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sldIdLst>
    <p:sldId id="256" r:id="rId4"/>
    <p:sldId id="259" r:id="rId5"/>
    <p:sldId id="305" r:id="rId6"/>
    <p:sldId id="306" r:id="rId7"/>
    <p:sldId id="284" r:id="rId8"/>
    <p:sldId id="264" r:id="rId9"/>
    <p:sldId id="271" r:id="rId10"/>
    <p:sldId id="298" r:id="rId11"/>
    <p:sldId id="331" r:id="rId12"/>
    <p:sldId id="332" r:id="rId13"/>
    <p:sldId id="439" r:id="rId14"/>
    <p:sldId id="299" r:id="rId15"/>
    <p:sldId id="274" r:id="rId16"/>
    <p:sldId id="381" r:id="rId17"/>
    <p:sldId id="440" r:id="rId18"/>
    <p:sldId id="300" r:id="rId19"/>
    <p:sldId id="334" r:id="rId20"/>
    <p:sldId id="449" r:id="rId21"/>
    <p:sldId id="333" r:id="rId22"/>
    <p:sldId id="451" r:id="rId23"/>
    <p:sldId id="452" r:id="rId24"/>
    <p:sldId id="285" r:id="rId25"/>
    <p:sldId id="287" r:id="rId26"/>
    <p:sldId id="286" r:id="rId27"/>
    <p:sldId id="289" r:id="rId28"/>
    <p:sldId id="290" r:id="rId29"/>
    <p:sldId id="356" r:id="rId30"/>
    <p:sldId id="301" r:id="rId31"/>
    <p:sldId id="357" r:id="rId32"/>
    <p:sldId id="453" r:id="rId33"/>
    <p:sldId id="358" r:id="rId34"/>
    <p:sldId id="443" r:id="rId35"/>
    <p:sldId id="417" r:id="rId36"/>
    <p:sldId id="291" r:id="rId37"/>
    <p:sldId id="292" r:id="rId38"/>
    <p:sldId id="293" r:id="rId39"/>
    <p:sldId id="359" r:id="rId40"/>
    <p:sldId id="360" r:id="rId41"/>
    <p:sldId id="454" r:id="rId42"/>
    <p:sldId id="455" r:id="rId43"/>
    <p:sldId id="302" r:id="rId44"/>
    <p:sldId id="303" r:id="rId45"/>
    <p:sldId id="304" r:id="rId46"/>
    <p:sldId id="294" r:id="rId47"/>
    <p:sldId id="456" r:id="rId48"/>
    <p:sldId id="383" r:id="rId49"/>
    <p:sldId id="382" r:id="rId50"/>
    <p:sldId id="384" r:id="rId51"/>
    <p:sldId id="448" r:id="rId52"/>
    <p:sldId id="296" r:id="rId53"/>
    <p:sldId id="385" r:id="rId54"/>
    <p:sldId id="386" r:id="rId55"/>
    <p:sldId id="297" r:id="rId56"/>
    <p:sldId id="387" r:id="rId57"/>
  </p:sldIdLst>
  <p:sldSz cx="9144000" cy="6858000" type="screen4x3"/>
  <p:notesSz cx="6858000" cy="9144000"/>
  <p:custDataLst>
    <p:tags r:id="rId6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9" autoAdjust="0"/>
    <p:restoredTop sz="94660"/>
  </p:normalViewPr>
  <p:slideViewPr>
    <p:cSldViewPr snapToGrid="0">
      <p:cViewPr varScale="1">
        <p:scale>
          <a:sx n="99" d="100"/>
          <a:sy n="99" d="100"/>
        </p:scale>
        <p:origin x="459" y="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1" Type="http://schemas.openxmlformats.org/officeDocument/2006/relationships/tags" Target="tags/tag6.xml"/><Relationship Id="rId60" Type="http://schemas.openxmlformats.org/officeDocument/2006/relationships/tableStyles" Target="tableStyles.xml"/><Relationship Id="rId6" Type="http://schemas.openxmlformats.org/officeDocument/2006/relationships/slide" Target="slides/slide3.xml"/><Relationship Id="rId59" Type="http://schemas.openxmlformats.org/officeDocument/2006/relationships/viewProps" Target="viewProps.xml"/><Relationship Id="rId58" Type="http://schemas.openxmlformats.org/officeDocument/2006/relationships/presProps" Target="presProps.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0000"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4-10-12T04:58:3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brush xml:id="br2">
      <inkml:brushProperty name="width" value="0.05292" units="cm"/>
      <inkml:brushProperty name="height" value="0.05292" units="cm"/>
      <inkml:brushProperty name="color" value="#00b050"/>
    </inkml:brush>
  </inkml:definitions>
  <inkml:trace contextRef="#ctx0" brushRef="#br0">3780.000 14882.000 31327 0,'-12.000'-12.000'2784'0,"1.000"4.000"-2224"0,5.000 2.000-560 0,1.000 1.000 0 0,3.000 4.000-2560 0,2.000 0.000-608 0,0.000 0.000-128 0,-3.000-1.000-32 0,1.000-1.000 2880 0,-4.000-1.000 448 0,3.000 0.000 320 0,0.000 2.000-64 0,1.000 0.000-256 0,-1.000 1.000-144 0,3.000 1.000 16 0,0.000 0.000 0 16,0.000 0.000-544-1,0.000 0.000-96-15,0.000 0.000-32 0,0.000 1.000 0 16,0.000 0.000-832-16,0.000 1.000-160 0,0.000 0.000-48 0,0.000 2.000-3856 0</inkml:trace>
  <inkml:trace contextRef="#ctx0" brushRef="#br1">2073.000 13058.000 13823 0,'-3.000'-2.000'1216'0,"-2.000"1.000"-960"0,3.000 0.000-256 0,4.000 1.000 0 0,-2.000 0.000-304 0,-2.000-1.000-96 0,-3.000-2.000-32 0,-4.000-3.000 0 0,1.000-1.000 736 0,0.000-1.000 144 0,-3.000-2.000 16 0,1.000 0.000 16 15,2.000-1.000 192-15,2.000 1.000 32 0,1.000 2.000 16 0,0.000-2.000 0 16,-3.000 1.000-208-16,3.000-2.000-64 0,0.000 2.000 0 0,1.000-1.000 0 16,0.000 1.000 512-16,1.000 2.000 112 0,0.000 0.000 16 0,0.000-1.000 0 15,-2.000-2.000-368-15,2.000-3.000-64 0,-2.000-2.000-16 0,0.000-1.000 0 16,-1.000 1.000-64-16,3.000 0.000 0 0,-2.000-1.000-16 0,0.000-1.000 0 16,2.000-1.000-128-16,-3.000-1.000-32 0,1.000-1.000 0 0,0.000-2.000 0 0,0.000-1.000-208 0,0.000-2.000-32 15,-1.000 1.000-16-15,1.000 1.000 0 16,2.000 1.000-144-16,-2.000-1.000 192 0,2.000 0.000-192 0,-2.000 0.000 192 0,0.000 3.000 32 0,2.000-2.000 16 15,-2.000 0.000 0-15,2.000-1.000 0 0,0.000-3.000-48 0,1.000-3.000 0 16,-1.000-4.000 0-16,0.000-1.000 0 0,1.000-3.000-192 0,1.000 1.000 0 0,1.000 2.000 0 16,-2.000 1.000 0-16,2.000 0.000 0 0,2.000-2.000 0 15,-2.000 3.000 0-15,3.000 0.000 0 0,0.000 4.000 0 0,3.000 0.000 0 0,-1.000 0.000 0 0,-1.000-1.000 0 16,0.000 0.000 0-16,1.000-1.000 0 16,0.000 1.000 0-16,-2.000 0.000 0 0,0.000-1.000 0 0,1.000-1.000 0 0,-3.000 5.000 0 0,2.000-1.000 0 15,-1.000 0.000 0-15,1.000 0.000 0 0,0.000 0.000 0 0,0.000-2.000 0 16,1.000-1.000 240-16,-1.000 0.000-48 0,0.000-2.000-16 0,2.000-3.000 0 31,-2.000 1.000-176-31,3.000-4.000 160 0,-1.000-1.000-160 0,0.000 1.000 160 0,3.000 5.000-160 0,-2.000 0.000 0 0,1.000 4.000 0 0,-1.000 2.000 0 16,-1.000 2.000 0-16,0.000 2.000 0 0,-2.000 0.000 0 0,0.000 0.000 0 0,0.000-1.000 0 0,1.000-3.000 0 15,-1.000 1.000 144-15,0.000-3.000-16 0,5.000-2.000 368 16,-5.000 2.000 80-16,2.000 2.000 0 0,0.000 0.000 16 0,1.000 1.000-592 0,-1.000-3.000 0 16,1.000-2.000 0-16,3.000-2.000 0 0,0.000 1.000 0 0,-1.000-2.000 0 15,0.000 1.000 0-15,0.000 1.000 0 16,-2.000-2.000 0-16,3.000 2.000 0 0,-2.000 1.000 0 0,0.000 1.000 0 15,1.000 2.000 0-15,1.000 2.000-128 0,-1.000 1.000 128 0,2.000-1.000 0 16,3.000-1.000 0-16,1.000 0.000-160 0,-1.000 0.000 160 0,1.000-1.000 0 16,1.000-2.000-160-16,4.000-2.000 160 0,0.000-3.000-128 0,3.000-1.000 128 15,1.000-3.000 0-15,-1.000 3.000-128 0,-1.000 1.000 128 0,3.000-1.000 0 0,3.000-4.000 0 16,-1.000 0.000-160-16,-4.000 5.000 160 0,4.000-5.000 0 0,3.000-3.000-128 16,0.000-4.000 128-16,1.000-1.000 0 0,0.000 3.000 0 15,-4.000 6.000 0-15,1.000 4.000 0 0,2.000 0.000 0 0,1.000 3.000 0 0,4.000 0.000-128 16,-4.000-1.000 128-16,1.000 0.000 0 0,-2.000 0.000 0 0,-1.000 0.000 0 0,-1.000 0.000 0 15,-1.000-2.000 0-15,0.000 2.000 0 0,-1.000 2.000 0 0,2.000-1.000-128 16,2.000 0.000 128-16,6.000-1.000 0 0,2.000-2.000 0 0,6.000 0.000-128 16,1.000-3.000 128-16,-1.000-1.000 0 0,-3.000 1.000 0 0,-2.000-2.000 0 15,-4.000 3.000 0-15,-1.000 2.000 0 0,-1.000 3.000 0 0,-3.000 0.000 0 0,4.000 2.000-128 16,0.000 3.000 128-16,1.000 3.000 0 0,0.000 0.000 0 16,0.000 2.000 0-16,-1.000 0.000 0 0,-2.000 1.000 0 0,1.000-1.000 0 15,1.000-1.000-128-15,-2.000-4.000 128 0,3.000 1.000 752 0,2.000-2.000 208 0,-2.000-1.000 32 0,6.000 0.000 16 31,-3.000 1.000-1648-31,3.000-1.000-320 0,3.000 2.000-64 0,3.000-2.000 0 0,2.000-1.000 816 0,-1.000-1.000 208 16,-1.000 0.000 0-16,-4.000 1.000 0 0,1.000 2.000 0 0,0.000 0.000 0 16,2.000 1.000 0-16,-2.000 0.000 0 0,1.000 1.000 0 0,-5.000 1.000 0 15,-1.000 2.000 0-15,-4.000 1.000 0 0,-3.000 4.000 0 0,2.000-1.000 0 0,-2.000 2.000 0 16,-1.000 0.000 0-16,5.000 0.000 0 0,2.000-1.000 128 0,6.000-1.000-128 0,5.000-1.000 0 16,-1.000-1.000 0-16,-1.000-2.000 0 0,0.000-1.000 0 0,-1.000-2.000 0 15,0.000 0.000 0-15,0.000 1.000 0 0,3.000 0.000 0 0,0.000 0.000 0 16,-2.000 1.000 0-16,1.000 0.000 0 0,-3.000 2.000 0 0,-5.000 4.000 0 15,-6.000 1.000 0-15,0.000 1.000 0 0,0.000 3.000 0 0,-3.000-1.000 0 16,3.000 2.000 128-16,3.000-1.000-128 0,-2.000 3.000 0 0,-1.000-1.000 0 0,-2.000 3.000 0 16,1.000 0.000 0-16,6.000-2.000 0 0,-1.000-1.000 0 15,0.000 0.000 0-15,-2.000 1.000 0 0,0.000-1.000 0 0,0.000 2.000 0 0,0.000 1.000 0 0,1.000 0.000-144 0,0.000 1.000 144 16,3.000 2.000 0 0,1.000 1.000 0-16,-2.000-2.000-128 0,-1.000 1.000 128 0,1.000 0.000 0 15,-4.000 1.000 720-15,1.000 1.000 240 0,0.000 2.000 32 0,-4.000 1.000 16 16,2.000 1.000-1648-16,-33.000-1.000-336 0,68.000 5.000-64 0,-32.000-2.000-16 0,-36.000-3.000 848 0,67.000 5.000 208 15,-34.000-4.000 0-15,-3.000-1.000 0 0,0.000 0.000 0 0,-30.000 0.000 0 16,58.000 2.000 0-16,-58.000-2.000 0 0,56.000 3.000 768 0,-56.000-3.000 208 16,57.000 4.000 48-16,-57.000-4.000 0 15,60.000 7.000-1664-15,-60.000-7.000-336 0,65.000 9.000-64 0,-65.000-9.000-16 0,66.000 8.000 832 0,-66.000-8.000 224 16,62.000 6.000 0-16,-62.000-6.000 0 0,56.000 5.000 736 0,-56.000-5.000 224 16,59.000 7.000 64-16,-59.000-7.000 0 15,61.000 12.000-1648-15,-61.000-12.000-320 0,61.000 15.000-64 0,-61.000-15.000-16 0,60.000 15.000 832 0,-60.000-15.000 192 0,53.000 13.000 0 16,-53.000-13.000 0-16,48.000 11.000 0 0,-48.000-11.000 0 15,45.000 12.000 0-15,-45.000-12.000 0 0,37.000 12.000 0 0,-37.000-12.000 0 16,0.000 0.000 0-16,53.000 21.000 0 0,-53.000-21.000 736 0,0.000 0.000 240 16,59.000 27.000 48-16,-59.000-27.000 16 15,40.000 20.000-1664-15,-40.000-20.000-336 0,48.000 23.000-64 0,-48.000-23.000 0 0,51.000 27.000 816 0,-51.000-27.000 208 0,48.000 28.000 0 0,-48.000-28.000 0 16,45.000 32.000 0-16,-45.000-32.000 0 0,43.000 29.000 0 0,-43.000-29.000 0 16,0.000 0.000 0-16,56.000 43.000 0 0,-56.000-43.000 0 0,0.000 0.000 0 15,50.000 47.000 0-15,-50.000-47.000 0 0,0.000 0.000 0 0,43.000 48.000 0 16,-43.000-48.000 0-16,0.000 0.000 0 0,45.000 45.000 128 0,-45.000-45.000-128 15,33.000 33.000 0-15,-33.000-33.000 0 0,36.000 33.000 0 0,-36.000-33.000 0 0,36.000 35.000 0 0,-36.000-35.000 0 16,36.000 36.000 0-16,-36.000-36.000 0 16,33.000 41.000 0-16,-33.000-41.000 0 0,29.000 39.000 0 0,-29.000-39.000 0 0,0.000 0.000 0 0,37.000 54.000 0 15,-37.000-54.000 0-15,0.000 0.000 0 16,33.000 56.000 0-16,-33.000-56.000 0 0,20.000 44.000 128 0,-20.000-44.000-128 16,19.000 42.000 0-16,-19.000-42.000 160 0,19.000 45.000-160 0,-19.000-45.000 128 15,19.000 50.000-128-15,-19.000-50.000 0 0,17.000 51.000 144 0,-17.000-51.000-144 16,17.000 53.000 0-16,-17.000-53.000 128 0,17.000 50.000-128 0,-17.000-50.000 0 0,16.000 44.000 0 0,-16.000-44.000 128 15,15.000 43.000-128-15,-15.000-43.000 0 0,17.000 45.000 0 0,-17.000-45.000 0 16,18.000 45.000 0-16,-18.000-45.000 128 16,16.000 48.000-128-16,-16.000-48.000 0 0,18.000 56.000 0 0,-18.000-56.000 0 0,19.000 64.000 0 0,-19.000-64.000 0 15,17.000 70.000 0-15,-17.000-70.000 128 0,15.000 67.000-128 0,-15.000-67.000 0 16,14.000 63.000 0-16,-14.000-63.000 128 0,11.000 60.000-128 0,-11.000-60.000 0 0,13.000 65.000 0 0,-10.000-29.000 0 16,2.000 4.000 0-16,-3.000 0.000 0 15,3.000-1.000 0-15,-1.000 0.000 128 0,-4.000-6.000 0 0,2.000 0.000 16 16,-1.000 0.000 0-16,-1.000-1.000 0 0,2.000 2.000 16 0,-2.000-2.000 0 15,2.000 2.000 0-15,-1.000 2.000 0 0,1.000 0.000-160 0,-2.000 1.000 0 16,2.000 1.000 144-16,-1.000-3.000-144 0,-1.000-2.000 0 0,0.000 0.000 0 0,-1.000-1.000 0 16,-1.000-1.000 128-16,0.000 1.000-128 0,2.000 1.000 0 15,-3.000 2.000 0-15,1.000-1.000 128 0,2.000 2.000-128 0,-1.000 2.000 0 16,-1.000 1.000 0-16,-1.000-1.000 0 0,0.000-1.000 0 0,0.000-1.000 0 0,-2.000 2.000 0 0,0.000-4.000 128 16,2.000-2.000-128-16,-3.000-1.000 0 0,1.000 2.000 0 0,0.000 2.000 0 0,2.000 0.000 192 15,-2.000 2.000-16-15,-1.000 2.000-16 0,1.000-2.000 0 16,0.000-4.000 256-16,0.000 0.000 48 0,0.000-3.000 16 0,-3.000-2.000 0 15,4.000-1.000-304-15,-1.000 2.000-176 0,-2.000 4.000 192 0,-1.000 3.000-192 0,2.000 7.000 256 16,-1.000 5.000-48-16,-2.000 6.000-16 0,1.000-3.000 0 0,0.000-10.000 32 16,-2.000-4.000 0-16,4.000-5.000 0 0,-1.000-2.000 0 0,0.000 3.000-48 0,0.000 0.000-16 0,4.000 4.000 0 15,-2.000 5.000 0 1,0.000 4.000-160-16,3.000-2.000 0 0,-2.000-4.000 0 0,-1.000-1.000 0 16,4.000 2.000 0-16,-3.000 0.000 0 0,1.000-2.000 0 0,0.000 1.000 0 15,-1.000 1.000 0-15,0.000-1.000 0 0,-1.000 2.000 0 0,2.000-1.000 0 16,-2.000-1.000 0-16,2.000 0.000 0 0,-1.000-2.000 0 0,0.000-1.000 0 15,-1.000 2.000 0-15,0.000 0.000 0 0,0.000 4.000 0 0,-2.000 2.000 0 0,2.000 3.000 0 0,-2.000 1.000 0 16,-1.000-6.000 0-16,1.000 2.000 0 0,-2.000-1.000 0 0,-1.000 0.000 0 16,1.000-4.000 0-16,-1.000 2.000 0 0,-2.000 3.000 0 0,2.000 3.000 0 15,-2.000 3.000-128-15,0.000 1.000 128 0,0.000-2.000 0 0,0.000 0.000 0 16,-2.000 1.000-144-16,2.000 4.000 144 0,0.000 2.000 0 0,0.000 2.000 0 16,-2.000 3.000 0-16,0.000-6.000 0 0,1.000-9.000 0 0,0.000-4.000 0 15,2.000-1.000 0-15,-2.000 0.000 0 0,-3.000 0.000 0 0,2.000 3.000 128 16,-1.000 2.000-128-16,-1.000-1.000 0 0,-1.000 1.000 0 0,2.000-2.000 0 15,-2.000-2.000 0-15,-1.000-4.000 0 0,2.000-2.000 0 0,-3.000 0.000 0 16,1.000 2.000 0-16,-2.000 1.000 0 0,-1.000 1.000 0 0,0.000 0.000 0 16,2.000 2.000 0-16,-4.000-3.000-160 0,3.000-2.000 32 0,-3.000 0.000 0 15,-1.000-2.000 0-15,0.000 1.000 0 0,-1.000 1.000 128 0,-3.000 3.000 0 0,1.000 5.000 0 0,-1.000 3.000 0 16,2.000 1.000 0-16,-1.000-2.000 0 0,3.000-4.000 0 0,-2.000-2.000 128 16,2.000-3.000-128-16,-1.000 1.000 0 0,-1.000-2.000 0 0,0.000 4.000 0 15,-1.000 1.000 0-15,-6.000 4.000 0 0,1.000 4.000 0 0,-4.000-2.000 0 16,0.000-4.000-304-16,0.000-3.000-16 0,-2.000-3.000-16 0,1.000 1.000 0 15,2.000 2.000 336-15,3.000-2.000-176 0,-3.000 3.000 176 0,1.000-1.000-128 16,4.000 0.000 368-16,-4.000-5.000 80 0,-1.000 0.000 0 0,0.000-5.000 16 16,0.000-3.000-208-16,-4.000-1.000-128 0,2.000 1.000 160 0,-1.000-1.000-160 15,6.000 1.000 0-15,0.000 1.000-160 0,2.000-2.000 0 0,-1.000 2.000 0 0,2.000-1.000 160 16,-4.000-1.000 0-16,4.000 0.000 160 0,-5.000-3.000-160 16,-2.000-1.000 0-16,0.000-2.000 0 0,-2.000 0.000 0 0,1.000-1.000-160 0,2.000 0.000-32 15,3.000-1.000-16-15,-3.000-2.000 0 0,3.000 1.000 0 16,0.000 0.000 32-16,-3.000-1.000 16 0,1.000-1.000 0 0,-4.000 0.000 0 0,-4.000 1.000-32 15,-3.000-1.000-16-15,-1.000 0.000 0 0,1.000 2.000 0 0,5.000-1.000-96 0,0.000 2.000-16 16,2.000-1.000 0-16,-2.000 1.000 0 0,3.000 1.000 160 0,-4.000-3.000 32 16,-4.000 0.000 0-16,0.000-4.000 0 0,3.000-1.000 128 0,-1.000-3.000 128 15,0.000-1.000-128-15,3.000-2.000 176 0,1.000 0.000 112 0,0.000-3.000 32 16,-3.000 0.000 0-16,-1.000-1.000 0 0,-4.000-2.000-160 0,-2.000-1.000-32 16,-1.000-1.000 0-16,2.000 0.000 0 0,3.000-2.000-128 0,-1.000 2.000 128 15,1.000-2.000-128-15,-1.000 0.000 128 0,-1.000 1.000-128 0,-4.000-1.000 0 0,-2.000 1.000 144 0,-1.000 0.000-144 16,7.000 1.000 0-16,1.000 0.000 128 0,5.000-1.000-128 0,-1.000 1.000 0 15,1.000-3.000 144-15,0.000 1.000-144 16,2.000 0.000 192-16,-3.000-2.000-192 0,-1.000 0.000 256 0,1.000-3.000-64 16,1.000-1.000-16-16,2.000-2.000 0 0,2.000 0.000-176 0,2.000-2.000 0 15,-3.000-1.000 144-15,-2.000-3.000-144 0,1.000 1.000 0 0,-7.000-4.000 0 16,-2.000-1.000 0-16,0.000-3.000 0 0,0.000 0.000 0 0,7.000 2.000 0 16,7.000 3.000 0-16,2.000 1.000 0 0,5.000 2.000 0 0,3.000 0.000-128 15,-2.000 2.000 128-15,2.000-3.000-128 0,-1.000 0.000 128 0,-1.000 1.000 0 0,2.000 2.000 0 0,-3.000-1.000 0 0,-1.000 1.000 0 16,3.000-1.000 128-16,-1.000 0.000-128 0,2.000 1.000 0 15,2.000-2.000 0-15,-1.000-1.000 128 0,1.000 2.000-128 0,-2.000-4.000 0 0,0.000-1.000 0 16,0.000-2.000 128-16,-2.000-3.000-128 0,1.000 0.000 0 16,-1.000-2.000 0-16,-1.000-1.000 0 0,-3.000-2.000 0 0,3.000 3.000 0 15,-1.000 0.000 0-15,1.000 3.000 0 0,3.000 4.000 0 0,2.000-1.000-128 0,1.000 1.000 128 0,2.000 0.000 0 16,3.000 0.000 0-16,-2.000 0.000 0 16,-1.000 1.000 0-16,3.000-3.000 0 0,0.000 0.000 0 0,-1.000 0.000 0 15,1.000 1.000 224-15,1.000 1.000-32 0,2.000 1.000 0 0,-1.000 1.000 0 0,0.000-1.000-48 16,-2.000 0.000-16-16,3.000-1.000 0 0,-3.000 1.000 0 15,3.000 2.000-128-15,-3.000-1.000 0 0,-2.000-2.000 0 0,0.000-1.000 0 16,1.000-2.000 0-16,-2.000 0.000 0 0,1.000 0.000 0 0,2.000-1.000 0 16,0.000 0.000 0-16,-1.000-1.000 0 0,4.000 1.000 0 0,-1.000 0.000 0 0,0.000 1.000 0 0,2.000 2.000 0 15,2.000 1.000 0-15,-1.000 1.000 0 0,1.000 1.000 0 0,0.000 0.000 0 16,0.000 1.000 0-16,-1.000 0.000 0 0,1.000 0.000 0 0,0.000 1.000 0 16,-2.000-1.000 0-16,0.000 0.000 0 0,1.000 1.000 0 0,1.000-1.000 0 15,0.000-1.000 0-15,0.000 0.000 0 0,0.000 1.000 0 0,1.000-2.000 0 16,0.000 0.000 0-16,0.000-2.000 0 0,-1.000-1.000 0 0,2.000-1.000 0 15,-1.000 0.000-144-15,2.000 3.000 144 0,1.000 0.000 0 0,-3.000-1.000 0 16,2.000 4.000 0-16,-1.000-1.000 0 0,0.000 2.000 0 0,0.000-2.000 0 0,1.000 2.000 0 16,-2.000 1.000 0-16,1.000 0.000 0 0,-2.000 0.000 0 15,1.000 2.000 0-15,-1.000 0.000 0 0,4.000 2.000 0 0,-4.000-1.000 0 16,2.000-1.000 0-16,-3.000-3.000 0 0,3.000 1.000 0 0,0.000-2.000 0 16,0.000 0.000 0-16,0.000 0.000 0 0,0.000 1.000 0 0,0.000-1.000 0 15,2.000 0.000 0-15,-1.000 1.000 0 0,2.000 0.000 0 0,-2.000 0.000 0 0,2.000 1.000 0 0,0.000-1.000 0 16,0.000 1.000 0-16,-3.000-1.000 0 0,3.000 0.000 0 0,0.000-1.000 0 15,1.000 2.000 0-15,0.000-1.000 0 0,-2.000-1.000 0 0,1.000 1.000 0 16,-1.000 0.000 0-16,1.000-1.000-128 0,0.000 1.000 128 0,1.000 0.000 0 16,-1.000 0.000 0-16,0.000 2.000 0 0,0.000-2.000 0 0,0.000 2.000 0 0,-1.000 0.000 768 15,1.000 1.000 224-15,2.000 1.000 32 0,-2.000 0.000 16 32,2.000 1.000-1616-32,-2.000 2.000-336 0,2.000-2.000-64 0,1.000 1.000-16 0,-1.000-1.000 992 0,1.000 1.000 0 0,1.000-1.000 0 0,-1.000 1.000 208 0,1.000 0.000-208 0,-1.000-2.000 0 15,0.000 1.000 0-15,2.000-3.000 0 16,0.000 0.000 0-16,-3.000-1.000 0 0,3.000 0.000 0 0,-3.000 1.000 0 15,3.000-1.000 0-15,-3.000 0.000 0 0,1.000 1.000 0 0,1.000-2.000 0 16,-1.000 1.000 0-16,-1.000-2.000 0 0,1.000 1.000 0 0,1.000 2.000 0 0,-1.000-1.000 0 0,0.000 0.000 0 16,-1.000 3.000 0-16,3.000-2.000 0 15,-3.000 3.000 0-15,3.000 0.000 0 0,-1.000 1.000 0 0,1.000-1.000 0 0,0.000 2.000 0 0,0.000 0.000 0 16,0.000-1.000 0-16,1.000 1.000 0 0,-1.000 0.000 0 0,-1.000-1.000 0 0,1.000 2.000 0 16,0.000-2.000 0-16,0.000 1.000 0 0,-2.000-1.000 0 0,2.000-1.000 0 0,-2.000 0.000 0 15,2.000 0.000 0-15,-1.000 1.000 0 0,-1.000-2.000 0 0,2.000 1.000 0 16,-2.000 0.000 0-16,1.000 0.000 0 15,1.000-2.000 0-15,0.000 1.000 0 0,0.000-1.000 0 0,0.000 2.000 0 16,0.000-1.000 0-16,1.000 2.000 0 0,1.000 1.000 0 0,-2.000-2.000 0 0,3.000 3.000 0 16,-1.000-1.000 0-16,-2.000 0.000 0 0,3.000 2.000 0 15,0.000-1.000 0-15,-3.000 1.000 0 0,3.000 1.000 0 0,-1.000 0.000 0 16,0.000 0.000 0-16,-1.000 1.000 144 0,1.000 1.000-144 0,-1.000-1.000 0 16,1.000 0.000 144-16,1.000-2.000-144 0,-1.000 1.000 0 0,0.000-1.000 0 15,2.000-1.000 0-15,-1.000-2.000 0 0,1.000-2.000-928 16,2.000-4.000-96-16</inkml:trace>
  <inkml:trace contextRef="#ctx0" brushRef="#br1">9887.000 8579.000 32255 0,'0.000'0.000'2864'16,"0.000"0.000"-2288"-16,0.000 0.000-576 0,0.000-5.000 0 0,0.000 5.000-208 0,0.000 0.000-160 0,-3.000-3.000-16 0,1.000-1.000-16 0,1.000 0.000 784 0,-1.000-1.000 176 0,-1.000 1.000 16 0,0.000 0.000 16 15,3.000 4.000 304-15,-7.000-4.000 64 0,7.000 4.000 16 0,-6.000-2.000 0 16,6.000 2.000-608-16,-11.000 0.000-128 0,4.000 0.000-32 0,-1.000 1.000 0 0,-1.000 2.000 144 0,-1.000 1.000 32 15,-4.000 0.000 0-15,4.000 2.000 0 0,-2.000 0.000-384 0,0.000 2.000 0 16,1.000 0.000 0-16,0.000 1.000 0 0,-2.000 3.000 0 0,0.000 1.000 0 16,-1.000 2.000 0-16,1.000 1.000 0 0,2.000-1.000 0 0,0.000 2.000-160 15,-2.000 2.000 160-15,3.000 1.000 0 0,0.000-3.000-128 0,10.000-17.000 128 16,-17.000 37.000 0-16,17.000-37.000 0 16,-14.000 32.000-128-16,14.000-32.000 128 0,-8.000 30.000 0 0,8.000-30.000 0 0,-9.000 30.000-128 0,9.000-30.000 128 15,-4.000 31.000 0-15,4.000-31.000 0 0,0.000 0.000-160 0,-3.000 42.000 160 16,3.000-42.000-128-16,0.000 0.000 128 0,7.000 33.000-128 0,-7.000-33.000 128 15,0.000 0.000-128-15,0.000 0.000 128 0,0.000 0.000-128 0,20.000 35.000 128 0,-20.000-35.000-128 16,0.000 0.000 128-16,0.000 0.000 256 0,33.000 23.000 144 16,-33.000-23.000 32-16,0.000 0.000 0 0,34.000 14.000-160 0,-34.000-14.000-16 0,0.000 0.000-16 0,37.000 9.000 0 31,-37.000-9.000-80-31,0.000 0.000-16 0,37.000 6.000 0 0,-37.000-6.000 0 0,0.000 0.000 0 0,36.000 1.000 0 0,-36.000-1.000 0 0,24.000-3.000 0 16,-24.000 3.000 0-16,21.000-5.000 0 0,-21.000 5.000 0 0,18.000-6.000 0 15,-18.000 6.000 32-15,16.000-8.000 0 0,-16.000 8.000 0 0,0.000 0.000 0 16,22.000-12.000-176-16,-22.000 12.000 160 0,0.000 0.000-160 0,10.000-7.000 160 15,-10.000 7.000-160-15,0.000 0.000 0 0,0.000 0.000 0 16,0.000 0.000 0-16,0.000 0.000-128 0,0.000 0.000-64 0</inkml:trace>
  <inkml:trace contextRef="#ctx0" brushRef="#br1">4141.000 12968.000 26719 0,'-5.000'-3.000'2368'0,"-1.000"0.000"-1888"0,1.000 0.000-480 0,1.000 1.000 0 0,2.000 1.000-416 0,0.000 0.000-176 0,1.000 0.000-48 0,-3.000-3.000 0 16,-2.000-1.000 640-16,-2.000-1.000 0 0,0.000-3.000 0 0,2.000-1.000 0 15,-4.000 1.000 128-15,5.000-1.000-128 0,-1.000 0.000 192 0,3.000 0.000-64 16,-1.000 0.000-464-16,4.000-1.000-112 0,-1.000-1.000 0 0,-1.000 0.000-16 16,4.000-1.000 16-16,-1.000-1.000 16 0,1.000-2.000 0 0,-2.000 0.000 0 0,3.000 1.000 272 0,-1.000-1.000 160 0,-2.000-1.000-192 0,1.000-1.000 192 15,-1.000 0.000 0-15,0.000-1.000 0 0,0.000-1.000 0 0,-1.000 0.000 0 16,-1.000 0.000 528-16,2.000 0.000 64 0,-3.000 0.000 16 0,3.000-3.000 0 15,-2.000-1.000 224-15,-1.000-2.000 64 0,3.000 0.000 0 0,0.000-3.000 0 16,0.000 1.000-576-16,0.000-3.000-128 0,3.000-1.000 0 0,-1.000-7.000-16 0,3.000-5.000-176 0,1.000-4.000 0 31,2.000-1.000 0-31,2.000 3.000 0 0,0.000 2.000 0 0,2.000 1.000 0 0,4.000 3.000 0 0,-3.000 2.000 0 16,3.000 5.000 0-16,-3.000 1.000 0 0,-1.000 4.000 0 0,-2.000 1.000-176 0,1.000 3.000 176 0,-3.000 1.000-128 31,1.000 3.000 128-31,-2.000 0.000-128 0,1.000 1.000 128 0,-1.000 1.000 0 0,1.000 2.000 0 0,-2.000-1.000 0 0,1.000 1.000 0 0,-1.000 1.000 0 16,3.000 1.000 0-16,0.000-3.000 0 0,3.000-1.000 0 0,1.000-3.000-160 15,3.000-2.000 160-15,2.000-1.000 0 0,1.000-2.000-144 0,2.000-1.000 144 16,3.000-3.000 0-16,0.000-1.000-144 0,-2.000 1.000 144 0,-1.000-1.000 0 0,0.000 3.000 0 31,-2.000 3.000-128-31,-1.000 1.000 128 0,-1.000 1.000 0 0,2.000 0.000-144 0,-1.000 1.000 144 16,-2.000 3.000 0-16,3.000-1.000 0 0,-3.000 2.000 0 0,1.000 0.000 0 16,-2.000 2.000 0-16,4.000-1.000 0 0,-1.000-1.000 0 0,2.000 0.000 0 15,3.000 0.000-144-15,1.000-3.000 144 0,6.000-2.000 0 0,-1.000-1.000 0 16,0.000-1.000-128-16,-2.000 0.000 128 0,2.000 1.000 0 0,0.000 1.000 0 15,-2.000 2.000 0-15,0.000-1.000-128 0,2.000 0.000 128 0,0.000 0.000 0 16,4.000-1.000 0-16,1.000 1.000 0 0,1.000 1.000 0 0,0.000 3.000 0 16,-2.000 0.000 0-16,0.000 2.000 0 0,-3.000 1.000 0 0,-1.000 1.000 0 15,-3.000 2.000-128-15,-2.000 0.000 128 0,-3.000 2.000 0 0,-1.000 0.000 0 16,-1.000 3.000-128-16,0.000-1.000 128 0,3.000-1.000 0 0,-1.000 1.000 0 16,1.000 0.000 0-16,2.000-2.000 0 0,3.000 0.000 0 0,1.000-1.000 0 0,0.000 2.000 0 0,-1.000 0.000 0 15,4.000 0.000 0-15,-4.000 2.000 0 0,0.000 0.000 0 0,0.000 1.000 0 16,0.000 1.000 0-16,-27.000 5.000 0 0,48.000-6.000 0 0,-48.000 6.000 0 15,48.000-4.000 0-15,-48.000 4.000 0 0,48.000-1.000 0 0,-48.000 1.000 0 16,50.000 2.000 0-16,-50.000-2.000 0 0,49.000 5.000 496 0,-49.000-5.000 48 16,53.000 7.000 16-16,-53.000-7.000 0 0,48.000 10.000-560 0,-48.000-10.000 0 15,43.000 11.000 0-15,-43.000-11.000 0 0,0.000 0.000 128 0,51.000 22.000-128 16,-51.000-22.000 0-16,0.000 0.000 0 0,42.000 31.000 208 0,-42.000-31.000-16 0,0.000 0.000 0 16,35.000 39.000 0-16,-35.000-39.000-192 0,0.000 0.000 144 0,29.000 44.000-144 0,-29.000-44.000 128 15,0.000 0.000-128-15,26.000 54.000 0 0,-26.000-54.000 0 0,16.000 40.000 0 16,-16.000-40.000 0-16,13.000 39.000 0 0,-13.000-39.000 0 0,16.000 51.000 0 15,-16.000-51.000 0-15,15.000 65.000 0 0,-10.000-27.000 0 0,2.000 0.000 0 16,-2.000 2.000 0-16,2.000 0.000 0 16,-2.000-3.000 0-16,-1.000 1.000 0 0,-1.000-1.000 0 0,0.000 5.000 0 0,-1.000 3.000 128 0,-2.000 4.000-128 15,4.000 5.000 0-15,-4.000-4.000 0 0,0.000-5.000 0 0,0.000-3.000 128 16,0.000-6.000-128-16,0.000 0.000 0 0,0.000-4.000 0 0,0.000 4.000 0 0,0.000 2.000 0 0,0.000 2.000 0 16,0.000 2.000 0-16,0.000-1.000 0 0,0.000 1.000 0 0,2.000-3.000 0 15,-2.000-3.000 0-15,0.000-2.000 0 0,0.000-4.000 0 0,0.000-1.000 0 16,0.000 0.000 0-16,0.000 2.000 0 15,0.000 1.000 0-15,-2.000 1.000 0 0,2.000 4.000 0 0,-2.000 1.000 0 0,0.000 3.000 0 0,2.000-4.000 0 16,0.000-3.000 128-16,-2.000-2.000-128 0,2.000 0.000 0 0,0.000-3.000 0 16,2.000-1.000 0-16,-2.000 0.000 0 0,0.000-28.000 0 0,4.000 57.000 0 15,-1.000-25.000 0-15,-1.000 2.000 0 0,5.000 3.000 0 0,-4.000-1.000 0 16,4.000 2.000 0-16,0.000-2.000 0 0,1.000-3.000 0 0,-1.000 0.000 0 16,5.000 2.000 0-16,0.000 0.000 0 0,0.000-2.000 0 0,2.000 3.000 0 0,1.000 5.000-128 15,1.000 2.000 128-15,3.000 3.000 0 0,-4.000-2.000 0 0,2.000-2.000 0 0,-1.000-6.000 0 16,-16.000-36.000 0-16,27.000 61.000 0 15,-12.000-23.000 0-15,4.000 2.000 0 0,2.000 1.000 0 0,-2.000-1.000 0 0,-3.000-3.000 144 0,0.000 1.000-144 16,0.000-1.000 0-16,-1.000-1.000 0 0,-3.000-2.000 0 0,0.000-1.000 128 16,-1.000-1.000-128-16,-2.000 0.000 0 0,-1.000 2.000 0 0,-3.000 3.000 0 15,-3.000 4.000 0-15,-4.000 4.000 0 0,-3.000 0.000 0 0,-3.000-5.000 0 16,-1.000-2.000 144-16,-4.000-7.000-144 0,3.000-3.000 192 0,-4.000-2.000-192 16,1.000 0.000 144-16,0.000-4.000-144 15,0.000 0.000 0-15,-1.000 2.000 144 0,-2.000 0.000-16 0,-2.000 1.000-128 0,-1.000 0.000 192 16,-3.000 2.000-64-16,0.000-1.000 16 0,-4.000 2.000 0 0,0.000 0.000 0 0,-3.000-1.000 0 15,-2.000 0.000-464 1,-5.000-5.000-80-16,0.000-2.000-32 0,2.000-2.000 0 0,0.000-2.000-16 16,1.000 0.000 0-16,1.000-1.000 0 0,-2.000-1.000 0 0,-3.000 1.000 16 0,-1.000-1.000 0 0,1.000 1.000 0 0,-4.000-2.000 0 0,-2.000 0.000 256 0,-1.000-1.000 176 15,-2.000 0.000-208-15,3.000-1.000 80 0,3.000 0.000 352 0,4.000-3.000 80 16,1.000 1.000 16-16,3.000-3.000 0 0,0.000 1.000 208 0,0.000-1.000 48 16,2.000-1.000 16-16,-4.000-1.000 0 0,1.000-1.000-384 0,-1.000-1.000-80 0,-1.000-2.000 0 0,3.000-1.000-128 15,1.000 0.000 288-15,4.000-2.000-48 0,1.000-1.000-16 0,0.000 0.000 0 16,0.000-2.000-368-16,-1.000-1.000-80 0,1.000 1.000-16 15,-1.000-1.000 0 1,-2.000-1.000-336-16,-1.000 2.000-64 0,-7.000 0.000 0 0,3.000-1.000-16 16,1.000 3.000 192-16,-1.000-1.000 32 0,4.000 2.000 16 0,1.000-1.000 0 15,8.000 2.000 736-15,0.000 0.000 160 0,-1.000-1.000 32 0,1.000 1.000 0 0,2.000 0.000 832 0,0.000-1.000 160 0,3.000 1.000 32 0,-2.000-1.000 16 16,2.000 0.000-832-16,2.000-1.000-160 0,-2.000 1.000-48 0,0.000-2.000 0 16,1.000 1.000-48-16,-2.000-2.000-16 0,1.000-1.000 0 0,-5.000-2.000 0 15,3.000 0.000-608-15,-1.000-3.000-128 0,-3.000 1.000-32 0,1.000-3.000 0 16,2.000 0.000-192-16,-1.000-1.000-64 0,1.000 2.000 0 0,0.000-2.000 0 0,2.000 2.000 352 0,2.000 2.000 64 31,-1.000 1.000 16-31,2.000-1.000 0 0,3.000 3.000 560 0,0.000-1.000 112 16,1.000 0.000 32-16,0.000 1.000 0 0,1.000-2.000 144 0,-1.000 1.000 48 15,1.000-2.000 0-15,2.000 1.000 0 0,-3.000 0.000-592 0,1.000-2.000-160 16,1.000 0.000 0-16,-2.000-2.000 0 0,1.000 2.000 0 0,-1.000-2.000 0 16,1.000 0.000 0-16,-1.000 0.000 0 0,0.000 0.000 0 0,-1.000 2.000-160 15,3.000-2.000 160-15,-3.000 1.000 0 0,1.000-1.000 0 0,1.000 0.000-128 16,-2.000 2.000 128-16,2.000-1.000 0 0,0.000 1.000 0 0,1.000-2.000 0 15,1.000 2.000 0-15,-2.000-2.000 0 0,4.000 1.000 0 0,-3.000-1.000 0 16,2.000 2.000 0-16,-2.000-1.000 0 0,3.000 2.000 0 0,0.000-1.000 0 0,0.000 1.000 0 0,-2.000-1.000 0 16,2.000 1.000 0-16,0.000-1.000 0 0,0.000 1.000 0 0,-3.000-1.000 0 15,3.000 0.000 0-15,0.000 0.000 0 0,0.000 1.000 0 0,1.000-1.000 0 16,-1.000 1.000 0-16,0.000-1.000 0 0,0.000 0.000 0 0,0.000-1.000 0 16,2.000 1.000 0-16,0.000-1.000 0 0,0.000 1.000 0 0,0.000-1.000 0 15,1.000 3.000 0-15,-1.000-2.000-128 0,1.000 0.000 128 0,1.000-1.000 0 16,-1.000 1.000 0-16,-1.000-2.000 0 0,1.000 2.000 0 0,-1.000-2.000 0 15,0.000 3.000 0-15,2.000-4.000 0 0,-3.000 0.000 0 0,3.000-1.000 0 0,-3.000 0.000 0 0,1.000-1.000-128 16,0.000 3.000 128-16,1.000-1.000 0 0,1.000 3.000 0 0,-4.000-1.000 0 16,4.000 2.000 0-16,-3.000-1.000 0 0,1.000 2.000 0 0,1.000-2.000 0 15,-1.000 3.000 0-15,1.000-2.000 0 0,1.000 0.000 0 0,-1.000 0.000 0 16,-1.000 1.000 0-16,0.000 1.000 0 0,3.000-1.000 0 0,-1.000 1.000 0 16,-1.000 1.000 0-16,2.000-1.000 0 0,0.000 1.000 128 0,0.000 0.000-128 15,0.000-2.000 0-15,0.000 2.000 0 0,0.000-1.000 0 0,0.000 0.000 0 16,0.000 0.000 0-16,2.000-2.000 0 0,-1.000 0.000 0 0,-1.000-3.000 0 15,3.000 1.000 0-15,-3.000-2.000 0 0,2.000 1.000 0 0,-1.000 1.000 0 16,-1.000 0.000 0-16,0.000 0.000 0 0,-1.000 1.000 0 0,-1.000 0.000 0 0,-1.000 0.000 0 16,2.000 1.000 0-16,-3.000 1.000 0 0,3.000 1.000 0 15,-1.000 1.000 0-15,0.000 0.000 0 0,-1.000 1.000 0 0,2.000 1.000 192 0,-1.000 1.000-48 0,0.000 0.000-16 16,1.000 1.000 368-16,-1.000 0.000 64 0,2.000 0.000 16 0,-3.000 0.000 0 16,3.000 0.000-384-16,-1.000-2.000-64 0,1.000 1.000 0 0,-2.000 0.000-128 15,2.000 0.000 0-15,0.000-2.000 0 0,0.000 1.000 0 0,-2.000 0.000 0 16,2.000-1.000 0-16,0.000 0.000 0 0,-1.000 0.000 0 0,1.000 0.000 0 15,-2.000-1.000 0-15,2.000 1.000 0 0,-2.000 2.000 0 0,2.000-1.000 0 16,0.000-1.000 0-16,-1.000 1.000 0 0,1.000 1.000 0 0,-2.000-1.000 0 16,2.000 0.000 0-16,0.000 0.000 0 15,-1.000 0.000 0-15,-1.000-1.000 0 0,2.000 0.000 0 0,0.000 0.000 0 0,0.000 0.000 0 0,0.000 1.000 0 0,0.000 0.000 0 0,0.000 2.000 0 16,0.000-1.000-128-16,0.000 1.000 128 0,0.000 1.000 0 16,0.000-2.000 0-16,0.000 3.000 0 0,0.000-2.000-144 15,0.000 0.000-640-15,0.000-2.000-128 0,2.000-3.000-32 0,1.000-1.000-15728 16</inkml:trace>
  <inkml:trace contextRef="#ctx0" brushRef="#br1">7152.000 11720.000 26719 0,'-2.000'0.000'2368'0,"2.000"-1.000"-1888"0,0.000 1.000-480 0,0.000-1.000 0 0,0.000 1.000 496 0,0.000 0.000 0 0,0.000-1.000 0 0,-1.000 0.000 0 15,-1.000 0.000-96-15,0.000-1.000-16 0,1.000 1.000 0 0,-1.000 0.000 0 0,-1.000-2.000-384 0,1.000 2.000-256 16,-1.000 0.000 48-16,-3.000 1.000 0 16,3.000 0.000-384-16,-2.000 0.000-80 0,0.000 1.000-16 0,-3.000 0.000 0 0,3.000 1.000 688 0,-1.000 1.000 272 0,-1.000 1.000-16 0,-2.000 0.000 0 15,-1.000 2.000 208-15,-1.000 1.000 48 0,1.000 1.000 0 0,-1.000 2.000 0 16,-3.000 0.000-208-16,1.000 4.000-48 0,-1.000-1.000 0 0,-2.000 4.000 0 16,1.000 0.000-256-16,-1.000-1.000 0 0,2.000 1.000 0 0,1.000-4.000 0 15,2.000 1.000 0-15,3.000-1.000 0 0,0.000 0.000 0 0,0.000 1.000 0 16,3.000-2.000 0-16,0.000 1.000 0 0,5.000-13.000-160 0,-8.000 27.000 160 15,8.000-27.000-160-15,-8.000 31.000 160 0,8.000-31.000-208 0,-6.000 37.000 80 0,3.000-16.000 128 16,-1.000 1.000-208-16,-2.000 5.000 80 0,1.000-1.000 128 0,2.000 1.000 0 0,-2.000 0.000 0 16,0.000 0.000 0-16,-1.000-4.000 0 15,6.000-23.000 0-15,-5.000 37.000 0 0,5.000-37.000 0 0,-3.000 25.000 0 16,3.000-25.000 0-16,0.000 0.000 0 0,0.000 0.000 0 0,0.000 0.000 0 0,5.000 31.000 592 0,-5.000-31.000 48 16,0.000 0.000 0-16,0.000 0.000 0 15,0.000 0.000 240-15,0.000 0.000 48 0,0.000 0.000 16 0,0.000 0.000 0 0,46.000 18.000-704 0,-46.000-18.000-240 16,0.000 0.000 144-16,0.000 0.000-144 15,42.000 10.000 0-15,-42.000-10.000 0 0,0.000 0.000 0 0,35.000 6.000 0 0,-35.000-6.000 0 0,0.000 0.000 0 16,0.000 0.000 0-16,43.000 9.000 0 0,-43.000-9.000 0 0,0.000 0.000 0 16,0.000 0.000 0-16,42.000 2.000 0 0,-42.000-2.000-160 0,0.000 0.000 160 0,0.000 0.000 0 0,0.000 0.000-144 31,35.000-1.000-240-31,-35.000 1.000-32 0,0.000 0.000-16 0,0.000 0.000 0 16,0.000 0.000 16-16,0.000 0.000 0 0,0.000 0.000 0 0,0.000 0.000 0 0,0.000 0.000 272 0,0.000 0.000 144 0,0.000 0.000-160 0,0.000 0.000 160 31,0.000 0.000-480-31,0.000 0.000 0 0,0.000 0.000 0 0,0.000 0.000 0 15,0.000 0.000-400-15,0.000 0.000-80 0,0.000 0.000 0 0,38.000 18.000-11392 0</inkml:trace>
  <inkml:trace contextRef="#ctx0" brushRef="#br1">7409.000 12241.000 28559 0,'0.000'0.000'2544'0,"0.000"0.000"-2032"0,0.000 0.000-512 15,0.000 0.000 0-15,0.000 0.000 400 0,0.000 0.000-16 0,0.000 0.000 0 0,0.000 0.000 0 0,0.000 0.000-384 0,-3.000-2.000-192 0,3.000 2.000 0 0,0.000 0.000 16 16,0.000 0.000-784-16,0.000 0.000-176 0,0.000 0.000-16 0,0.000 0.000-16 0,0.000 0.000 160 16,0.000 0.000 48-16,0.000 0.000 0 0,0.000 0.000 0 0,0.000 0.000 1600 0,0.000 0.000 336 0,0.000 0.000 64 0,0.000 0.000 16 0,0.000 0.000 400 0,0.000 0.000 80 15,0.000 0.000 0-15,0.000 0.000 16 0,-5.000 29.000-464 0,5.000-29.000-112 16,0.000 0.000-16-16,0.000 0.000 0 15,3.000 39.000-672-15,-3.000-39.000-144 0,0.000 0.000-16 0,2.000 41.000-128 0,-2.000-41.000 0 0,3.000 34.000 0 32,-3.000-34.000 0-32,4.000 32.000 0 0,-4.000-32.000 0 0,0.000 0.000 0 15,3.000 42.000 0-15,-3.000-42.000 0 0,0.000 0.000 0 0,5.000 36.000 0 16,-5.000-36.000 0-16,0.000 0.000 0 0,0.000 0.000 384 0,7.000 34.000 0 0,-7.000-34.000 16 16,0.000 0.000 0-16,0.000 0.000-32 0,0.000 0.000-16 0,0.000 0.000 0 15,0.000 0.000 0-15,0.000 0.000-224 0,0.000 0.000-128 0,0.000 0.000 128 0,10.000 32.000-128 16,-10.000-32.000 400-16,0.000 0.000 16 0,0.000 0.000 0 0,0.000 0.000 0 15,0.000 0.000-112-15,0.000 0.000-32 0,0.000 0.000 0 0,0.000 0.000 0 16,0.000 0.000-80-16,0.000 0.000 0 0,0.000 0.000-16 0,0.000 0.000 0 16,-3.000-3.000-176-16,3.000 3.000 0 0</inkml:trace>
  <inkml:trace contextRef="#ctx0" brushRef="#br1">8477.000 8291.000 1023 0,'1.000'-2.000'0'15,"-1.000"0.000"0"-15,2.000 2.000 0 0,-2.000-2.000 0 0,0.000 2.000 0 0,0.000-1.000 0 16,0.000 0.000 0-16,2.000-2.000 0 0,0.000 0.000 768 0,0.000-1.000 64 0,-1.000 1.000 16 0,1.000 0.000 0 0,-2.000 1.000 304 0,2.000 1.000 64 0,-2.000 0.000 16 0,1.000-1.000 0 0,-1.000 1.000 1008 0,0.000 1.000 208 15,0.000 0.000 48-15,-1.000 0.000 0 0,1.000 0.000 32 0,0.000 0.000 16 0,0.000 0.000 0 0,-2.000 0.000 0 0,2.000 0.000-1408 0,0.000 0.000-288 16,0.000 1.000-48-16,0.000-1.000-16 16,0.000 0.000-528-16,0.000 0.000-128 0,0.000 2.000 0 0,0.000-2.000-128 15,0.000 0.000 176-15,0.000 0.000-176 0,0.000 0.000 160 0,0.000 0.000-160 16,0.000 1.000 368-16,-2.000-1.000-32 0,2.000 1.000 0 0,-1.000 0.000 0 16,-1.000 1.000-80-16,-2.000 0.000 0 0,2.000 0.000-16 0,-1.000 1.000 0 15,1.000 0.000-112-15,-1.000 1.000 0 0,1.000-1.000-128 0,-1.000 1.000 192 16,1.000 0.000-192-16,-1.000 1.000 128 0,-1.000 0.000-128 0,1.000 1.000 0 15,-1.000 2.000 0-15,1.000-1.000 0 0,0.000 2.000 0 0,-1.000 2.000 0 16,-3.000 0.000 0-16,2.000 2.000 0 0,0.000 0.000 0 0,-2.000 1.000 0 16,0.000 2.000 0-16,2.000-2.000 0 0,-2.000 3.000 128 0,2.000 0.000-128 15,-2.000 0.000 128-15,0.000 0.000 0 0,1.000-1.000-128 0,-1.000-1.000 192 16,-2.000-1.000 384-16,2.000 0.000 80 0,2.000-1.000 16 0,-4.000 0.000 0 16,4.000 0.000-448-16,0.000-2.000-96 0,0.000-3.000 0 0,1.000 0.000-128 0,-1.000 0.000 144 0,0.000-2.000-144 15,2.000-1.000 0-15,0.000-1.000 144 0,1.000 0.000-144 0,0.000 0.000 0 16,1.000-2.000 0-16,-1.000 0.000 128 0,2.000-1.000-128 0,-1.000 0.000 0 15,1.000-1.000 0-15,0.000 0.000 0 0,0.000 0.000 0 0,1.000 0.000 0 16,-1.000 0.000 0-16,0.000-1.000 0 0,2.000 1.000 0 0,-2.000 0.000 0 16,1.000-1.000 0-16,-1.000 1.000 0 0,0.000 0.000-224 0,0.000-1.000 80 0,0.000 1.000 16 15,0.000-1.000 0 1,2.000 1.000-1296-16,-2.000-1.000-256 0,3.000-1.000-48 0,1.000-2.000-7824 0,1.000-1.000-1568 16</inkml:trace>
  <inkml:trace contextRef="#ctx0" brushRef="#br1">8446.000 8359.000 1839 0,'0.000'-5.000'0'0,"2.000"1.000"160"0,-1.000 1.000-160 0,-1.000 1.000 0 0,0.000 1.000 0 0,0.000 0.000 0 0,2.000 0.000 0 0,-2.000-1.000 0 0,3.000 0.000 0 0,-1.000-1.000 128 15,0.000-1.000 640-15,0.000 1.000 112 0,1.000 1.000 16 0,-1.000 1.000 16 0,-2.000 0.000 624 0,2.000 0.000 128 16,-2.000 1.000 32-16,1.000 0.000 0 0,-1.000 1.000 544 0,0.000-1.000 96 15,0.000 0.000 32-15,0.000 0.000 0 0,0.000 0.000-608 0,0.000 0.000-112 16,0.000 0.000-32-16,0.000 1.000 0 16,0.000-1.000-768-16,0.000 0.000-144 0,0.000 0.000-48 0,0.000 0.000 0 0,0.000 0.000-80 0,0.000 0.000-32 15,0.000 0.000 0-15,0.000 0.000 0 0,0.000 0.000 16 0,0.000 0.000 0 16,0.000 0.000 0-16,2.000-1.000 0 0,-2.000 2.000-48 0,0.000-1.000 0 0,2.000 0.000 0 0,-1.000 1.000 0 16,-1.000-1.000-320-16,2.000 1.000-192 0,1.000-1.000 192 0,-1.000 1.000-192 15,2.000 1.000 0-15,-2.000-1.000 0 0,1.000 1.000 0 0,0.000 0.000 0 16,1.000 1.000 0-16,1.000-1.000 0 0,0.000 1.000 0 0,-5.000-3.000 0 15,0.000 0.000 128-15,0.000 0.000-128 0,0.000 0.000 0 0,0.000 0.000 0 16,44.000 29.000 0-16,-44.000-29.000 0 0,0.000 0.000 0 0,0.000 0.000 0 16,48.000 36.000 0-16,-48.000-36.000 0 0,0.000 0.000 0 0,38.000 28.000 0 15,-38.000-28.000 0-15,0.000 0.000 0 16,38.000 27.000 0-16,-38.000-27.000 0 0,0.000 0.000 0 0,0.000 0.000 0 16,42.000 28.000 0-16,-42.000-28.000 0 0,0.000 0.000 144 0,0.000 0.000-144 0,0.000 0.000 0 0,0.000 0.000 144 15,42.000 25.000-144-15,-42.000-25.000 0 0,0.000 0.000 0 0,0.000 0.000 128 16,0.000 0.000-128-16,0.000 0.000 160 0,0.000 0.000-160 0,0.000 0.000 160 0,0.000 0.000 704 15,0.000 0.000 144-15,0.000 0.000 16 0,0.000 0.000 16 0,0.000 0.000-608 16,0.000 0.000-128-16,0.000 0.000-32 0,0.000 0.000 0 16,0.000 0.000-80-16,0.000 0.000 0 0,0.000 0.000-16 0,0.000 0.000 0 15,0.000 0.000 16-15,0.000 0.000 16 0,0.000 0.000 0 0,0.000 0.000 0 0,0.000 0.000-208 0,0.000 0.000 0 16</inkml:trace>
  <inkml:trace contextRef="#ctx0" brushRef="#br1">7272.000 11658.000 911 0,'0.000'-1.000'0'0,"0.000"1.000"0"0,0.000 0.000 0 0,-2.000-1.000 0 0,2.000 1.000 448 0,0.000 0.000 0 0,0.000 0.000 0 0,0.000-1.000 0 0,0.000 1.000-240 0,0.000 0.000-32 0,2.000 0.000-16 0,-2.000 0.000 0 0,0.000 0.000 464 0,0.000 0.000 80 15,0.000 0.000 32-15,0.000 0.000 0 0,0.000 0.000 368 0,0.000 1.000 80 16,0.000-1.000 16-16,-2.000 0.000 0 0,2.000 0.000-176 0,0.000 0.000-16 16,0.000 0.000-16-16,0.000 1.000 0 0,0.000-1.000 112 0,0.000 0.000 32 15,0.000-1.000 0-15,0.000 1.000 0 0,0.000 0.000-144 0,0.000 0.000-32 16,0.000 0.000 0-16,0.000 1.000 0 0,2.000-1.000 256 0,-2.000 0.000 64 16,0.000-1.000 0-16,0.000 1.000 0 0,0.000 0.000-304 0,0.000 1.000-48 15,0.000-1.000-16-15,0.000 0.000 0 0,0.000-1.000-144 0,0.000 1.000-48 16,0.000 0.000 0-16,0.000 1.000 0 0,0.000-1.000-176 0,0.000-1.000-32 15,0.000 1.000-16-15,0.000 0.000 0 0,0.000 0.000-48 0,0.000 1.000-16 0,0.000-1.000 0 0,0.000 0.000 0 16,0.000-1.000-96-16,0.000 1.000-16 16,0.000 0.000 0-16,0.000 0.000 0 0,0.000 1.000-320 0,2.000-2.000 144 15,-2.000 1.000-144-15,0.000 0.000 0 0,0.000 1.000 128 0,0.000-1.000-128 0,1.000 0.000 0 0,-1.000 0.000 0 16,0.000 0.000 0-16,0.000 0.000 0 0,0.000 0.000 0 0,0.000 0.000 0 16,0.000 0.000 0-16,3.000 0.000 0 0,-3.000 0.000 0 0,0.000-1.000 0 15,0.000 2.000 368-15,0.000-1.000 160 0,0.000 0.000 48 0,3.000 0.000 0 16,-1.000-1.000-352-16,1.000 0.000-64 0,0.000 1.000-16 0,2.000-2.000 0 0,-1.000 2.000-144 0,0.000-1.000 0 15,-1.000 1.000 0-15,2.000 0.000 0 0,0.000 0.000 0 0,2.000 0.000 0 16,0.000 0.000 0-16,0.000 0.000 0 0,-7.000 0.000 0 0,0.000 0.000 0 16,0.000 0.000 0-16,29.000 1.000 0 0,-23.000-1.000 0 0,0.000 0.000 0 15,-1.000-1.000 0-15,2.000 1.000 0 0,-2.000 0.000 0 0,0.000 0.000 0 16,0.000-1.000 0-16,-1.000 0.000 0 0,-1.000 1.000 0 0,2.000-1.000 0 16,-2.000 0.000 0-16,1.000 1.000 0 0,0.000-1.000 0 15,-1.000 0.000 0-15,2.000 1.000 0 0,-2.000-1.000 0 16,1.000 0.000 0-16,-1.000 0.000 128 0,3.000 1.000-128 0,-3.000-1.000 0 0,2.000 1.000 0 0,-2.000 0.000 128 0,1.000-1.000-128 15,-1.000 1.000 0-15,1.000 0.000 0 0,-1.000 0.000 0 16,-1.000 1.000 0-16,1.000-1.000 0 0,-1.000 1.000 0 0,0.000-1.000 0 16,-1.000 1.000 0-16,1.000-1.000 0 0,0.000 1.000 0 0,-1.000-1.000 0 15,-1.000 1.000 0-15,0.000-1.000 0 0,0.000 0.000 0 0,0.000 0.000 0 16,0.000 0.000 0-16,0.000 0.000 0 0,0.000 0.000 0 0,0.000 0.000 0 16,-1.000 0.000 0-16,1.000 0.000 128 0,0.000 0.000-128 0,0.000-1.000 0 15,0.000 1.000 0-15,0.000 0.000 0 0,0.000 0.000-144 0,0.000 0.000-64 0</inkml:trace>
  <inkml:trace contextRef="#ctx0" brushRef="#br1">6355.000 12680.000 2751 0,'-1.000'0.000'256'0,"-1.000"-1.000"-256"0,2.000 1.000 0 0,0.000 0.000 0 0,0.000 0.000 640 0,0.000 0.000 64 0,-2.000 0.000 32 0,2.000 0.000 0 0,-3.000 0.000-80 0,1.000-1.000-16 16,2.000 1.000 0-16,-1.000 0.000 0 0,1.000-1.000 0 0,0.000 1.000-16 0,0.000 0.000 0 0,0.000 0.000 0 16,0.000 0.000 416-16,0.000 0.000 96 15,0.000 0.000 16-15,0.000 0.000 0 0,0.000 1.000 192 0,0.000-1.000 64 16,0.000 0.000 0-16,0.000-1.000 0 0,0.000 0.000 0 0,1.000 1.000 16 16,-1.000 0.000 0-16,0.000 0.000 0 0,0.000 0.000-320 0,0.000 0.000-64 0,0.000 0.000-16 0,0.000 0.000 0 15,0.000 0.000-224-15,0.000 0.000-48 0,0.000 0.000-16 0,2.000 0.000 0 16,-2.000 0.000-272-16,0.000 0.000-48 0,0.000 0.000-16 0,0.000 0.000 0 15,0.000-1.000-176-15,0.000 1.000-32 0,0.000 0.000-16 0,0.000 1.000 0 16,0.000-1.000-32-16,0.000 1.000 0 0,0.000-1.000 0 0,0.000 0.000 0 16,0.000 0.000-16-16,0.000 0.000 0 0,0.000 0.000 0 0,0.000 0.000 0 0,0.000-1.000 64 15,2.000 1.000 0-15,-2.000 0.000 0 0,0.000 1.000 0 0,1.000-1.000-192 0,-1.000 1.000 0 16,2.000 0.000 0-16,0.000 0.000 0 0,-1.000 0.000 0 0,3.000 1.000 0 16,-3.000-1.000-176-16,4.000 1.000 176 15,-2.000 1.000 0-15,0.000-1.000-128 0,0.000 0.000 128 0,-1.000 0.000 0 0,-2.000-2.000 0 0,0.000 0.000-128 16,0.000 0.000 128-16,0.000 0.000 0 0,0.000 0.000 0 0,0.000 0.000 0 15,0.000 0.000 0-15,0.000 0.000-128 0,0.000 0.000 128 0,0.000 0.000 0 16,43.000 24.000 0-16,-43.000-24.000-128 16,0.000 0.000 128-16,0.000 0.000 0 0,0.000 0.000 0 0,0.000 0.000 0 0,0.000 0.000 0 0,0.000 0.000 0 15,0.000 0.000 0-15,0.000 0.000 0 16,0.000 0.000 0-16,34.000 31.000 0 0,-34.000-31.000 0 0,0.000 0.000 128 0,0.000 0.000-128 0,0.000 0.000 0 16,0.000 0.000 128-16,0.000 0.000-128 0,0.000 0.000 0 0,0.000 0.000 144 15,0.000 0.000-144-15,0.000 0.000 0 0,0.000 0.000 592 0,0.000 0.000 16 0,0.000 0.000 0 0,0.000 0.000 0 16,0.000 0.000-288-16,21.000 39.000-48 15,-20.000-37.000-16-15,1.000 0.000 0 0,-2.000 1.000-256 0,2.000 0.000 0 16,-1.000 1.000 0-16,1.000-1.000 0 0,0.000 1.000 0 0,0.000 0.000 0 16,0.000 0.000 0-16,-1.000-1.000 0 0,1.000 1.000 0 0,-2.000-1.000 0 15,2.000 2.000 0-15,-1.000-2.000 0 0,-1.000 1.000 0 0,0.000-4.000 0 16,0.000 0.000 0-16,0.000 0.000 0 0,0.000 0.000 0 0,0.000 0.000 0 16,0.000 0.000 0-16,0.000 0.000 0 0,0.000 0.000 128 0,0.000 0.000-128 15,14.000 39.000 0-15,-12.000-34.000 0 0,-2.000-2.000 0 0,2.000-1.000 0 16,-1.000 1.000 0-16,1.000-1.000 0 0,-2.000 1.000 0 0,2.000-1.000 0 0,-1.000 0.000 0 0,-1.000 0.000 0 15,2.000 1.000 0-15,-2.000-1.000 0 0,2.000-1.000 0 0,-1.000 1.000 0 0,1.000 0.000 0 16,0.000 0.000 0-16,-1.000 0.000 0 0,-1.000 0.000 0 0,0.000-2.000 0 0,0.000 0.000 0 16,0.000 0.000 0-16,0.000 0.000 0 0,0.000 0.000 0 15,0.000 0.000 0-15,0.000 0.000 0 0,0.000 0.000 0 16,0.000 0.000 0-16,0.000 0.000 0 0,0.000 0.000 0 0,0.000 0.000 0 0,0.000 0.000 0 0,0.000 0.000 0 16,0.000 0.000 0-16,0.000 0.000 0 15,0.000 0.000 0-15,0.000 0.000 0 0,0.000 0.000 128 0,0.000 0.000-128 16,0.000 0.000 0-16,0.000 0.000 0 0,0.000 0.000 0 0,23.000 37.000 0 15,-23.000-37.000 0-15,0.000 0.000 0 0,0.000 0.000 0 0,0.000 0.000 0 16,0.000 0.000 0-16,0.000 0.000 0 0,0.000 0.000 0 0,0.000 0.000 0 0,0.000 0.000 0 0,0.000 0.000 0 16,0.000 0.000 0-16,0.000 0.000 0 0,0.000 0.000 128 15,0.000 0.000-128-15,0.000 0.000 0 0,0.000 0.000 0 0,0.000 0.000 448 0,0.000 0.000 0 16,0.000 0.000-16-16,0.000 0.000 0 0,0.000 0.000-32 0,0.000 0.000 0 16,0.000 0.000 0-16,0.000 0.000 0 0,0.000 0.000-144 0,0.000 0.000-16 15,0.000 0.000-16-15,0.000 0.000 0 0,0.000 0.000-96 0,0.000 0.000 0 16,0.000 0.000-128-16,0.000 0.000 192 0,0.000 0.000-192 0,0.000 0.000 0 15,0.000 0.000 128-15,0.000 0.000-128 0,0.000 0.000 0 0,0.000 0.000 0 16,-2.000 4.000 0-16,2.000-5.000 0 0,0.000-2.000 176 0,-2.000 1.000-176 16,2.000-2.000 192-16,0.000 1.000-192 0,-1.000 0.000 128 0,1.000-1.000-128 15,0.000 1.000 0-15,0.000-1.000 0 0,1.000 1.000 0 0,-1.000-2.000 0 16,0.000 0.000 0-16,0.000 0.000 0 0,2.000 1.000 0 0,-2.000-1.000 0 16,2.000-1.000 0-16,-1.000 1.000 0 0,3.000 0.000 0 0,-4.000 1.000 0 15,2.000-1.000 0-15,1.000-1.000 0 0,1.000 0.000 0 0,-1.000-1.000 0 16,0.000-1.000 0-16,2.000 1.000 0 0,-1.000-1.000 0 0,0.000 0.000 0 0,-1.000 0.000 0 0,0.000 1.000 0 15,1.000 0.000 0-15,-1.000 0.000 0 0,0.000 0.000 0 0,-1.000 1.000 0 16,2.000-2.000 0-16,-2.000 2.000 0 0,1.000 1.000 0 0,-1.000-1.000 0 16,-1.000 1.000 0-16,-1.000 1.000 0 0,2.000 0.000 0 0,1.000 1.000 0 15,-3.000 0.000 0-15,2.000 2.000 0 0,-2.000 0.000 0 0,1.000-1.000 0 16,-1.000 1.000 0-16,0.000 1.000 0 0,2.000 0.000 0 0,-2.000-1.000 0 16,0.000-1.000 0-16,0.000 0.000 0 0,2.000 2.000 0 0,0.000-2.000 0 15,-2.000 1.000 0-15,2.000-1.000 0 0,0.000-1.000 0 0,-1.000 0.000 0 16,1.000 0.000 0-16,1.000 0.000 0 0,-1.000-1.000 0 0,1.000-1.000 0 15,-1.000 2.000 0-15,1.000 0.000 0 0,-1.000 0.000 0 0,0.000 0.000 0 16,0.000 1.000 0-16,0.000 1.000 0 0,-1.000 0.000 0 0,-1.000 1.000 0 0,2.000 0.000 0 0,-2.000-1.000 0 16,0.000 1.000-128-16,-2.000-1.000 128 0,2.000 3.000-304 0,0.000-1.000-16 15,0.000 0.000 0-15,0.000 0.000 0 16,-1.000 1.000-832-16,-1.000 0.000-192 0,0.000 1.000-16 0,-2.000 2.000-10000 16,1.000 2.000-2000-16</inkml:trace>
  <inkml:trace contextRef="#ctx0" brushRef="#br1">6393.000 12756.000 11967 0,'0.000'-1.000'1072'0,"-1.000"0.000"-864"0,1.000 1.000-208 0,0.000 0.000 0 0,0.000 0.000 0 15,0.000 0.000-288-15,0.000 0.000 64 0,0.000-1.000 16 0,0.000 1.000 432 0,0.000 0.000 96 0,0.000 0.000 0 0,0.000 0.000 16 0,0.000 0.000 64 0,0.000 0.000 16 16,0.000 0.000 0-16,0.000 0.000 0 0,0.000 0.000 176 0,0.000 1.000 48 16,0.000-1.000 0-16,0.000 0.000 0 0,0.000 0.000 400 0,0.000 0.000 96 0,0.000 0.000 16 0,1.000 0.000 0 15,-1.000 0.000-192-15,0.000 0.000-16 16,0.000-1.000-16-16,0.000 1.000 0 0,0.000 0.000 128 0,0.000-1.000 32 0,0.000 1.000 0 0,0.000 0.000 0 15,0.000 0.000-304-15,0.000 0.000-48 16,0.000 0.000-16-16,0.000 0.000 0 0,0.000 0.000-320 0,0.000 1.000-64 16,0.000-1.000-16-16,0.000 0.000 0 0,0.000-1.000-320 0,0.000 1.000 128 0,0.000 0.000-128 0,0.000-1.000 0 0,0.000 1.000 0 0,0.000-1.000 0 31,0.000 1.000 0-31,-1.000 0.000 128 0,1.000 0.000-128 0,0.000-1.000 128 16,-2.000-1.000-128-16,2.000 1.000 128 0,-4.000-1.000-128 0,4.000 0.000 176 15,-2.000-1.000-176-15,-1.000 1.000 192 0,1.000-2.000-192 0,-1.000 1.000 128 0,1.000 0.000-128 16,-1.000 1.000 128-16,0.000 0.000-128 0,1.000 0.000 0 0,-1.000 0.000 0 0,0.000 0.000 0 15,3.000 1.000 0-15,-3.000 0.000 128 0,3.000 1.000-128 0,-2.000 0.000 0 0,2.000 0.000 448 0,0.000 0.000 16 0,0.000 0.000 0 0,0.000-1.000 0 16,0.000 1.000-256-16,0.000 0.000-48 16,2.000 0.000-16-16,-4.000 0.000 0 15,2.000 0.000-144-15,0.000 0.000 0 0,0.000 0.000 0 0,2.000 0.000 0 0,-2.000 0.000-144 0,0.000 0.000 144 0,-2.000-1.000 0 0,2.000 1.000 0 32,0.000 0.000 0-32,2.000 1.000 0 0,-2.000-1.000 0 0,0.000 0.000 0 15,0.000 1.000 0-15,0.000 0.000 0 0,0.000-1.000 0 0,2.000 0.000 0 16,-1.000 1.000-176-16,-1.000 0.000 176 0,3.000 1.000-160 0,0.000 0.000 160 15,-3.000-2.000-192-15,0.000 0.000 192 0,0.000 0.000-208 0,0.000 0.000 80 16,0.000 0.000 128-16,0.000 0.000 0 0,0.000 0.000-144 0,0.000 0.000 144 16,37.000 35.000 0-16,-37.000-35.000 0 0,0.000 0.000-144 0,0.000 0.000 144 15,0.000 0.000 0-15,0.000 0.000 0 0,0.000 0.000 0 0,26.000 40.000 0 16,-26.000-40.000 0-16,0.000 0.000 0 0,0.000 0.000 0 0,0.000 0.000 0 0,0.000 0.000 0 16,19.000 39.000 0-16,-19.000-39.000 128 0,0.000 0.000-128 15,0.000 0.000 0-15,0.000 0.000 0 0,0.000 0.000 0 0,22.000 43.000 0 16,-22.000-43.000 0-16,0.000 0.000 0 0,0.000 0.000 0 0,0.000 0.000 0 0,0.000 0.000 0 15,21.000 41.000 0-15,-21.000-41.000 0 0,0.000 0.000 0 0,0.000 0.000 0 16,0.000 0.000 128-16,0.000 0.000-128 0,0.000 0.000 0 0,0.000 0.000 0 0,0.000 0.000 0 16,0.000 0.000 0-16,0.000 0.000 0 0,0.000 0.000 144 0,0.000 0.000-144 15,0.000 0.000 128-15,0.000 0.000-128 0,0.000 0.000 432 0,0.000 0.000 0 16,0.000 0.000 0-16,0.000 0.000 0 0,0.000 0.000 208 0,0.000 0.000 64 16,0.000 0.000 0-16,0.000 0.000 0 0,0.000 0.000-272 0,0.000 0.000-48 15,0.000 0.000-16-15,0.000 0.000 0 0,0.000 0.000-368 0,0.000 0.000 144 16,0.000 0.000-144-16,0.000 0.000 0 0,0.000 0.000 0 0,0.000 0.000 0 15,0.000 0.000 0-15,0.000 0.000 0 0,0.000 0.000 128 0,0.000 0.000-128 16,0.000 0.000 0-16,0.000 0.000 0 0,0.000 0.000 256 0,0.000 0.000-48 0,0.000 0.000-16 0,0.000 0.000 0 16,0.000 0.000-192-16,0.000 0.000 0 0,0.000 0.000 0 15,0.000 0.000 0-15,0.000 0.000 0 0,0.000 0.000 0 0,0.000 0.000 0 0,0.000 0.000 0 16,0.000 0.000 0-16,0.000 0.000 0 0,0.000 0.000 0 0,0.000 0.000 0 16,0.000 0.000 0-16,0.000 0.000 0 0,0.000 0.000 0 0,0.000 0.000 0 0,0.000 0.000 0 15,0.000 0.000 0-15,0.000 0.000 0 0,0.000 0.000 0 16,0.000 0.000 0-16,0.000 0.000 0 0,34.000 0.000 0 0,-32.000-3.000 0 15,1.000 1.000 0-15,-1.000-1.000 0 0,0.000 0.000 0 0,1.000-1.000 0 0,2.000-1.000 0 0,-3.000 0.000 0 16,1.000 0.000 0-16,2.000 0.000 0 16,-1.000-1.000 0-16,0.000 1.000 0 0,-1.000 0.000 0 0,2.000-1.000 0 0,-2.000 1.000 0 0,2.000-2.000 0 15,-1.000 2.000 0-15,0.000 0.000 0 16,-1.000 1.000 0-16,0.000-2.000 0 0,1.000 2.000 0 0,-1.000 0.000 0 16,0.000 0.000 0-16,3.000 0.000 0 0,-3.000 0.000 0 0,2.000-1.000 0 0,-3.000 1.000 0 0,3.000 0.000 0 15,0.000-1.000 0-15,-1.000 0.000 0 0,1.000 0.000 0 0,0.000-1.000 0 0,0.000 1.000 0 0,0.000-1.000 0 16,1.000 3.000 0-16,-3.000-2.000 0 0,2.000 1.000 0 15,-2.000 0.000 0-15,-1.000 0.000 0 0,1.000 0.000 0 16,-1.000 2.000 0-16,0.000-1.000 0 0,0.000 0.000 0 0,0.000 1.000 0 16,-1.000 0.000 0-16,1.000 1.000 0 0,-2.000-1.000 0 0,0.000 1.000 0 0,3.000 0.000 0 15,-3.000-1.000 0-15,2.000 0.000 0 0,-2.000 0.000 0 16,2.000-1.000 0-16,-1.000 1.000 0 0,-1.000-2.000 0 0,2.000 2.000 0 16,-2.000 0.000 0-16,1.000 0.000 0 0,1.000 0.000 0 0,-2.000 0.000 0 15,2.000 1.000 0-15,0.000 1.000 0 0,-2.000 0.000 0 0,0.000-1.000 0 16,0.000 1.000 0-16,-2.000 0.000 0 0,4.000 0.000 0 0,-4.000 0.000 0 15,2.000 1.000 0-15,0.000-1.000 0 0,0.000 0.000 0 0,0.000 0.000 0 16,0.000 0.000 0-16,0.000 0.000 0 0,0.000 0.000 0 0,0.000 0.000 0 16,0.000 0.000 0-16,0.000 1.000 0 0,0.000-1.000 0 0,0.000 0.000 0 0,0.000 0.000 0 0,0.000 1.000 0 15,0.000-1.000 0-15,-2.000 0.000-240 0,2.000 1.000 48 0,-3.000 2.000-17632 0</inkml:trace>
  <inkml:trace contextRef="#ctx0" brushRef="#br0">2004.000 13035.000 4607 0,'0.000'-1.000'400'0,"-1.000"1.000"-400"15,1.000 0.000 0-15,-2.000 0.000 0 0,2.000 0.000 256 0,0.000 0.000-16 0,-2.000 0.000-16 0,1.000 0.000 0 0,-1.000 0.000 576 0,-1.000-1.000 112 0,0.000 2.000 32 0,-1.000-1.000 0 16,1.000 0.000-368-16,0.000 0.000-64 0,0.000 1.000 0 0,1.000 0.000-16 15,2.000 0.000-176-15,0.000-1.000-16 0,0.000 0.000-16 0,0.000 0.000 0 16,0.000 0.000 608-16,0.000 0.000 128 0,0.000 0.000 32 0,2.000 0.000 0 0,0.000 0.000 560 16,-1.000 0.000 112-16,2.000 0.000 32 0,2.000 0.000 0 0,-2.000-1.000-1376 15,-1.000 1.000-256-15,1.000 0.000-128 0,-3.000 0.000 0 16,3.000 0.000 272-16,-3.000 0.000-32 0,2.000-1.000-16 0,-2.000 1.000 0 16,0.000 1.000 608-16,0.000-1.000 128 0,0.000 0.000 32 0,0.000 1.000 0 15,2.000-1.000-144-15,-2.000 0.000-16 0,0.000 0.000-16 0,1.000 0.000 0 0,-1.000 0.000-352 0,0.000 1.000-64 16,0.000-1.000-16-16,3.000 0.000 0 0,-3.000 0.000-208 0,2.000 0.000-48 15,-1.000 0.000-128-15,1.000 0.000 192 0,-2.000 0.000 192 0,3.000 1.000 48 16,-1.000-1.000 0-16,1.000 1.000 0 0,0.000-1.000-112 0,-1.000-1.000-32 16,1.000 1.000 0-16,0.000 0.000 0 0,0.000 0.000-32 0,-1.000-1.000-16 15,1.000 1.000 0-15,2.000 0.000 0 0,-2.000-1.000-240 0,-1.000 1.000 144 0,1.000 0.000-144 16,2.000 0.000 128-16,-2.000 0.000-128 0,2.000 0.000 0 16,-2.000-1.000 144-16,0.000 1.000-144 0,2.000-1.000 0 0,1.000 0.000 128 15,-2.000 1.000-128-15,-1.000-2.000 0 0,2.000 1.000 160 0,-2.000 1.000-32 16,3.000 0.000-128-16,-1.000-1.000 192 0,1.000-1.000 400 0,-1.000 0.000 80 15,0.000-1.000 16-15,3.000 2.000 0 0,-3.000-1.000-464 0,1.000 0.000-96 16,-6.000 2.000 0-16,0.000 0.000-128 0,19.000-4.000 0 0,-12.000 2.000 0 16,-1.000 1.000 0-16,-6.000 1.000 0 0,0.000 0.000 0 0,24.000-5.000 0 0,-16.000 3.000 0 0,0.000 0.000 0 15,-8.000 2.000 0-15,0.000 0.000 0 0,26.000-7.000 0 0,-26.000 7.000 0 16,21.000-5.000 0-16,-10.000 2.000 0 0,-11.000 3.000 0 16,22.000-6.000 0-16,-11.000 1.000 0 0,2.000 1.000 0 0,-2.000 0.000 0 0,-1.000-1.000 0 15,1.000 2.000 496-15,1.000 0.000-16 0,-2.000-2.000 0 0,2.000 1.000 0 0,-1.000 1.000-480 16,-1.000-1.000 128-16,2.000 0.000-128 0,-2.000 0.000 0 0,0.000 1.000 0 0,-1.000-1.000 0 15,-1.000 2.000 0-15,3.000-1.000 0 0,-1.000 1.000 0 0,0.000 0.000 0 16,1.000 0.000 0-16,-3.000 0.000 0 0,-8.000 2.000 0 16,22.000-3.000 0-16,-22.000 3.000 0 0,0.000 0.000 0 0,31.000-3.000 0 0,-31.000 3.000 0 0,0.000 0.000 0 15,36.000-4.000 0-15,-36.000 4.000 0 0,0.000 0.000 0 16,33.000-4.000 0-16,-33.000 4.000 0 0,24.000-4.000 0 0,-24.000 4.000 0 16,31.000-6.000 0-16,-16.000 2.000 0 0,-15.000 4.000 0 0,25.000-7.000 0 0,-25.000 7.000 0 15,24.000-7.000 0-15,-24.000 7.000 0 0,26.000-5.000 0 0,-15.000 2.000 0 16,-11.000 3.000 0-16,22.000-4.000 0 15,-13.000 2.000 0-15,-1.000 0.000 0 0,1.000 0.000 0 0,-1.000 1.000 0 0,0.000-1.000 0 0,3.000 1.000 0 0,-3.000 0.000 0 16,3.000-1.000 0-16,-4.000 1.000 0 0,4.000-1.000 0 0,0.000 0.000 0 16,-1.000-1.000 0-16,4.000 0.000 0 0,-1.000-1.000 0 0,3.000 0.000 0 15,-16.000 4.000 0-15,27.000-6.000 0 0,-27.000 6.000 0 16,26.000-6.000 0-16,-26.000 6.000 0 0,32.000-6.000 0 0,-32.000 6.000 0 16,32.000-6.000 0-16,-32.000 6.000 0 0,30.000-4.000 0 0,-30.000 4.000 0 15,29.000-4.000 0-15,-29.000 4.000 0 0,32.000-3.000 0 0,-32.000 3.000 0 0,29.000-3.000 0 16,-29.000 3.000 0-16,30.000-3.000 0 15,-30.000 3.000 0-15,32.000-5.000 0 0,-32.000 5.000 0 0,32.000-6.000 0 0,-32.000 6.000 0 16,31.000-6.000 0-16,-31.000 6.000 0 0,33.000-5.000 0 16,-33.000 5.000 0-16,30.000-7.000 0 0,-30.000 7.000 0 0,29.000-6.000 0 0,-29.000 6.000 0 0,29.000-5.000 0 15,-29.000 5.000 0-15,29.000-4.000 0 16,-29.000 4.000 0-16,30.000-4.000 0 0,-30.000 4.000 0 0,34.000-5.000 0 16,-34.000 5.000 0-16,32.000-4.000 0 0,-32.000 4.000 0 0,28.000-7.000 0 0,-28.000 7.000 0 0,26.000-5.000 0 15,-26.000 5.000 128-15,0.000 0.000-128 0,26.000-8.000 0 0,-26.000 8.000 0 0,0.000 0.000 0 0,0.000 0.000 0 16,32.000-2.000 0-16,-32.000 2.000 0 0,0.000 0.000 0 0,29.000-3.000 0 0,-29.000 3.000 0 0,0.000 0.000 0 31,35.000-5.000 0-31,-35.000 5.000 0 0,25.000-4.000 0 0,-25.000 4.000 0 16,24.000-4.000 0-16,-24.000 4.000 128 0,23.000-8.000-128 0,-23.000 8.000 0 15,22.000-6.000 192-15,-22.000 6.000 0 0,20.000-6.000 0 0,-20.000 6.000 0 16,17.000-5.000-192-16,-17.000 5.000 144 0,0.000 0.000-144 0,0.000 0.000 128 16,26.000-7.000-128-16,-26.000 7.000 0 0,0.000 0.000 0 0,0.000 0.000 0 15,0.000 0.000 0-15,0.000 0.000 0 0,0.000 0.000 0 0,27.000-6.000 0 16,-27.000 6.000 0-16,0.000 0.000 0 0,0.000 0.000 0 0,0.000 0.000 0 0,16.000-6.000 0 0,-13.000 4.000 0 15,0.000 0.000 0-15,-1.000 0.000 0 0,-2.000 2.000 0 16,0.000 0.000 0-16,0.000 0.000 0 0,0.000 0.000 0 16,0.000 0.000 0-16,0.000 0.000 0 0,0.000 0.000 0 0,0.000 0.000 0 0,21.000-7.000 0 0,-21.000 7.000 0 15,0.000 0.000 0-15,0.000 0.000 0 0,0.000 0.000 0 0,0.000 0.000 0 16,0.000 0.000 128-16,0.000 0.000-128 0,0.000 0.000 0 0,0.000 0.000 0 16,0.000 0.000 0-16,0.000 0.000 0 0,0.000 0.000 0 0,0.000 0.000 0 15,0.000 0.000 0-15,0.000 0.000 0 0,0.000 0.000 0 0,0.000 0.000 0 16,0.000 0.000 0-16,0.000 0.000 0 0,0.000 0.000 0 0,0.000 0.000 0 15,0.000 0.000 0-15,0.000 0.000 0 0,0.000 0.000 0 0,0.000 0.000 0 16,0.000 0.000 0-16,0.000 0.000 0 0,0.000 0.000 0 0,0.000 0.000 0 0,0.000 0.000 0 16,0.000 0.000 0-16,22.000-5.000 0 0,-22.000 5.000 0 0,0.000 0.000 0 15,0.000 0.000 0-15,0.000 0.000 0 0,0.000 0.000 0 0,0.000 0.000 0 0,0.000 0.000 0 16,0.000 0.000 0-16,0.000 0.000 0 16,0.000 0.000 0-16,0.000 0.000 0 0,0.000 0.000 0 0,0.000 0.000 0 0,0.000 0.000 0 0,0.000 0.000 0 15,0.000 0.000 0-15,0.000 0.000 0 0,0.000 0.000 0 0,0.000 0.000 0 16,0.000 0.000 0-16,0.000 0.000 0 0,0.000 0.000 0 0,0.000 0.000 0 15,0.000 0.000 0-15,0.000 0.000 0 0,0.000 0.000 0 0,0.000 0.000 0 16,0.000 0.000 0-16,0.000 0.000 0 0,0.000 0.000 0 0,0.000 0.000 0 16,0.000 0.000 0-16,0.000 0.000 0 0,0.000 0.000 0 0,0.000 0.000 0 0,0.000 0.000 0 0,0.000 0.000 0 15,22.000-4.000 0-15,-20.000 3.000 0 0,-2.000 1.000 0 0,0.000 0.000 0 16,0.000 0.000 0-16,0.000 0.000 0 16,0.000 0.000 0-16,0.000 0.000 0 0,0.000 0.000 0 0,0.000 0.000 0 15,0.000 0.000 0-15,0.000 0.000 0 0,0.000 0.000 0 0,0.000 0.000 0 0,0.000 0.000 0 0,0.000 0.000 0 16,0.000 0.000 0-16,0.000 0.000 0 0,0.000 0.000 128 0,0.000 0.000-128 15,0.000 0.000 0-15,0.000 0.000 128 0,0.000 0.000 48 0,0.000 0.000 0 16,0.000 0.000 0-16,-2.000-2.000-18848 0</inkml:trace>
  <inkml:trace contextRef="#ctx0" brushRef="#br0">1328.000 12748.000 20271 0,'-2.000'-1.000'1792'0,"0.000"0.000"-1424"0,2.000 1.000-368 0,0.000 0.000 0 0,0.000 0.000 704 0,0.000-1.000 80 0,0.000 1.000 16 0,0.000-1.000 0 0,-1.000-1.000 784 0,-1.000 1.000 144 0,2.000 0.000 48 0,0.000 0.000 0 16,0.000 1.000-688-16,0.000 0.000-128 0,0.000 0.000-16 0,0.000 0.000-16 15,0.000 0.000-432-15,0.000 0.000-96 0,0.000 0.000-16 0,3.000 0.000 0 16,-1.000-1.000-384-16,1.000 1.000 0 0,0.000-1.000 128 0,-3.000 1.000-128 16,0.000 0.000 0-16,0.000 0.000-256 0,0.000 0.000 64 0,42.000-5.000 16 15,-42.000 5.000 176-15,0.000 0.000-160 0,36.000-3.000 160 0,-36.000 3.000-160 16,0.000 0.000 160-16,34.000-5.000 0 0,-34.000 5.000 0 0,0.000 0.000 0 0,24.000-7.000 208 0,-17.000 4.000 80 16,2.000 0.000 16-16,-4.000 0.000 0 0,0.000 1.000 144 0,0.000-1.000 48 15,2.000 0.000 0-15,-2.000 1.000 0 0,0.000-1.000-496 0,-1.000 0.000 128 16,-1.000 0.000-128-16,3.000-2.000 0 0,-3.000 2.000 0 0,2.000 0.000 0 15,-2.000 1.000 0-15,-1.000 0.000 0 0,1.000 0.000 0 0,-3.000 0.000 128 16,2.000 1.000-128-16,-2.000 1.000 0 16,0.000-1.000-1280-16,0.000 1.000-320 0</inkml:trace>
  <inkml:trace contextRef="#ctx0" brushRef="#br0">1338.000 12788.000 17503 0,'0.000'-1.000'1552'0,"0.000"1.000"-1232"0,0.000 0.000-320 0,0.000 0.000 0 15,0.000 0.000 768-15,0.000 0.000 80 0,0.000 0.000 32 0,0.000-1.000 0 16,2.000 1.000 1264-16,-2.000 0.000 256 0,0.000 0.000 48 0,0.000 0.000 16 0,0.000 0.000-1728 0,0.000 0.000-352 16,0.000 1.000-64-16,2.000 0.000 0 15,-2.000 1.000-320-15,1.000 1.000 0 0,-1.000 1.000 128 0,0.000-4.000-128 0,0.000 0.000 0 0,0.000 0.000 160 16,2.000 29.000-160-16,-2.000-29.000 128 0,0.000 0.000 144 0,-2.000 32.000 32 15,2.000-22.000 0-15,-1.000 0.000 0 0,1.000-10.000-16 0,-4.000 23.000 0 16,4.000-23.000 0-16,-1.000 24.000 0 0,1.000-24.000-160 0,-3.000 27.000-128 16,3.000-27.000 192-16,-2.000 32.000-192 0,2.000-32.000 144 0,-3.000 29.000-144 15,3.000-29.000 0-15,-3.000 28.000 144 16,3.000-28.000-144-16,0.000 28.000 0 0,0.000-28.000 0 0,0.000 0.000 0 0,0.000 33.000 0 0,0.000-33.000 0 0,0.000 0.000 0 16,0.000 0.000 0-16,0.000 0.000 0 0,0.000 0.000 0 15,0.000 28.000 0-15,0.000-26.000 0 0,2.000 0.000 0 0,-1.000-1.000 0 16,-1.000 0.000 0-16,3.000 0.000 0 0,-1.000-1.000-176 0,-1.000 0.000 176 15,2.000 1.000-128-15,1.000-1.000 128 0,-4.000 0.000-192 0,0.000 0.000 64 0,0.000 0.000 0 0,0.000 0.000 0 16,44.000 0.000 864-16,-44.000 0.000 176 0,0.000 0.000 48 0,38.000-5.000 0 16,-38.000 5.000-640-16,0.000 0.000-112 0,34.000-7.000-16 0,-34.000 7.000-16 15,0.000 0.000 48-15,29.000-9.000 16 16,-29.000 9.000 0-16,18.000-6.000 0 0,-12.000 3.000-112 0,-6.000 3.000-128 0,0.000 0.000 176 0,21.000-8.000-176 16,-16.000 4.000 144-16,2.000 1.000-144 0,0.000-1.000 0 0,-2.000 0.000 144 15,0.000 1.000-144-15,0.000-1.000 0 0,0.000 1.000 0 0,1.000-2.000 0 0,-3.000 1.000 0 0,0.000 0.000 0 16,-1.000 2.000 0-16,1.000-1.000 0 0,-1.000 0.000 0 0,0.000 0.000 0 15,-1.000-1.000 0-15,1.000 2.000 0 0,-2.000 1.000 0 0,0.000 0.000 0 16,2.000 0.000 0-16,-2.000-1.000 0 16,2.000 1.000-624-16,-2.000-1.000-208 0,0.000 0.000-32 0,0.000 0.000-9952 15,-2.000-1.000-2000-15</inkml:trace>
  <inkml:trace contextRef="#ctx0" brushRef="#br0">1337.000 12967.000 16575 0,'-2.000'-1.000'736'0,"2.000"0.000"160"0,-1.000 0.000-720 0,-1.000 0.000-176 0,2.000 0.000 0 0,0.000 1.000 0 0,0.000 0.000 1968 0,0.000-1.000 352 0,-3.000 0.000 80 0,3.000-1.000 16 0,0.000 1.000 16 0,-1.000-1.000 0 0,1.000 1.000 0 0,0.000 1.000 0 16,0.000 0.000-1088-16,0.000-2.000-224 0,1.000 2.000-32 0,-1.000 0.000-16 15,3.000-1.000-800-15,-1.000 1.000-144 16,-1.000-1.000-128-16,2.000 1.000 144 0,2.000 0.000-144 0,0.000-1.000-224 16,-5.000 1.000 48-16,0.000 0.000 16 0,0.000 0.000 160 0,35.000-5.000-160 0,-35.000 5.000 160 0,0.000 0.000-160 15,34.000-5.000 160-15,-34.000 5.000 0 16,24.000-5.000 0-16,-24.000 5.000-128 0,22.000-6.000 128 0,-22.000 6.000 0 0,0.000 0.000 0 0,26.000-5.000 0 0,-18.000 2.000 0 0,1.000 1.000 176 31,-2.000 0.000-176-31,0.000 0.000 192 0,0.000 1.000-64 0,-2.000-1.000-128 0,0.000 1.000 192 0,-2.000 0.000-64 0,2.000 0.000-128 16,-3.000 0.000 0-1,2.000 0.000 0-15,-1.000 0.000 0 0,-1.000-1.000 0 0,-2.000 2.000 0 16,3.000 0.000 0-16,-3.000-1.000 128 0,2.000 1.000-128 0,-2.000-1.000 0 16,2.000 1.000 0-16,-1.000-1.000 0 15,1.000 0.000-512-15,1.000-1.000-64 0</inkml:trace>
  <inkml:trace contextRef="#ctx0" brushRef="#br0">4245.000 12128.000 24879 0,'0.000'0.000'2208'0,"0.000"0.000"-1760"0,0.000 0.000-448 0,0.000 0.000 0 0,0.000 0.000 1280 0,0.000 0.000 192 0,0.000 0.000 16 0,0.000 0.000 16 0,0.000-1.000 560 0,0.000 1.000 112 16,2.000 1.000 32-16,-2.000-1.000 0 0,1.000 0.000-1600 0,-1.000 0.000-320 15,2.000 0.000-64-15,-1.000 0.000-16 0,3.000-1.000-208 0,-4.000 1.000 0 16,0.000 0.000 0-16,0.000 0.000 0 0,0.000 0.000 0 0,38.000-2.000 0 0,-38.000 2.000 0 0,18.000-5.000 0 0,-18.000 5.000 0 0,24.000-4.000 0 31,-24.000 4.000 0-31,24.000-4.000 0 0,-24.000 4.000 0 0,0.000 0.000 0 0,36.000-6.000 0 0,-36.000 6.000 0 0,0.000 0.000 0 0,29.000-7.000 128 16,-29.000 7.000-128-16,0.000 0.000 0 16,26.000-5.000 0-16,-26.000 5.000 0 0,0.000 0.000 0 0,0.000 0.000 0 15,0.000 0.000 0-15,29.000-5.000 0 0,-29.000 5.000 0 0,0.000 0.000 0 0,0.000 0.000 0 0,0.000 0.000 0 0,0.000 0.000 0 0,0.000 0.000 0 31,0.000 0.000-416-31,0.000 0.000-80 0,0.000 0.000-16 0,0.000 0.000-10752 16,0.000 0.000-2144-16</inkml:trace>
  <inkml:trace contextRef="#ctx0" brushRef="#br0">4338.000 12090.000 8287 0,'-1.000'0.000'736'0,"-1.000"0.000"-592"0,2.000 0.000-144 0,0.000 0.000 0 0,0.000 0.000 1488 0,0.000 0.000 272 16,-2.000 1.000 48-16,2.000-1.000 16 0,0.000 1.000 592 0,-3.000 0.000 112 16,3.000 0.000 32-16,-2.000 1.000 0 0,1.000 0.000-1200 0,1.000-2.000-224 15,0.000 0.000-48-15,0.000 0.000-16 0,0.000 0.000-352 0,0.000 0.000-64 16,-5.000 32.000-16-16,5.000-32.000 0 0,0.000 0.000-256 0,-2.000 33.000-64 16,2.000-33.000-16-16,0.000 0.000 0 0,-1.000 48.000 96 0,1.000-48.000 32 15,0.000 41.000 0-15,0.000-41.000 0 0,0.000 44.000 272 0,0.000-44.000 48 16,0.000 43.000 16-16,0.000-43.000 0 0,0.000 42.000-160 0,0.000-42.000-32 15,0.000 39.000 0-15,0.000-39.000 0 0,-2.000 37.000-384 0,2.000-37.000-64 16,0.000 31.000-128-16,0.000-31.000 176 0,-3.000 33.000-176 0,3.000-33.000 0 16,0.000 0.000 0-16,0.000 44.000 0 0,0.000-44.000 0 0,0.000 0.000 0 0,0.000 37.000 0 0,0.000-37.000 0 15,0.000 0.000 0-15,0.000 0.000 0 0,0.000 32.000 0 0,0.000-32.000 0 16,0.000 0.000 0-16,0.000 0.000 0 0,0.000 0.000 0 0,0.000 0.000 0 16,0.000 0.000 0-16,0.000 0.000 0 0,0.000 29.000 128 0,0.000-29.000-128 15,0.000 0.000 0-15,0.000 0.000 0 0,0.000 0.000 0 0,0.000 0.000 0 16,0.000 0.000 0-16,0.000-3.000 0 0,0.000 3.000 0 0,0.000-3.000 0 31,0.000-1.000-880-31,0.000-4.000-48 0,0.000-3.000-16 0,3.000-3.000-9744 0,0.000-2.000-1968 0</inkml:trace>
  <inkml:trace contextRef="#ctx0" brushRef="#br0">4354.000 12367.000 8287 0,'-2.000'-1.000'368'0,"2.000"0.000"80"0,-1.000 0.000-448 0,1.000 1.000 0 15,0.000 0.000 0-15,0.000 0.000 0 0,-2.000-1.000 1776 0,2.000 1.000 272 16,0.000 0.000 48-16,0.000 0.000 16 0,0.000-2.000 960 0,0.000 2.000 192 16,0.000 0.000 32-16,0.000-2.000 16 0,0.000 2.000-1088 0,0.000 0.000-224 15,0.000 0.000-32-15,0.000 0.000-16 0,0.000 0.000-720 0,0.000 0.000-144 0,0.000 0.000-16 0,0.000 0.000-16 16,0.000 0.000-624-16,0.000 0.000-128 0,0.000 0.000-32 0,0.000 0.000 0 16,0.000 0.000-272-16,29.000-2.000 0 15,-29.000 2.000 0-15,0.000 0.000 0 0,29.000-3.000 0 0,-29.000 3.000 0 16,0.000 0.000 0-16,33.000-5.000 0 0,-33.000 5.000 0 0,0.000 0.000 0 0,29.000-3.000 0 15,-29.000 3.000 0-15,0.000 0.000 0 0,0.000 0.000 0 16,32.000-1.000 128-16,-32.000 1.000-128 0,0.000 0.000 0 0,0.000 0.000 0 0,0.000 0.000 128 0,0.000 0.000-128 16,35.000 2.000 0-16,-35.000-2.000 0 0,0.000 0.000 0 0,0.000 0.000 0 15,0.000 0.000 128-15,0.000 0.000-128 0,0.000 0.000 0 0,0.000 0.000 0 0,0.000 0.000 0 16,0.000 0.000 0-16,0.000 0.000 0 0,0.000 0.000 0 16,0.000 0.000 0-16,0.000 0.000 0 0,0.000 0.000 0 0,0.000 0.000-11776 15,0.000 0.000-2432-15</inkml:trace>
  <inkml:trace contextRef="#ctx0" brushRef="#br0">2868.000 12778.000 11967 0,'0.000'-1.000'1072'0,"0.000"0.000"-864"0,0.000 1.000-208 0,0.000 0.000 0 0,0.000 0.000 1072 0,-2.000 0.000 160 0,2.000-1.000 48 0,0.000 1.000 0 0,-1.000-1.000 1040 0,-1.000-1.000 224 0,2.000 1.000 32 0,-3.000 0.000 16 16,3.000 0.000-896-16,-2.000 0.000-176 0,2.000 0.000-48 0,0.000 0.000 0 15,-1.000 1.000-208-15,1.000 0.000-48 0,-2.000 0.000-16 0,2.000-1.000 0 16,0.000 1.000-288-16,0.000 1.000-48 0,0.000-1.000-16 0,0.000 0.000 0 16,0.000 0.000-384-16,0.000 0.000-80 0,0.000 1.000 0 0,0.000-1.000-16 15,0.000 0.000-176-15,0.000 0.000-48 0,0.000 0.000 0 0,0.000 0.000 0 16,0.000 0.000-144-16,0.000 0.000 192 0,0.000 0.000-192 0,0.000 0.000 192 0,0.000 0.000-192 0,0.000 0.000 0 16,0.000 0.000 0-16,0.000 0.000 128 0,0.000 0.000-128 0,2.000 0.000 0 15,-2.000 0.000 0-15,0.000 1.000 0 0,0.000-1.000 0 0,1.000 0.000 0 16,-1.000 0.000 0-16,2.000 1.000 0 0,-2.000-1.000-128 0,3.000 0.000 128 15,0.000 1.000 0-15,-1.000 0.000 0 0,-2.000-1.000 0 0,0.000 0.000 0 16,0.000 0.000 0-16,0.000 0.000 0 0,0.000 0.000-128 0,0.000 0.000 128 16,42.000 10.000 0-16,-42.000-10.000 0 0,0.000 0.000 0 0,0.000 0.000 0 0,0.000 0.000 0 15,41.000 10.000 0-15,-41.000-10.000 0 0,0.000 0.000 0 16,0.000 0.000 0-16,35.000 4.000 0 0,-35.000-4.000 0 0,0.000 0.000 0 16,0.000 0.000 0-16,37.000 2.000 0 0,-37.000-2.000 0 0,0.000 0.000 0 0,0.000 0.000 0 0,32.000 1.000 0 15,-32.000-1.000 0-15,0.000 0.000 0 0,0.000 0.000 0 0,0.000 0.000 0 16,37.000 3.000 0-16,-37.000-3.000 0 0,0.000 0.000 0 0,0.000 0.000 0 15,0.000 0.000 0-15,0.000 0.000 0 0,0.000 0.000 0 0,35.000 5.000 0 16,-35.000-5.000 0-16,0.000 0.000 0 0,0.000 0.000 0 0,0.000 0.000 0 16,0.000 0.000 0-16,0.000 0.000 0 0,0.000 0.000 0 0,0.000 0.000 0 0,0.000 0.000 0 0,0.000 0.000 0 15,0.000 0.000 0-15,0.000 0.000 0 0,0.000 0.000 0 0,0.000 0.000 0 16,0.000 0.000 128-16,0.000 0.000-128 16,0.000 0.000 0-16,0.000 0.000 0 0,0.000 0.000 0 0,0.000 0.000 0 15,0.000 0.000 0-15,0.000 0.000 0 0,0.000 0.000 0 0,0.000 0.000 0 0,0.000 0.000 0 0,0.000 0.000 0 16,0.000 0.000 0-16,0.000 0.000 0 0,35.000 7.000 0 0,-33.000-7.000 0 15,-1.000 0.000 0-15,-1.000 0.000 0 0,0.000 0.000 0 16,0.000 0.000 0-16,0.000 0.000 0 0,0.000 0.000 0 0,0.000 0.000 0 16,0.000 0.000 0-16,0.000 0.000 0 0,0.000 0.000 0 0,0.000 0.000 0 0,0.000 0.000 0 15,0.000 0.000 0-15,0.000 0.000 0 0,0.000 0.000 0 0,0.000 0.000 0 16,0.000 0.000 0-16,0.000 0.000 0 0,0.000 0.000 0 0,0.000 0.000 0 0,0.000 0.000 0 16,0.000 0.000 0-16,0.000 0.000 0 0,0.000 0.000 0 0,0.000 0.000 0 0,0.000 0.000 0 15,0.000 0.000 0-15,0.000 0.000 0 0,0.000 0.000 0 0,0.000 0.000 0 16,0.000 0.000 0-16,0.000 0.000 0 0,0.000 0.000 0 15,0.000 0.000 0-15,0.000 0.000 0 0,0.000 0.000 0 0,0.000 0.000 0 0,0.000 0.000 0 16,0.000 0.000 0-16,0.000 0.000 0 16,31.000 0.000 0-16,-30.000 0.000 0 0,-1.000 0.000 0 0,0.000 0.000 0 0,0.000 0.000 0 0,0.000 0.000 0 15,0.000 0.000 0-15,0.000 0.000 0 16,0.000 0.000 0-16,0.000 0.000 0 0,0.000 0.000 0 0,0.000 0.000 0 0,0.000 0.000 0 0,0.000 0.000 0 16,0.000 0.000 256-16,0.000 0.000-16 15,0.000 0.000-16-15,0.000 0.000 0 0,0.000 0.000 48 0,0.000 0.000 16 16,0.000 0.000 0-16,0.000 0.000 0 0,0.000 0.000-96 0,0.000 0.000 0 0,0.000 0.000-16 0,0.000 0.000 0 15,0.000 0.000-48-15,0.000 0.000 0 0,0.000 0.000 0 0,0.000 0.000 0 16,0.000 0.000 0-16,0.000 0.000-128 0,0.000 0.000 192 0,0.000 0.000-64 0,0.000 0.000 32 0,0.000 0.000 0 16,-1.000 3.000 0-16,1.000-3.000 0 15,-2.000 1.000-160-15,2.000-1.000 128 0,-2.000 0.000-128 0,1.000 1.000 128 0,1.000-1.000-128 0,-2.000 1.000 0 16,2.000-1.000 0-16,-1.000 1.000 0 16,-1.000-1.000 0-16,2.000 1.000 0 0,-3.000 0.000 0 0,3.000-1.000 0 0,-3.000 1.000 0 0,3.000 0.000 0 15,-2.000 0.000 0-15,1.000 0.000 0 0,-1.000-1.000 0 0,0.000 1.000 0 0,1.000 0.000 0 16,-1.000 0.000 0-16,-1.000 0.000 0 0,1.000 0.000 0 0,-1.000 1.000 0 0,0.000-1.000 0 15,0.000 0.000 0-15,-2.000 0.000 0 0,3.000 0.000 0 16,-2.000 0.000 128 0,0.000 1.000 0-16,-2.000-1.000-128 0,0.000 2.000 192 0,-1.000 0.000-64 15,-1.000 2.000-128-15,0.000 0.000 0 0,-3.000 1.000 0 0,-2.000 2.000 0 0,-3.000 3.000 0 0,-3.000 3.000 0 16,-3.000 3.000 0-16,-4.000 3.000 0 16,0.000 3.000-688-16,-4.000 3.000-16 0</inkml:trace>
  <inkml:trace contextRef="#ctx0" brushRef="#br0">3052.000 7924.000 18431 0,'0.000'-1.000'1632'0,"0.000"0.000"-1312"0,0.000 1.000-320 0,0.000 0.000 0 0,0.000 1.000 768 0,0.000-1.000 64 0,0.000 0.000 32 0,0.000 0.000 0 0,0.000-1.000 768 0,0.000 1.000 160 16,0.000 0.000 16-16,0.000-1.000 16 0,0.000 1.000-656 0,0.000 0.000-128 0,0.000 1.000-16 0,-2.000-1.000-16 0,2.000 2.000-784 0,0.000 1.000-224 0,-3.000 1.000 0 0,1.000 2.000 128 0,-1.000 4.000-128 0,-1.000 3.000 0 15,-1.000 5.000-176-15,0.000 5.000 176 16,-2.000 4.000-144-16,-2.000 2.000 144 0,1.000 0.000-128 0,1.000 0.000 128 15,-2.000 1.000 0-15,1.000 0.000 0 0,0.000 1.000 0 0,-2.000 0.000 0 0,1.000 2.000 0 0,-2.000 0.000 0 0,1.000 4.000 0 0,2.000-1.000 0 16,-2.000-1.000 0-16,4.000-3.000 0 16,-1.000-2.000 0-16,1.000-3.000 0 0,0.000-2.000 0 0,1.000-2.000 0 15,0.000-1.000 0-15,2.000-3.000 0 0,-2.000-1.000 0 0,2.000-3.000 0 0,1.000 1.000 0 0,-1.000-2.000-128 16,0.000-3.000 128-16,1.000 0.000 0 0,1.000-3.000 0 0,-1.000-1.000 0 0,2.000-2.000-368 16,-2.000-1.000 16-1,2.000-2.000 0-15,0.000-2.000 0 0,0.000 1.000-1904 0,-1.000-3.000-384 0,1.000 0.000-80 0,0.000-3.000-7856 16</inkml:trace>
  <inkml:trace contextRef="#ctx0" brushRef="#br0">3028.000 8007.000 12895 0,'1.000'-8.000'576'0,"-1.000"2.000"112"0,2.000 3.000-560 0,-2.000 1.000-128 16,0.000 1.000 0-16,2.000 0.000 0 0,-1.000 0.000 320 0,-1.000-1.000 16 0,2.000 0.000 16 0,1.000-2.000 0 31,0.000 0.000-352-31,0.000 2.000 0 0,-1.000-1.000 0 0,-2.000 2.000-128 0,2.000 0.000 128 0,-1.000 0.000 0 16,1.000 2.000-144-16,-2.000-1.000 144 15,1.000 1.000 640-15,1.000 0.000 208 0,0.000 0.000 48 0,-1.000 1.000 0 0,3.000 2.000-496 0,0.000 0.000-80 16,-4.000-4.000-32-16,0.000 0.000 0 16,0.000 0.000-288-16,0.000 0.000 0 0,0.000 0.000 0 0,27.000 40.000 0 15,-27.000-40.000 0-15,0.000 0.000 0 0,0.000 0.000 0 0,18.000 43.000 0 16,-18.000-43.000 224-16,0.000 0.000-64 0,0.000 0.000-16 0,16.000 42.000 0 15,-16.000-42.000 208-15,0.000 0.000 32 0,16.000 42.000 16 0,-16.000-42.000 0 0,0.000 0.000-96 16,16.000 41.000-32-16,-16.000-41.000 0 0,0.000 0.000 0 0,16.000 45.000-272 0,-16.000-45.000 0 16,0.000 0.000 0-16,19.000 52.000 0 0,-19.000-52.000 128 0,0.000 0.000-128 15,19.000 57.000 0-15,-19.000-57.000 0 0,0.000 0.000 128 0,15.000 50.000-128 16,-15.000-50.000 0-16,0.000 0.000 0 0,11.000 41.000 128 0,-11.000-41.000-128 16,0.000 0.000 192-16,0.000 0.000-192 0,8.000 40.000 128 0,-8.000-40.000-128 15,0.000 0.000 0-15,0.000 0.000 0 0,0.000 0.000 144 0,0.000 0.000-144 16,0.000 0.000 0-16,0.000 0.000 144 0,5.000 38.000-144 0,-5.000-34.000 128 15,0.000-1.000-128-15,0.000 0.000 128 0,0.000 0.000-128 0,0.000 0.000 0 16,-2.000 1.000 144-16,2.000-2.000-144 0,-1.000 2.000 0 0,-1.000-1.000 128 16,0.000 2.000-128-16,-1.000-1.000 0 15,0.000 2.000-1184-15,1.000-2.000-304 0</inkml:trace>
  <inkml:trace contextRef="#ctx0" brushRef="#br0">2942.000 8451.000 17503 0,'-2.000'-1.000'768'0,"2.000"1.000"176"16,0.000 0.000-752-16,0.000-1.000-192 0,0.000 1.000 0 0,0.000 0.000 0 0,0.000-1.000 864 0,0.000 1.000 144 0,0.000 0.000 16 0,-2.000-1.000 16 0,2.000 0.000 1072 0,0.000 1.000 192 0,0.000-1.000 64 0,0.000 0.000 0 15,0.000 0.000-480-15,0.000 1.000-96 0,0.000-1.000 0 0,0.000 1.000-16 16,0.000 0.000-944-16,0.000 0.000-176 0,0.000 0.000-32 0,0.000 0.000-16 0,2.000 0.000-352 0,-2.000 0.000-80 16,0.000 0.000-16-16,0.000 0.000 0 0,0.000 0.000-160 0,3.000 0.000-176 15,0.000 0.000 48-15,0.000-1.000 0 0,4.000 0.000-32 0,1.000-1.000 0 16,-8.000 2.000 0-16,22.000-3.000 0 0,-11.000 1.000 160 0,1.000-1.000-128 16,2.000 0.000 128-16,-1.000 0.000-128 0,4.000-1.000 128 0,-1.000 0.000 0 15,1.000-2.000 0-15,-2.000 0.000 0 0,0.000 2.000 0 0,-4.000 0.000 0 16,2.000 0.000 0-16,-2.000 1.000 0 0,0.000-1.000 0 0,-3.000 0.000 0 0,0.000 1.000 0 0,0.000 1.000 0 15,-2.000 0.000 0-15,-1.000 0.000 0 0,0.000 0.000 0 0,0.000 1.000 0 16,0.000 1.000 0-16,-2.000-1.000 0 16,0.000 1.000 0-16,-3.000 0.000 0 0,3.000-1.000 0 0,-3.000 2.000 0 0,0.000-1.000 0 15,0.000 0.000 0-15,0.000 0.000 0 0,0.000 0.000 0 0,0.000 1.000 0 0,0.000-1.000 0 16,0.000 0.000-384-16,-1.000 0.000 16 0,1.000-1.000 0 0,-4.000 4.000-15984 16</inkml:trace>
  <inkml:trace contextRef="#ctx0" brushRef="#br0">5646.000 16520.000 21183 0,'0.000'0.000'1888'0,"0.000"0.000"-1504"0,0.000 0.000-384 0,0.000 0.000 0 0,0.000 0.000 400 0,0.000 0.000 16 0,0.000 0.000 0 0,0.000 0.000 0 0,0.000 0.000 1056 0,0.000 0.000 192 0,0.000 0.000 64 0,0.000 0.000 0 16,0.000 0.000-112-16,0.000 0.000-16 0,0.000 0.000 0 0,0.000 0.000 0 15,0.000 0.000-688-15,0.000 0.000-144 0,0.000 0.000-16 0,0.000 0.000-16 16,0.000 0.000-32-16,0.000 0.000-16 0,0.000 0.000 0 0,0.000 0.000 0 15,0.000 0.000-480-15,0.000 0.000-80 0,0.000 0.000-128 0,0.000 0.000 176 0,0.000 0.000-176 0,9.000 28.000 0 16,-9.000-28.000 0-16,1.000 29.000 0 0,-1.000-29.000 0 0,-3.000 35.000 0 16,3.000-35.000 0-16,-3.000 33.000 128 15,3.000-33.000-128-15,-4.000 32.000 128 0,4.000-32.000-128 0,-5.000 39.000 128 0,5.000-39.000-128 0,-6.000 43.000 128 16,6.000-43.000-128-16,-1.000 46.000 128 0,1.000-21.000-128 0,0.000 1.000 0 16,0.000 0.000 0-16,0.000-2.000 0 0,0.000-24.000 0 0,0.000 42.000 0 15,0.000-42.000 0-15,3.000 32.000 0 0,-3.000-32.000 0 0,0.000 0.000 0 16,4.000 32.000 0-16,-4.000-32.000 0 0,0.000 0.000 0 0,0.000 0.000 0 15,0.000 0.000 0-15,0.000 0.000 0 0,0.000 0.000-304 0,0.000 0.000-32 0,0.000 0.000-16 16,0.000 0.000 0 0,0.000 0.000-2064-16,0.000 0.000-400 0,0.000 0.000-96 0,2.000-27.000-11680 0</inkml:trace>
  <inkml:trace contextRef="#ctx0" brushRef="#br0">5706.000 16501.000 24879 0,'0.000'0.000'1088'0,"0.000"0.000"256"0,0.000 0.000-1088 0,0.000 0.000-256 0,0.000 0.000 0 0,0.000 0.000 0 0,0.000 0.000 608 16,0.000 0.000 64-16,0.000 0.000 16 0,0.000 0.000 0 0,12.000-15.000 1152 0,-12.000 15.000 224 15,0.000 0.000 48-15,0.000 0.000 16 0,24.000-16.000-1488 0,-24.000 16.000-288 16,0.000 0.000-64-16,24.000-10.000-16 16,-24.000 10.000-272-16,0.000 0.000 0 0,0.000 0.000-128 0,36.000-3.000 128 15,-36.000 3.000 320-15,0.000 0.000 176 0,0.000 0.000 16 0,0.000 0.000 16 0,38.000 15.000-160 0,-38.000-15.000-48 16,0.000 0.000 0-16,0.000 0.000 0 15,0.000 0.000-160-15,24.000 27.000-32 0,-24.000-27.000-128 0,0.000 0.000 192 16,0.000 0.000-192-16,7.000 33.000 0 0,-7.000-33.000 0 0,0.000 0.000 0 0,-2.000 36.000 0 0,2.000-36.000 0 16,-5.000 27.000 0-16,5.000-27.000 0 15,-11.000 27.000 0-15,11.000-27.000 0 0,-10.000 24.000 0 0,10.000-24.000 0 0,-16.000 24.000-208 0,16.000-24.000 16 16,-16.000 19.000 0-16,16.000-19.000 0 0,-17.000 13.000 192 0,17.000-13.000-176 0,-18.000 10.000 176 16,18.000-10.000-160-16,-17.000 4.000 160 0,17.000-4.000 144 0,-15.000 0.000-16 15,15.000 0.000-128-15,-11.000-1.000 320 0,11.000 1.000-32 16,0.000 0.000-16-16,-10.000-3.000 0 0,10.000 3.000-80 0,0.000 0.000-32 15,0.000 0.000 0-15,0.000 0.000 0 0,0.000 0.000 48 0,0.000 0.000 16 0,0.000 0.000 0 16,0.000 0.000 0-16,0.000 0.000-224 0,18.000-15.000 0 0,-18.000 15.000 0 0,19.000-13.000 0 0,-19.000 13.000-176 16,30.000-15.000 176-1,-30.000 15.000-160-15,37.000-19.000 160 0,-37.000 19.000 0 0,42.000-15.000-144 0,-42.000 15.000 144 0,40.000-12.000 0 0,-40.000 12.000 0 0,35.000-4.000 0 32,-35.000 4.000 0-32,0.000 0.000-128 0,46.000 4.000 128 0,-46.000-4.000 0 0,0.000 0.000 0 0,34.000 14.000 0 0,-34.000-14.000-192 15,0.000 0.000 32-15,0.000 0.000 16 16,29.000 26.000 0-16,-29.000-26.000-64 0,0.000 0.000-16 15,11.000 34.000 0-15,-11.000-34.000 0 0,3.000 28.000 224 0,-3.000-28.000 0 0,-1.000 33.000 0 0,1.000-33.000 0 0,-7.000 37.000 0 0,2.000-17.000 0 16,-1.000 0.000 0-16,-2.000 1.000 0 0,2.000 0.000 0 0,-4.000-2.000 0 16,2.000 0.000 0-16,-2.000-2.000 160 15,1.000-1.000 0-15,-1.000-3.000 0 0,-1.000 0.000 0 0,3.000-3.000 0 0,-2.000-2.000 32 0,-1.000 1.000 0 16,3.000-3.000 0-16,-3.000-2.000 0 0,3.000 0.000-192 0,0.000-2.000 192 16,-1.000 1.000-192-16,0.000-3.000 192 15,9.000 0.000-192-15,-14.000 0.000 128 0,14.000 0.000-128 0,-14.000-5.000 128 16,14.000 5.000-128-16,-15.000-5.000 0 0,7.000 0.000 0 0,0.000-1.000 0 15,0.000-1.000-208-15,2.000-1.000-128 0,-1.000 1.000-32 0,1.000-4.000-17472 16</inkml:trace>
  <inkml:trace contextRef="#ctx0" brushRef="#br0">4981.000 10104.000 13823 0,'0.000'-2.000'1216'0,"0.000"0.000"-960"0,0.000 1.000-256 0,0.000 1.000 0 0,0.000 0.000 1152 0,0.000-1.000 176 0,0.000-1.000 32 0,0.000 0.000 16 0,0.000-1.000 1120 0,0.000-1.000 240 0,0.000 2.000 32 0,0.000 1.000 16 15,0.000 0.000-816-15,0.000 0.000-176 0,0.000 1.000-16 0,0.000 0.000-16 16,0.000 0.000-864-16,0.000 1.000-160 0,0.000-1.000-32 0,0.000 0.000-16 16,0.000 1.000-272-16,0.000 1.000-48 0,-2.000 0.000-16 15,2.000 3.000 0-15,0.000-5.000-208 0,0.000 0.000-144 0,-3.000 27.000 192 0,3.000-27.000-192 0,-3.000 30.000 0 0,1.000-12.000 0 16,2.000-18.000 0-16,-6.000 38.000 0 0,3.000-19.000 0 0,-2.000 2.000 0 16,2.000 0.000 0-16,1.000 0.000 0 15,-1.000-4.000 0-15,1.000 0.000 0 0,-1.000 0.000 0 0,0.000 1.000 0 0,3.000-18.000 0 0,-3.000 37.000 0 16,3.000-37.000 0-16,0.000 37.000 0 0,0.000-37.000 0 0,2.000 35.000 0 15,-2.000-35.000 0-15,1.000 35.000 0 0,-1.000-35.000 0 0,0.000 0.000 0 16,3.000 40.000 0-16,-3.000-40.000-144 16,0.000 0.000-368-16,0.000 0.000-80 0,3.000 35.000-16 0,-3.000-35.000 0 15,0.000 0.000-1376-15,0.000 0.000-288 0,0.000 0.000-48 0,0.000 0.000-7168 16,0.000 0.000-1440-16</inkml:trace>
  <inkml:trace contextRef="#ctx0" brushRef="#br0">4992.000 10071.000 13823 0,'0.000'0.000'608'0,"0.000"0.000"128"16,0.000 0.000-592-16,0.000 0.000-144 0,0.000 0.000 0 0,0.000 1.000 0 0,2.000 0.000 0 16,-1.000 2.000 0-16,-1.000-3.000-192 0,0.000 0.000 192 0,0.000 0.000 960 0,0.000 0.000 304 15,17.000 43.000 64-15,-17.000-43.000 16 0,0.000 0.000-512 16,12.000 36.000-80-16,-12.000-36.000-32 0,0.000 0.000 0 15,10.000 37.000-208-15,-10.000-37.000-32 0,0.000 0.000-16 0,0.000 0.000 0 0,14.000 35.000-192 0,-14.000-35.000-32 16,0.000 0.000-16-16,0.000 0.000 0 0,0.000 0.000-224 0,0.000 0.000 0 16,26.000 36.000 0-16,-26.000-36.000 0 0,0.000 0.000-192 0,0.000 0.000 64 15,0.000 0.000 128-15,0.000 0.000-208 0,0.000 0.000 64 0,38.000 5.000 16 16,-38.000-5.000 0-16,0.000 0.000 0 0,0.000 0.000 768 0,29.000-10.000 144 16,-29.000 10.000 48-16,0.000 0.000 0 0,0.000 0.000-656 0,32.000-8.000-176 15,-32.000 8.000 0-15,16.000-8.000 0 0,-16.000 8.000 0 0,13.000-11.000 0 0,-4.000 5.000 0 16,-2.000-2.000 128-16,-1.000-1.000 64 0,2.000-2.000 0 0,-2.000-3.000 16 0,1.000 0.000 0 15,-2.000-2.000-208-15,1.000 0.000 176 0,-3.000 0.000-176 0,0.000-1.000 160 16,1.000 0.000-160-16,-3.000 1.000 0 0,1.000-1.000 0 0,1.000 1.000-176 16,-3.000 3.000 16-16,2.000 0.000 0 0,-2.000 2.000 0 0,0.000 1.000 0 15,2.000 2.000 160-15,-2.000 2.000 0 0,0.000 1.000 128 0,0.000 0.000-128 32,1.000 1.000 464-32,-1.000 1.000 32 0,0.000 1.000 0 0,0.000-1.000 0 0,0.000 2.000 32 0,0.000-1.000 16 0,0.000 1.000 0 0,0.000 1.000 0 15,0.000-1.000 400-15,0.000 1.000 80 0,0.000 0.000 0 0,3.000 0.000 16 0,-3.000 1.000-528 0,0.000-1.000-96 31,0.000 1.000-32-31,0.000-2.000 0 0,0.000 2.000-384 0,0.000 0.000 0 16,0.000 0.000 0-16,2.000 2.000 0 0,-2.000-3.000 0 0,0.000 0.000 0 16,0.000 0.000 0-16,0.000 0.000-176 0,9.000 39.000 304 0,-9.000-39.000 48 15,0.000 0.000 16-15,13.000 52.000 0 0,-13.000-52.000-32 0,6.000 38.000 0 16,-6.000-38.000 0-16,9.000 44.000 0 0,-9.000-44.000-160 0,9.000 41.000 0 16,-9.000-41.000 144-16,6.000 37.000-144 0,-6.000-37.000 0 0,0.000 0.000 0 0,10.000 47.000 0 0,-10.000-47.000 0 15,0.000 0.000 0-15,11.000 42.000 0 0,-11.000-42.000 0 0,0.000 0.000 0 16,10.000 38.000 0-16,-10.000-38.000 0 0,0.000 0.000 0 0,0.000 0.000 0 15,17.000 35.000 0-15,-17.000-35.000 0 0,0.000 0.000 0 0,0.000 0.000 0 16,0.000 0.000 0-16,0.000 0.000 0 0,0.000 0.000 0 0,0.000 0.000-128 16,0.000 0.000 128-16,17.000 36.000 0 0,-17.000-35.000 0 0,2.000-1.000 0 15,-2.000 1.000 0-15,0.000-2.000 0 0,-2.000 1.000 128 0,2.000-1.000-128 16,0.000 1.000 0-16,0.000 0.000 0 0,0.000-1.000 0 0,0.000 1.000-15904 16</inkml:trace>
  <inkml:trace contextRef="#ctx0" brushRef="#br0">6765.000 10354.000 20271 0,'-2.000'-2.000'1792'0,"1.000"0.000"-1424"0,-1.000 1.000-368 0,2.000 1.000 0 0,0.000-1.000 336 0,-2.000 0.000 0 0,2.000 0.000 0 0,-3.000-2.000 0 0,0.000 0.000 1264 0,-2.000 0.000 240 0,0.000-1.000 48 16,2.000 1.000 16-16,0.000 0.000-256 0,0.000 2.000-48 0,1.000 0.000-16 0,-1.000 1.000 0 15,-2.000 1.000-944-15,4.000 0.000-176 0,-3.000 1.000-32 0,1.000 3.000-16 0,0.000 0.000-272 16,0.000 1.000-144 0,-1.000 2.000 160-16,-1.000 3.000-160 0,-2.000 2.000 0 0,2.000 3.000 0 0,-2.000 1.000-208 0,2.000 2.000 64 0,-2.000 0.000 144 0,0.000 1.000-160 31,2.000 0.000 160-31,-2.000 0.000-160 0,7.000-20.000 160 0,-10.000 41.000 0 0,10.000-41.000 0 0,-8.000 39.000 0 0,8.000-39.000 0 15,-6.000 39.000 0-15,6.000-39.000 0 0,-2.000 32.000-128 0,2.000-32.000 128 16,0.000 31.000-160 0,0.000-31.000 160-16,0.000 0.000-160 0,4.000 42.000 160 0,-4.000-42.000 0 0,0.000 0.000-144 0,0.000 0.000 144 0,10.000 41.000 0 0,-10.000-41.000-144 15,0.000 0.000 144-15,0.000 0.000 0 0,0.000 0.000-192 0,29.000 34.000 192 0,-29.000-34.000-192 0,0.000 0.000 192 16,0.000 0.000-176-16,0.000 0.000 176 0,45.000 19.000-160 0,-45.000-19.000 160 31,0.000 0.000 0-31,35.000 2.000 128 0,-35.000-2.000 16 0,27.000-3.000 0 16,-27.000 3.000 176-16,27.000-6.000 16 0,-14.000 1.000 16 0,2.000-2.000 0 15,-2.000 1.000-352-15,-1.000-1.000-208 0,0.000-2.000 16 0,0.000 1.000 16 16,-4.000 1.000-640 0,2.000-2.000-128-16,-2.000 1.000-16 0,-3.000 1.000-16 0,1.000-2.000-976 0,-1.000 2.000-192 0</inkml:trace>
  <inkml:trace contextRef="#ctx0" brushRef="#br0">6702.000 10661.000 16575 0,'0.000'-2.000'1472'0,"0.000"0.000"-1168"15,0.000 0.000-304-15,0.000 0.000 0 0,2.000 1.000 1888 0,-1.000 0.000 320 0,-1.000 0.000 64 0,2.000-1.000 16 0,1.000-1.000-880 0,2.000-2.000-160 0,0.000 0.000-32 0,3.000 0.000-16 0,-2.000 1.000-272 0,-1.000-1.000-48 0,-5.000 5.000-16 16,16.000-8.000 0-16,-16.000 8.000-576 0,16.000-7.000-112 15,-16.000 7.000-32-15,19.000-7.000 0 0,-6.000 1.000-144 0,0.000 1.000 0 16,1.000 0.000-160-16,-1.000-1.000 160 0,-13.000 6.000-160 0,30.000-12.000 160 16,-30.000 12.000-160-16,26.000-11.000 160 15,-26.000 11.000-1472-15,22.000-10.000-192 0,-22.000 10.000-32 0,21.000-7.000-10912 0</inkml:trace>
  <inkml:trace contextRef="#ctx0" brushRef="#br0">6902.000 10627.000 15951 0,'-3.000'-4.000'336'0,"1.000"1.000"80"0,-1.000 0.000 16 0,3.000 2.000 32 0,0.000 0.000-464 0,0.000 0.000 0 15,0.000 1.000 0-15,-3.000-1.000 0 16,3.000-1.000 1952-16,-1.000-1.000 288 0,-1.000 1.000 64 0,2.000 0.000 16 0,0.000 2.000-288 0,0.000-1.000-64 16,0.000 1.000-16-16,0.000 0.000 0 0,0.000 0.000-1120 0,0.000 0.000-240 15,0.000 0.000-32-15,0.000 0.000-16 0,0.000 0.000-544 0,0.000 0.000 0 16,0.000 0.000 0-16,0.000 0.000 0 15,13.000 35.000 0-15,-13.000-35.000 0 0,0.000 0.000 0 0,0.000 0.000 0 16,11.000 43.000 256-16,-11.000-43.000-64 0,0.000 0.000-16 0,9.000 39.000 0 0,-9.000-39.000 208 0,0.000 0.000 32 16,7.000 37.000 16-16,-7.000-37.000 0 0,0.000 0.000-288 0,6.000 41.000-144 0,-6.000-41.000 160 0,0.000 0.000-160 15,8.000 40.000 144-15,-8.000-40.000-144 0,0.000 0.000 128 0,5.000 34.000-128 16,-5.000-34.000 128-16,0.000 0.000-128 0,0.000 0.000 128 0,0.000 0.000-128 16,6.000 38.000 128-16,-6.000-38.000-128 0,0.000 0.000 128 0,0.000 0.000-128 15,0.000 0.000 464-15,0.000 0.000 16 0,0.000 0.000 0 0,0.000 0.000 0 16,0.000 0.000-176-16,0.000 0.000-48 15,0.000 0.000 0-15,0.000 0.000 0 0,0.000 0.000 0 0,0.000 0.000-16 16,0.000 0.000 0-16,0.000 0.000 0 0,0.000 0.000-32 0,0.000 0.000 0 0,0.000 0.000 0 0,0.000 0.000 0 0,0.000 0.000-208 0,-6.000-1.000 0 16,3.000-6.000 0-1,-2.000-1.000-18048-15</inkml:trace>
  <inkml:trace contextRef="#ctx0" brushRef="#br0">9084.000 9848.000 17503 0,'0.000'-1.000'1552'0,"-3.000"0.000"-1232"0,3.000 0.000-320 0,0.000 0.000 0 16,0.000 1.000 2624-16,0.000 0.000 480 0,0.000 0.000 96 0,0.000 0.000 0 0,0.000 0.000-2112 0,0.000 0.000-448 0,0.000 0.000-64 0,0.000 0.000-32 0,0.000 0.000 480 0,0.000 0.000 112 15,-1.000-1.000 16-15,1.000 1.000 0 0,0.000 0.000-752 0,0.000 0.000-144 16,0.000 0.000-16-16,0.000 0.000-16 0,0.000 0.000 96 0,0.000 0.000 0 16,0.000 0.000 16-16,0.000 0.000 0 0,0.000 0.000-128 0,0.000 0.000-16 15,0.000 0.000-16-15,0.000 0.000 0 0,9.000 45.000-176 0,-9.000-45.000 0 0,0.000 0.000 144 0,0.000 0.000-144 0,6.000 44.000 0 0,-6.000-44.000 0 16,0.000 0.000 0-1,2.000 49.000 128-15,-2.000-49.000-128 0,2.000 41.000 0 0,-2.000-41.000 0 0,1.000 39.000 0 0,-1.000-39.000 0 0,2.000 39.000 0 16,-2.000-39.000 0-16,0.000 37.000 0 16,0.000-37.000 0-16,3.000 34.000 0 0,-3.000-34.000 0 0,0.000 0.000 0 0,5.000 43.000 0 0,-5.000-43.000 0 15,0.000 0.000 0-15,0.000 0.000 0 16,0.000 0.000 0-16,6.000 35.000 0 0,-6.000-35.000 0 0,0.000 0.000 0 16,0.000 0.000-192-16,0.000 0.000 0 0,0.000 0.000 0 0,0.000 0.000-16512 0</inkml:trace>
  <inkml:trace contextRef="#ctx0" brushRef="#br0">9340.000 9787.000 24879 0,'0.000'-1.000'1088'0,"0.000"0.000"256"0,0.000 1.000-1088 0,0.000 0.000-256 16,0.000 0.000 0-16,0.000 0.000 0 0,0.000 0.000 304 0,0.000 0.000 0 16,0.000 0.000 0-16,0.000 0.000 0 0,0.000 0.000 1392 0,0.000 0.000 288 15,0.000 0.000 48-15,0.000 0.000 16 0,0.000 0.000-1392 0,0.000 0.000-272 16,0.000 0.000-48-16,0.000 0.000-16 0,-1.000 31.000 160 0,1.000-31.000 32 16,0.000 0.000 0-16,0.000 0.000 0 0,0.000 0.000 0 0,1.000 38.000 16 15,-1.000-38.000 0-15,0.000 0.000 0 0,0.000 0.000-192 0,2.000 43.000-32 0,-2.000-43.000-16 0,0.000 0.000 0 16,0.000 43.000-144-16,0.000-43.000-16 0,0.000 36.000-128 15,0.000-36.000 192-15,2.000 38.000-192 0,-2.000-38.000 0 0,3.000 40.000 0 0,-3.000-40.000 0 16,4.000 39.000 0-16,-4.000-39.000 0 0,3.000 37.000 0 0,-3.000-37.000 0 16,5.000 35.000 0-16,-5.000-35.000 0 0,0.000 0.000 0 0,7.000 39.000 0 15,-7.000-39.000 0-15,0.000 0.000-128 0,0.000 0.000 128 0,9.000 36.000 0 16,-9.000-36.000 0-16,0.000 0.000 0 0,0.000 0.000 0 0,0.000 0.000 0 16,0.000 0.000-144-16,0.000 0.000 144 0,0.000 0.000 0 0,0.000 0.000-144 15,0.000 0.000-1168-15,0.000 0.000-224 0,0.000 0.000-64 0,0.000 0.000-14224 16</inkml:trace>
  <inkml:trace contextRef="#ctx0" brushRef="#br0">9110.000 10000.000 21183 0,'-2.000'0.000'944'0,"2.000"-1.000"192"0,0.000 1.000-912 0,0.000 0.000-224 0,0.000 0.000 0 0,0.000 0.000 0 16,0.000 0.000 496-16,0.000 0.000 48 0,0.000 0.000 16 0,0.000 0.000 0 15,0.000 0.000 848-15,0.000 0.000 160 0,0.000 0.000 32 0,0.000 0.000 16 16,0.000 0.000-688-16,0.000 0.000-144 0,0.000 0.000-16 0,0.000 0.000-16 16,16.000-6.000 64-16,-16.000 6.000 16 0,0.000 0.000 0 0,0.000 0.000 0 15,0.000 0.000-160-15,26.000-4.000-32 0,-26.000 4.000 0 0,0.000 0.000 0 16,0.000 0.000-352-16,27.000-4.000-80 0,-27.000 4.000-16 0,0.000 0.000 0 0,24.000-7.000-192 0,-24.000 7.000 144 15,19.000-5.000-144-15,-9.000 0.000 128 0,-10.000 5.000-128 0,14.000-7.000 0 16,-14.000 7.000 0-16,16.000-7.000 0 16,-16.000 7.000 0-16,13.000-5.000 0 0,-13.000 5.000 0 0,9.000-5.000 0 0,-9.000 5.000 0 0,0.000 0.000 0 15,0.000 0.000 0-15,0.000 0.000 128 0,0.000 0.000-128 0,0.000 0.000 0 16,0.000 0.000 0-16,0.000 0.000 0 0,0.000 0.000 0 0,0.000 0.000-144 16,0.000 0.000 144-16,0.000 0.000-16896 0</inkml:trace>
  <inkml:trace contextRef="#ctx0" brushRef="#br0">5469.000 14952.000 4607 0,'0.000'0.000'400'0,"0.000"0.000"-400"0,0.000-9.000 0 0,0.000 9.000 0 0,0.000 0.000 896 0,0.000 0.000 112 0,2.000-9.000 16 0,-2.000 2.000 0 0,0.000-3.000 1408 16,2.000 2.000 272-16,0.000-1.000 64 0,-2.000 9.000 16 0,2.000-11.000 144 0,-2.000 11.000 16 0,0.000 0.000 16 0,1.000-9.000 0 15,-1.000 9.000-1104-15,0.000 0.000-240 0,0.000 0.000-32 0,0.000 0.000-16 16,0.000 0.000-288-16,0.000 0.000-64 15,0.000 0.000-16-15,0.000 0.000 0 0,0.000 0.000-496 0,0.000 0.000-112 16,0.000 0.000-16-16,0.000 0.000 0 0,0.000 0.000-240 0,0.000 0.000-48 16,0.000 0.000-16-16,0.000 0.000 0 0,0.000 0.000-272 0,0.000 0.000 128 15,5.000 27.000-128-15,-5.000-27.000 0 0,0.000 0.000 0 0,0.000 37.000 0 0,0.000-37.000 0 0,0.000 35.000 0 16,0.000-35.000 0-16,0.000 40.000 0 0,0.000-40.000 0 16,-3.000 41.000 0-16,3.000-41.000 0 0,0.000 37.000 0 0,0.000-37.000 0 0,-3.000 35.000 0 15,3.000-35.000 0-15,-2.000 36.000 0 0,2.000-36.000 0 0,-6.000 33.000 0 16,6.000-33.000 0-16,-5.000 29.000 0 0,5.000-29.000 0 0,-5.000 23.000 0 15,5.000-23.000 128-15,0.000 0.000-128 0,-8.000 22.000 0 0,8.000-22.000 0 16,0.000 0.000 0-16,-11.000 15.000 0 0,11.000-15.000-176 0,0.000 0.000 176 16,-10.000 9.000-320-16,10.000-9.000 64 0,0.000 0.000 0 0,-10.000 4.000 0 15,10.000-4.000-144-15,0.000 0.000-32 0,0.000 0.000 0 0,-10.000-1.000 0 16,10.000 1.000-368-16,0.000 0.000-80 0,-4.000-8.000-16 0,4.000 8.000 0 16,-1.000-13.000-800-16,1.000 13.000-160 0,3.000-21.000-48 0,0.000 7.000 0 15,1.000-2.000-256-15,1.000-4.000-48 0,0.000 0.000-16 0,2.000-10.000-5136 16,1.000 3.000-1024-16</inkml:trace>
  <inkml:trace contextRef="#ctx0" brushRef="#br0">5477.000 15000.000 5519 0,'6.000'-23.000'240'0,"-6.000"23.000"64"0,0.000 0.000-304 0,0.000 0.000 0 16,0.000 0.000 0-16,0.000 0.000 0 0,2.000-14.000 1696 0,-2.000 14.000 288 15,5.000-13.000 48-15,-5.000 13.000 16 0,3.000-15.000 1296 0,-3.000 15.000 272 16,0.000 0.000 48-16,6.000-13.000 16 0,-6.000 13.000-1200 0,0.000 0.000-240 16,0.000 0.000-64-16,0.000 0.000 0 0,0.000 0.000-704 0,0.000 0.000-160 15,0.000 0.000-32-15,0.000 0.000 0 0,0.000 0.000-560 0,0.000 0.000-112 0,0.000 0.000-32 0,0.000 0.000 0 16,0.000 0.000-384-16,0.000 0.000-192 0,0.000 0.000 160 0,0.000 0.000-160 15,34.000 18.000 0-15,-34.000-18.000 128 0,0.000 0.000-128 0,0.000 0.000 0 16,0.000 0.000 0-16,38.000 30.000 0 0,-38.000-30.000 128 0,0.000 0.000-128 16,29.000 28.000 128-16,-29.000-28.000-128 0,0.000 0.000 176 0,34.000 32.000-176 15,-34.000-32.000 0-15,0.000 0.000 0 0,31.000 30.000 0 0,-31.000-30.000 0 16,0.000 0.000 0-16,28.000 24.000 0 0,-28.000-24.000 0 0,0.000 0.000 0 16,0.000 0.000 0-16,30.000 22.000 0 0,-30.000-22.000 0 0,0.000 0.000 0 15,0.000 0.000 0-15,0.000 0.000 0 0,0.000 0.000 0 0,0.000 0.000 0 0,0.000 0.000 0 0,0.000 0.000 0 16,0.000 0.000 0-16,0.000 0.000 0 31,0.000 0.000-384-31,29.000 16.000-48 0,-29.000-16.000 0 0,0.000 0.000 0 0,0.000 0.000-464 0,0.000 0.000-112 0,0.000 0.000-16 0,0.000 0.000 0 16,0.000 0.000-1264-16,0.000 0.000-256 0,0.000 0.000-48 0,0.000 0.000-10832 15</inkml:trace>
  <inkml:trace contextRef="#ctx0" brushRef="#br0">5754.000 14873.000 6447 0,'0.000'0.000'128'0,"0.000"-14.000"48"0,0.000 14.000 0 0,0.000 0.000 16 16,0.000-11.000-192-16,0.000 11.000 0 0,0.000 0.000 0 0,0.000 0.000 0 0,0.000 0.000 2624 0,3.000-15.000 512 0,-3.000 15.000 80 0,0.000 0.000 32 16,0.000 0.000-240-16,0.000 0.000-64 0,0.000 0.000 0 0,0.000 0.000 0 15,0.000 0.000-256-15,0.000 0.000-48 0,0.000 0.000-16 0,0.000 0.000 0 16,0.000 0.000-1552-16,0.000 0.000-320 0,0.000 0.000-64 0,0.000 0.000-16 16,0.000 0.000-304-16,0.000 0.000-64 0,0.000 0.000-16 0,-8.000 22.000 0 15,8.000-22.000-160-15,0.000 0.000-128 0,-3.000 28.000 144 0,3.000-28.000-144 0,-4.000 22.000 0 0,4.000-22.000 0 16,-1.000 28.000 0-1,1.000-28.000 0-15,-2.000 35.000 0 0,2.000-35.000 0 0,-3.000 39.000 0 0,3.000-39.000 0 0,0.000 39.000 0 0,0.000-39.000 0 16,3.000 37.000 0 0,-3.000-37.000 0-16,0.000 36.000 0 0,0.000-36.000 0 0,2.000 29.000 0 0,-2.000-29.000 0 0,0.000 0.000 0 0,1.000 29.000 0 15,-1.000-29.000 0-15,0.000 0.000 0 16,0.000 0.000 0-16,0.000 0.000 0 0,0.000 0.000 0 0,0.000 0.000 0 0,0.000 0.000 0 0,0.000 0.000 0 16,0.000 0.000 0-16,0.000 0.000 0 15,0.000 0.000-592 1,0.000-13.000-64-16</inkml:trace>
  <inkml:trace contextRef="#ctx0" brushRef="#br0">2169.000 13332.000 1839 0,'0.000'-1.000'160'0,"-2.000"0.000"-160"0,2.000 0.000 0 0,0.000 0.000 0 0,0.000 0.000 0 0,0.000-1.000 160 0,-1.000 0.000-160 0,-1.000-2.000 160 0,0.000-3.000-160 0,-1.000 1.000 0 0,0.000 1.000 0 0,-2.000 1.000 0 16,1.000-1.000 0-16,0.000 1.000 0 0,1.000 1.000 0 0,1.000 0.000 0 16,-1.000 1.000 0-16,0.000 1.000 0 0,1.000 1.000 0 0,2.000 0.000 0 15,-1.000 0.000 0-15,-1.000 1.000 0 0,2.000 0.000 0 0,0.000 0.000 0 0,-3.000 2.000 0 0,3.000 0.000 0 16,0.000-3.000 0-16,0.000 0.000 0 0,0.000 0.000 0 0,0.000 0.000 0 16,-3.000 6.000 0-16,3.000-7.000 0 0</inkml:trace>
  <inkml:trace contextRef="#ctx0" brushRef="#br0">2058.000 13294.000 4607 0,'0.000'-1.000'0'0,"-1.000"0.000"0"16,1.000 0.000 0-16,0.000 1.000 0 0,0.000-1.000 0 0,-2.000-1.000 0 16,2.000 0.000 1088-16,-4.000-1.000 288 0,0.000 0.000 48 0,1.000-2.000 16 15,0.000 2.000 464-15,0.000-1.000 80 0,-1.000 2.000 32 0,1.000-1.000 32 16,-1.000 2.000-672-16,2.000 0.000-144 0,0.000 1.000-16 0,-1.000 0.000 16 15,1.000 0.000-592-15,1.000 0.000-112 0,1.000 1.000-16 0,0.000-1.000 16 16,0.000 0.000-224-16,0.000 0.000-48 0,0.000 0.000-16 0,0.000 0.000 32 16,0.000 0.000-112-16,0.000 0.000-32 0,0.000 0.000 0 0,0.000 0.000 0 15,0.000-1.000-128-15,0.000 1.000 0 16,0.000 0.000 0-16,0.000 0.000 176 0,0.000 0.000 272 0,1.000 0.000 48 16,-1.000-1.000 16-16,0.000 1.000 32 0,0.000 0.000 288 0,2.000 0.000 48 15,-2.000-1.000 16-15,0.000 1.000 32 0,0.000 0.000 544 0,0.000-1.000 128 0,2.000 1.000 0 0,-1.000-1.000 64 31,-1.000 1.000-1664-31,2.000-1.000-512 0,-2.000 0.000-16 0,0.000 1.000 0 0,0.000 0.000 720 0,0.000 0.000 128 0,0.000 0.000 48 0,0.000 0.000 32 0,0.000 0.000-208 0,0.000 0.000-32 16,0.000 0.000-16-16,0.000 0.000 16 16,0.000 0.000 0-16,0.000 0.000 0 0,0.000 0.000 0 0,0.000 0.000 0 15,33.000-9.000-160-15,-33.000 9.000 160 0,0.000 0.000-160 0,0.000 0.000 160 0,0.000 0.000-160 0,0.000 0.000 0 16,0.000 0.000 0-16,0.000 0.000 0 16,0.000 0.000 0-16,0.000 0.000 0 0,0.000 0.000 0 0,0.000 0.000 0 0,0.000 0.000 0 0,42.000 4.000 0 15,-42.000-4.000 0-15,0.000 0.000 0 0,0.000 0.000 0 0,0.000 0.000 0 16,0.000 0.000 0-16,0.000 0.000 0 0,0.000 0.000 0 0,0.000 0.000 0 15,40.000-1.000 0-15,-40.000 1.000 0 0,0.000 0.000 0 0,0.000 0.000 0 0,0.000 0.000 0 0,0.000 0.000 0 16,40.000-6.000 160-16,-40.000 6.000-160 0,0.000 0.000 192 0,0.000 0.000-192 31,0.000 0.000 416-31,37.000-3.000-32 0,-37.000 3.000 0 0,0.000 0.000 0 0,0.000 0.000-384 0,0.000 0.000 0 0,0.000 0.000 0 0,43.000 4.000 0 16,-43.000-4.000 0-16,0.000 0.000 0 0,0.000 0.000 0 0,0.000 0.000 0 16,0.000 0.000 0-16,46.000 4.000 0 0,-46.000-4.000 0 0,0.000 0.000 0 15,0.000 0.000 0-15,0.000 0.000 0 16,40.000-6.000 0-16,-40.000 6.000 0 0,0.000 0.000 0 0,0.000 0.000 0 15,0.000 0.000 0-15,36.000-10.000 0 0,-36.000 10.000 0 0,0.000 0.000 0 0,0.000 0.000 0 0,0.000 0.000 0 16,33.000-8.000 0-16,-33.000 8.000 0 16,0.000 0.000 0-16,0.000 0.000 0 0,0.000 0.000 0 0,0.000 0.000 0 0,0.000 0.000 0 0,0.000 0.000 0 0,39.000-1.000 0 0,-39.000 1.000 0 15,0.000 0.000 0-15,0.000 0.000 0 0,0.000 0.000 0 0,0.000 0.000 0 16,0.000 0.000 0-16,43.000 0.000 0 16,-43.000 0.000 0-16,0.000 0.000 0 0,0.000 0.000 0 0,0.000 0.000 0 15,0.000 0.000 0-15,37.000-8.000 0 0,-37.000 8.000 0 0,0.000 0.000 0 0,0.000 0.000 0 0,0.000 0.000 0 0,33.000-8.000 0 16,-33.000 8.000 0-16,0.000 0.000 0 0,0.000 0.000 0 15,0.000 0.000 0-15,41.000-7.000 0 0,-41.000 7.000 0 0,0.000 0.000 0 16,0.000 0.000 128-16,38.000-8.000-128 0,-38.000 8.000 0 0,0.000 0.000 0 0,32.000-7.000 0 0,-32.000 7.000 0 31,0.000 0.000 0-31,0.000 0.000 0 0,38.000-9.000 128 0,-38.000 9.000-128 16,0.000 0.000 0-16,0.000 0.000 0 0,32.000-9.000 0 0,-32.000 9.000 0 16,0.000 0.000 0-16,0.000 0.000 0 0,0.000 0.000 0 0,38.000-7.000 0 15,-38.000 7.000 0-15,0.000 0.000 0 0,0.000 0.000 0 0,42.000-8.000 0 16,-42.000 8.000 0-16,0.000 0.000 0 0,32.000-9.000 0 0,-32.000 9.000 0 15,0.000 0.000 0-15,34.000-10.000 0 0,-34.000 10.000 0 0,0.000 0.000 0 16,35.000-10.000 0-16,-35.000 10.000 0 0,0.000 0.000 0 0,32.000-10.000 0 16,-32.000 10.000 128-16,0.000 0.000-128 0,30.000-8.000 128 0,-30.000 8.000-128 0,0.000 0.000 160 0,0.000 0.000-160 15,35.000-5.000 192-15,-35.000 5.000-192 0,0.000 0.000 128 0,0.000 0.000-128 16,0.000 0.000 0-16,37.000-4.000 0 0,-37.000 4.000 0 0,0.000 0.000 0 16,0.000 0.000 0-16,0.000 0.000 0 0,37.000 0.000 0 0,-37.000 0.000 0 15,0.000 0.000 0-15,0.000 0.000 0 0,0.000 0.000 0 0,35.000-1.000 0 16,-35.000 1.000 0-16,0.000 0.000 0 0,0.000 0.000 0 0,0.000 0.000 0 15,37.000-4.000 0-15,-37.000 4.000 0 0,0.000 0.000 0 0,0.000 0.000 0 16,0.000 0.000 0-16,32.000-7.000 0 0,-32.000 7.000 0 0,0.000 0.000 0 0,0.000 0.000 0 16,0.000 0.000 0-16,0.000 0.000 0 0,35.000-7.000 0 0,-35.000 7.000 0 15,0.000 0.000 0-15,0.000 0.000 0 0,0.000 0.000 0 0,0.000 0.000 0 0,0.000 0.000 0 16,35.000-5.000 0-16,-35.000 5.000 0 0,0.000 0.000 0 0,0.000 0.000 0 16,0.000 0.000 128-16,0.000 0.000-128 0,0.000 0.000 0 0,38.000-5.000 0 15,-38.000 5.000 0-15,0.000 0.000 0 0,0.000 0.000 0 0,0.000 0.000 0 16,0.000 0.000 0-16,36.000-5.000 0 0,-36.000 5.000 0 0,0.000 0.000 0 15,0.000 0.000 0-15,0.000 0.000 0 0,0.000 0.000 0 0,36.000-3.000 0 16,-36.000 3.000 0-16,0.000 0.000 0 0,0.000 0.000 0 0,0.000 0.000 0 16,36.000-2.000 0-16,-36.000 2.000 0 0,0.000 0.000 0 0,0.000 0.000 0 15,0.000 0.000 0-15,41.000-3.000 0 0,-41.000 3.000 0 0,0.000 0.000 0 16,0.000 0.000 0-16,40.000-7.000 0 0,-40.000 7.000 0 0,0.000 0.000 0 0,0.000 0.000 0 16,37.000-7.000 0-16,-37.000 7.000 0 0,0.000 0.000 0 0,0.000 0.000 0 0,37.000-6.000 128 15,-37.000 6.000-128-15,0.000 0.000 0 0,0.000 0.000 144 0,32.000-4.000-144 16,-32.000 4.000 0-16,0.000 0.000 144 0,0.000 0.000-144 0,0.000 0.000 0 15,38.000 0.000 0-15,-38.000 0.000 0 0,0.000 0.000 0 0,0.000 0.000 0 16,0.000 0.000 0-16,39.000-1.000 0 0,-39.000 1.000 0 0,0.000 0.000 0 16,0.000 0.000 0-16,0.000 0.000 0 0,38.000-5.000 0 0,-38.000 5.000 0 15,0.000 0.000 128-15,0.000 0.000-128 16,0.000 0.000 0-16,34.000-8.000 0 0,-34.000 8.000 0 0,0.000 0.000 0 0,0.000 0.000 0 0,0.000 0.000 0 0,0.000 0.000 0 0,33.000-8.000 0 16,-33.000 8.000 0-16,0.000 0.000 0 0,0.000 0.000 0 0,0.000 0.000 0 15,0.000 0.000 0-15,0.000 0.000 0 0,34.000-6.000 0 0,-34.000 6.000 0 16,0.000 0.000 0-16,0.000 0.000 0 0,0.000 0.000 0 0,0.000 0.000 0 15,0.000 0.000 0-15,0.000 0.000 0 0,30.000-7.000 0 0,-30.000 7.000 0 16,0.000 0.000 0-16,0.000 0.000 0 0,0.000 0.000 0 0,0.000 0.000 0 16,0.000 0.000 0-16,0.000 0.000 0 0,0.000 0.000 0 0,29.000-8.000 0 15,-29.000 8.000 0-15,0.000 0.000 0 0,0.000 0.000 0 0,0.000 0.000 0 16,0.000 0.000 0-16,0.000 0.000 0 0,29.000-8.000 0 0,-29.000 8.000 0 16,0.000 0.000 0-16,0.000 0.000 0 0,0.000 0.000 0 0,32.000-9.000 0 15,-32.000 9.000 0-15,0.000 0.000 0 0,0.000 0.000 0 16,0.000 0.000 0-16,32.000-4.000 0 0,-32.000 4.000 0 0,0.000 0.000 0 0,0.000 0.000 0 0,0.000 0.000 0 0,0.000 0.000 0 15,0.000 0.000 0-15,0.000 0.000 0 0,0.000 0.000 0 0,0.000 0.000 0 16,0.000 0.000 0-16,0.000 0.000 0 0,0.000 0.000 0 0,0.000 0.000 0 16,0.000 0.000 128-16,0.000 0.000-128 0,0.000 0.000 0 0,0.000 0.000 128 15,0.000 0.000-128-15,0.000 0.000 0 0,0.000 0.000 0 0,0.000 0.000 0 16,0.000 0.000 0-16,0.000 0.000 0 0,0.000 0.000 0 0,0.000 0.000 0 16,0.000 0.000 0-16,0.000 0.000 0 0,33.000-2.000-160 0,-33.000 2.000 160 15,0.000 0.000 0-15,0.000 0.000-144 16,0.000 0.000 144-16,0.000 0.000 0 0,0.000 0.000 0 0,0.000 0.000 0 0,0.000 0.000 0 0,0.000 0.000 0 0,0.000 0.000 0 0,29.000-5.000 0 31,-29.000 5.000 0-31,0.000 0.000 0 0,0.000 0.000 0 0,0.000 0.000 0 16,21.000-13.000 0-16,-21.000 13.000 0 0,0.000 0.000 0 0,0.000 0.000 128 0,0.000 0.000-128 0,22.000-11.000 0 0,-22.000 11.000 0 0,0.000 0.000 0 15,0.000 0.000 0-15,0.000 0.000 0 16,0.000 0.000 0-16,0.000 0.000 0 0,0.000 0.000 0 0,0.000 0.000 0 0,0.000 0.000 0 0,0.000 0.000 0 16,0.000 0.000 0-16,0.000 0.000 0 15,0.000 0.000 0-15,0.000 0.000 0 0,0.000 0.000-288 0,0.000 0.000 32 0,0.000 0.000 0 0,0.000 0.000 0 16,0.000 0.000-352-16,0.000 0.000-64 0,0.000 0.000-16 0,0.000 0.000-10272 15,0.000 0.000-2064 1</inkml:trace>
  <inkml:trace contextRef="#ctx0" brushRef="#br0">3399.000 12912.000 16575 0,'0.000'-1.000'1472'0,"0.000"0.000"-1168"0,0.000 1.000-304 0,0.000 0.000 0 0,0.000 0.000 1552 0,0.000-1.000 256 0,0.000 1.000 48 0,0.000-1.000 16 0,0.000 0.000 272 0,0.000 0.000 48 16,0.000 0.000 16-16,0.000 1.000 0 0,0.000-2.000-512 0,0.000 2.000-96 16,0.000 0.000-32-16,0.000 0.000 0 15,0.000 0.000-800-15,0.000 0.000-144 0,0.000 0.000-48 0,0.000 0.000 0 0,0.000 0.000-336 0,0.000 0.000-80 16,-5.000 9.000-16-16,4.000-6.000 0 0,-1.000 0.000 0 0,-1.000 1.000 0 0,-1.000 0.000 0 16,1.000 2.000 0-1,-3.000-1.000-144-15,1.000 0.000 128 0,2.000 0.000-128 0,-4.000 0.000 128 0,1.000 2.000-128 0,0.000-1.000 128 0,-1.000 1.000-128 0,1.000-1.000 128 16,1.000-1.000-128-16,-3.000 1.000 128 0,2.000 1.000-128 0,-2.000 2.000 128 15,-2.000 0.000-128-15,2.000 0.000 0 16,0.000 1.000 0-16,0.000-2.000 0 0,2.000 2.000 0 0,-1.000-2.000 0 16,0.000-1.000 0-16,0.000 2.000 0 0,2.000-3.000 0 0,0.000 0.000 0 15,-1.000-2.000 0-15,3.000 0.000 0 0,3.000-4.000 0 0,-7.000 6.000 0 16,7.000-6.000 0-16,-3.000 3.000 0 0,3.000-3.000 224 0,-5.000 3.000-32 16,5.000-3.000-16-16,-3.000 2.000 0 0,3.000-2.000 16 0,-6.000 1.000 0 0,6.000-1.000 0 0,0.000 0.000 0 15,-2.000 1.000-32-15,2.000-1.000 0 16,0.000 0.000 0-16,0.000 0.000 0 0,0.000 0.000-160 0,0.000 0.000 0 15,0.000 0.000 144-15,0.000 0.000-144 0,0.000 0.000 0 0,0.000 0.000 0 16,0.000 0.000 0-16,0.000 0.000 0 0,0.000 0.000 0 0,0.000 0.000 0 16,0.000 0.000 0-16,0.000 0.000 128 0,0.000 0.000-128 0,0.000 0.000 0 0,0.000 0.000 0 0,0.000 0.000 128 15,0.000 0.000-128-15,0.000 0.000 0 0,0.000 0.000 0 0,0.000 0.000 0 16,0.000 0.000 0-16,0.000 0.000 0 0,0.000 0.000 0 0,0.000 0.000 0 0,0.000 0.000 0 16,0.000 0.000 0-16,0.000 0.000 0 0,0.000 0.000-128 0,0.000 0.000 128 0,0.000 0.000 0 0,0.000 0.000 0 0,0.000 0.000 0 15,0.000 0.000 0-15,0.000 0.000 0 16,0.000 0.000 0-16,32.000 29.000-128 0,-32.000-29.000 128 0,0.000 0.000 0 0,0.000 0.000 0 0,0.000 0.000 0 15,0.000 0.000 0-15,37.000 33.000 0 0,-37.000-33.000 0 0,0.000 0.000-128 32,0.000 0.000 128-32,38.000 36.000 0 0,-38.000-36.000 0 0,0.000 0.000 0 0,0.000 0.000 0 0,32.000 37.000 0 0,-32.000-37.000 0 0,0.000 0.000 0 31,31.000 36.000 0-31,-31.000-36.000 0 0,0.000 0.000 0 0,27.000 34.000 0 16,-27.000-34.000 0-16,0.000 0.000 0 0,0.000 0.000 0 0,33.000 32.000 0 15,-33.000-32.000 0-15,0.000 0.000 0 0,0.000 0.000 0 0,0.000 0.000 0 0,0.000 0.000 0 0,0.000 0.000 0 16,0.000 0.000 0-16,0.000 0.000 0 0,0.000 0.000 0 0,0.000 0.000 0 15,0.000 0.000 0-15,0.000 0.000 0 0,0.000 0.000 0 0,0.000 0.000 0 16,0.000 0.000 128-16,0.000 0.000-128 0,0.000 0.000 0 0,0.000 0.000-288 16</inkml:trace>
  <inkml:trace contextRef="#ctx0" brushRef="#br2">6493.000 11160.000 5519 0,'0.000'0.000'496'0,"0.000"0.000"-496"0,0.000 0.000 0 0,0.000 0.000 0 0,0.000 0.000 1456 0,0.000 0.000 192 0,0.000 0.000 32 0,0.000 0.000 16 16,0.000-1.000 432-16,0.000 0.000 96 0,0.000 1.000 16 0,0.000 0.000 0 0,1.000-1.000-288 0,-1.000 1.000-48 0,0.000 0.000-16 0,0.000 0.000 0 0,0.000 0.000-560 0,0.000 0.000-112 15,0.000 0.000-32-15,0.000 0.000 0 0,-3.000 2.000-32 0,3.000-2.000 0 16,0.000 0.000 0-16,0.000 0.000 0 0,0.000 0.000-304 0,0.000 0.000-64 16,-2.000 1.000-16-16,2.000-1.000 0 0,0.000 0.000-192 0,0.000 0.000-32 15,0.000 0.000-16-15,0.000 0.000 0 0,0.000 0.000-192 0,0.000 0.000-32 16,0.000 0.000-16-16,0.000 0.000 0 0,-7.000 4.000-128 0,5.000-4.000-32 16,1.000 1.000 0-16,-1.000-1.000 0 0,0.000 1.000-128 0,2.000-1.000 0 15,0.000 0.000 0-15,0.000 0.000 128 0,0.000 0.000-128 0,0.000 0.000 0 16,-3.000 1.000 0-16,3.000-1.000 0 15,0.000 0.000 0-15,0.000 0.000 0 0,0.000 0.000 0 0,0.000 0.000 0 16,0.000 0.000 0-16,0.000 0.000 0 0,0.000 0.000 0 0,0.000 0.000 0 0,0.000 0.000 0 0,0.000 0.000 0 0,0.000 0.000 0 16,0.000 0.000 0-16,0.000 0.000 0 0,0.000 0.000 0 15,0.000 0.000 128-15,0.000 0.000-128 0,0.000 0.000 0 0,0.000 0.000 0 0,0.000 0.000 0 0,0.000 0.000 0 16,0.000 0.000 0-16,0.000 0.000 0 0,0.000 0.000 0 0,0.000 0.000 0 16,0.000 0.000 0-16,0.000 0.000 0 0,0.000 0.000 0 0,0.000 0.000 0 15,0.000 0.000 0-15,0.000 0.000 0 0,0.000 0.000 0 0,0.000 0.000 0 16,0.000 0.000 0-16,0.000 0.000 0 0,0.000 0.000 0 0,0.000 0.000 0 15,0.000 0.000 144-15,32.000 0.000 0 16,-32.000 0.000 0-16,0.000 0.000 0 0,0.000 0.000 80 0,0.000 0.000 16 0,33.000-3.000 0 0,-33.000 3.000 0 0,0.000 0.000-240 16,0.000 0.000 176-16,34.000-7.000-176 0,-34.000 7.000 160 0,0.000 0.000-32 0,33.000-12.000-128 31,-33.000 12.000 192-31,24.000-9.000-64 0,-24.000 9.000-128 0,20.000-7.000 0 0,-20.000 7.000 0 0,0.000 0.000 0 16,30.000-9.000 0-16,-30.000 9.000 0 0,0.000 0.000 0 0,31.000-8.000 0 0,-31.000 8.000 0 15,0.000 0.000 0-15,32.000-6.000 0 0,-32.000 6.000 0 0,0.000 0.000 0 0,36.000-8.000 0 16,-36.000 8.000 0-16,24.000-6.000 0 0,-24.000 6.000 0 0,24.000-7.000 0 15,-24.000 7.000 0-15,26.000-5.000 0 0,-26.000 5.000 0 0,27.000-7.000 0 16,-27.000 7.000 0-16,29.000-4.000 0 16,-29.000 4.000 0-16,0.000 0.000 0 0,37.000-4.000 0 0,-37.000 4.000 0 15,0.000 0.000-128-15,30.000 0.000 128 0,-30.000 0.000 0 0,0.000 0.000 0 0,0.000 0.000 0 16,32.000 2.000 0-16,-32.000-2.000 0 0,0.000 0.000 0 0,0.000 0.000 0 0,0.000 0.000 0 0,35.000 0.000 0 0,-35.000 0.000 0 31,0.000 0.000 0-31,0.000 0.000 0 0,29.000-3.000 0 0,-29.000 3.000 0 16,0.000 0.000 0-16,21.000-7.000 0 0,-21.000 7.000 0 0,0.000 0.000 0 15,22.000-8.000 0-15,-22.000 8.000 0 0,0.000 0.000 0 0,0.000 0.000 0 16,26.000-10.000 0-16,-26.000 10.000 0 0,0.000 0.000 0 0,0.000 0.000 0 0,22.000-7.000 0 0,-22.000 7.000 0 0,0.000 0.000 0 0,0.000 0.000 0 16,0.000 0.000-128-16,26.000-8.000 128 0,-26.000 8.000 0 0,0.000 0.000 0 15,0.000 0.000 0-15,0.000 0.000 0 0,24.000-7.000 0 0,-24.000 7.000 0 0,0.000 0.000 0 0,16.000-8.000 0 16,-16.000 8.000 0 0,0.000 0.000 0-16,21.000-10.000 0 0,-21.000 10.000 0 15,0.000 0.000 0-15,24.000-11.000 0 0,-24.000 11.000 0 0,17.000-10.000 0 16,-17.000 10.000 0-16,16.000-9.000 0 0,-16.000 9.000 0 0,18.000-8.000 0 15,-18.000 8.000 0-15,19.000-11.000 0 0,-19.000 11.000 0 0,19.000-8.000 0 16,-19.000 8.000 0-16,19.000-8.000 0 0,-19.000 8.000 0 0,19.000-9.000 0 16,-19.000 9.000 0-16,17.000-8.000 0 0,-17.000 8.000 0 0,0.000 0.000 0 15,26.000-11.000 0-15,-26.000 11.000 0 0,0.000 0.000 0 0,22.000-10.000 0 16,-22.000 10.000 0-16,17.000-8.000 0 0,-17.000 8.000 0 0,0.000 0.000 0 0,24.000-11.000 0 0,-24.000 11.000 0 16,0.000 0.000 0-16,26.000-10.000 0 0,-26.000 10.000 0 0,0.000 0.000 0 15,22.000-8.000-128-15,-22.000 8.000 128 0,0.000 0.000 0 0,24.000-6.000 0 16,-24.000 6.000 0-16,0.000 0.000 0 0,26.000-6.000 0 0,-26.000 6.000 0 15,0.000 0.000 0-15,26.000-9.000 0 0,-26.000 9.000 0 0,0.000 0.000 0 16,27.000-9.000 0-16,-27.000 9.000 0 0,0.000 0.000 0 0,24.000-9.000 0 16,-24.000 9.000 0-16,22.000-6.000 0 0,-22.000 6.000 0 0,21.000-7.000 0 15,-21.000 7.000 0-15,0.000 0.000 0 0,30.000-9.000 0 0,-30.000 9.000 0 16,0.000 0.000 0-16,34.000-8.000 0 0,-34.000 8.000 0 0,0.000 0.000 0 16,30.000-9.000 0-16,-30.000 9.000 0 0,0.000 0.000 0 0,31.000-7.000 0 15,-31.000 7.000 0-15,22.000-6.000 0 0,-22.000 6.000 0 0,19.000-8.000 0 16,-19.000 8.000 0-16,21.000-8.000 0 0,-21.000 8.000 0 0,24.000-8.000 0 0,-24.000 8.000 0 0,21.000-11.000 0 15,-21.000 11.000 0-15,22.000-10.000 0 0,-22.000 10.000 0 0,20.000-10.000 0 16,-20.000 10.000 0-16,20.000-9.000 0 16,-20.000 9.000 0-16,21.000-7.000 0 0,-21.000 7.000 0 0,0.000 0.000 0 15,24.000-10.000 0-15,-24.000 10.000 0 0,0.000 0.000 0 0,0.000 0.000 0 0,29.000-8.000-128 0,-29.000 8.000 128 16,0.000 0.000 0-16,0.000 0.000 0 0,30.000-6.000 0 0,-30.000 6.000 0 16,0.000 0.000 0-16,0.000 0.000 0 0,35.000-4.000 0 0,-35.000 4.000 0 0,0.000 0.000 0 15,28.000-6.000 0-15,-28.000 6.000 0 0,0.000 0.000 0 0,27.000-4.000 0 0,-27.000 4.000 0 16,0.000 0.000 0-16,26.000-6.000 0 0,-26.000 6.000 0 0,0.000 0.000 0 15,24.000-6.000 0-15,-24.000 6.000 0 0,0.000 0.000 0 0,0.000 0.000 0 16,25.000-9.000 0-16,-25.000 9.000 0 16,0.000 0.000 0-16,0.000 0.000 0 0,24.000-6.000 0 0,-24.000 6.000 0 0,0.000 0.000 0 0,0.000 0.000 0 15,0.000 0.000 0-15,24.000-7.000 0 16,-24.000 7.000 0-16,0.000 0.000 0 0,0.000 0.000 0 0,0.000 0.000 0 16,21.000-8.000 0-16,-21.000 8.000 0 0,0.000 0.000 0 0,0.000 0.000 0 0,0.000 0.000 0 0,0.000 0.000 0 15,0.000 0.000 0-15,22.000-9.000 0 0,-22.000 9.000 0 0,0.000 0.000 0 16,0.000 0.000 0-16,16.000-9.000 0 0,-16.000 9.000 0 0,0.000 0.000 0 15,0.000 0.000 0-15,21.000-10.000 0 0,-21.000 10.000 0 0,0.000 0.000 0 16,16.000-9.000 0-16,-16.000 9.000 0 0,0.000 0.000 0 0,0.000 0.000 0 16,19.000-10.000 0-16,-19.000 10.000 0 0,0.000 0.000 0 0,0.000 0.000 0 15,0.000 0.000 0-15,18.000-9.000 0 0,-18.000 9.000 0 0,0.000 0.000 0 16,0.000 0.000 0-16,0.000 0.000 0 0,17.000-8.000 0 0,-17.000 8.000 0 16,0.000 0.000 0-16,0.000 0.000 0 0,0.000 0.000 0 0,0.000 0.000 0 0,20.000-8.000 0 0,-20.000 8.000 0 15,0.000 0.000 0-15,0.000 0.000 0 0,0.000 0.000 0 0,0.000 0.000 0 16,0.000 0.000 0-16,0.000 0.000 0 0,0.000 0.000 0 0,21.000-8.000 0 0,-21.000 8.000 0 15,0.000 0.000 0 1,0.000 0.000 0-16,0.000 0.000 0 0,0.000 0.000 0 0,0.000 0.000 0 16,0.000 0.000 0-16,0.000 0.000 0 0,0.000 0.000 0 0,25.000-5.000 0 0,-25.000 5.000 0 0,0.000 0.000 0 15,0.000 0.000 0-15,0.000 0.000 0 0,0.000 0.000 0 0,21.000-8.000 0 16,-21.000 8.000 0-16,0.000 0.000 0 0,0.000 0.000 0 0,0.000 0.000 0 16,0.000 0.000 0-16,0.000 0.000 0 0,19.000-9.000 0 0,-19.000 9.000 0 15,0.000 0.000 0-15,0.000 0.000 0 0,0.000 0.000 0 0,0.000 0.000 0 0,0.000 0.000 0 0,14.000-9.000 0 16,-14.000 9.000 0-16,0.000 0.000 0 15,0.000 0.000 0-15,0.000 0.000 0 0,0.000 0.000 0 0,0.000 0.000 0 0,0.000 0.000 0 0,0.000 0.000 0 0,0.000 0.000 0 0,0.000 0.000 0 32,0.000 0.000 0-32,0.000 0.000 0 0,0.000 0.000-144 0,0.000 0.000 144 0,0.000 0.000 0 0,0.000 0.000 0 15,0.000 0.000-416-15,0.000 0.000 32 0,0.000 0.000 0 0,0.000 0.000 0 0,0.000 0.000 48 0,32.000 9.000 16 16,-32.000-9.000 0-16,0.000 0.000 0 16,0.000 0.000-192-1,0.000 0.000-48-15,0.000 0.000 0 0,0.000 0.000 0 0,0.000 0.000 112 0,0.000 0.000 0 0,0.000 0.000 16 0,0.000 0.000-10576 16,0.000 0.000-2128-16</inkml:trace>
  <inkml:trace contextRef="#ctx0" brushRef="#br2">7653.000 10695.000 14735 0,'-2.000'-2.000'1312'0,"2.000"-1.000"-1056"0,-2.000 1.000-256 0,2.000 1.000 0 0,0.000 1.000 1344 0,0.000 0.000 224 0,-1.000-4.000 32 0,-1.000 1.000 16 0,0.000-1.000-528 0,1.000-2.000-96 0,-3.000-1.000-32 0,0.000 1.000 0 15,1.000 0.000-512-15,1.000 1.000-128 0,-1.000 0.000 0 0,1.000 1.000-16 16,1.000 2.000 336-16,-1.000 0.000 80 0,0.000 0.000 16 0,2.000 2.000 0 15,-3.000-2.000 800-15,3.000 2.000 144 16,0.000 0.000 48-16,0.000 0.000 0 0,0.000 0.000-512 0,0.000 0.000-80 0,0.000 0.000-32 0,0.000 0.000 0 16,0.000 0.000-512-16,0.000 0.000-96 0,0.000 0.000-32 0,0.000 0.000 0 15,0.000 0.000-256-15,0.000 0.000-48 0,0.000 0.000-16 0,0.000 0.000 0 0,0.000 0.000-144 0,0.000 0.000 192 32,0.000 0.000-192-32,0.000 0.000 192 0,0.000 0.000-192 0,0.000 0.000 0 0,0.000 0.000 0 0,0.000 0.000 0 0,0.000 0.000 0 0,0.000 0.000 0 15,0.000 0.000 0-15,0.000 0.000 0 16,0.000 0.000 0-16,0.000 0.000 0 0,0.000 0.000 0 0,0.000 0.000 0 0,0.000 0.000 0 0,36.000 20.000 0 15,-36.000-20.000 0-15,0.000 0.000 0 0,0.000 0.000 128 0,0.000 0.000-128 16,36.000 12.000 192-16,-36.000-12.000-64 0,0.000 0.000 64 0,0.000 0.000 0 16,37.000 11.000 0-16,-37.000-11.000 0 0,0.000 0.000-192 0,38.000 7.000 0 0,-38.000-7.000 0 15,0.000 0.000 0 1,37.000 10.000 0-16,-37.000-10.000 0 0,0.000 0.000 0 0,37.000 12.000 0 16,-37.000-12.000 0-16,0.000 0.000 0 0,0.000 0.000 0 0,35.000 13.000 0 0,-35.000-13.000 0 0,0.000 0.000 0 0,0.000 0.000 0 0,0.000 0.000 0 31,40.000 14.000 0-31,-40.000-14.000 0 0,0.000 0.000 0 0,0.000 0.000 0 0,0.000 0.000 0 0,0.000 0.000 0 0,0.000 0.000 0 15,0.000 0.000 0 1,0.000 0.000 0-16,0.000 0.000 0 0,0.000 0.000 0 0,0.000 0.000 0 16,0.000 0.000 0-16,0.000 0.000 0 0,0.000 0.000 0 0,0.000 0.000 0 15,0.000 0.000 0-15,0.000 0.000 0 0,0.000 0.000 0 0,0.000 0.000 0 16,0.000 0.000 0-16,0.000 0.000 0 0,0.000 0.000 0 0,0.000 0.000 0 0,0.000 0.000 0 16,0.000 0.000 0-16,0.000 0.000 0 0,0.000 0.000 0 0,0.000 0.000 0 0,0.000 0.000 0 15,0.000 0.000 0-15,0.000 0.000 0 0,0.000 0.000 0 0,0.000 0.000 0 16,0.000 0.000 0-16,0.000 0.000 0 0,32.000 10.000 256 0,-32.000-10.000 0 15,0.000 0.000 16-15,0.000 0.000 0 0,0.000 0.000-112 0,0.000 0.000-32 16,0.000 0.000 0-16,0.000 0.000 0 0,0.000 0.000 64 0,0.000 0.000 16 16,0.000 0.000 0-16,0.000 0.000 0 0,0.000 0.000-208 0,0.000 0.000 0 15,0.000 0.000 128-15,0.000 0.000-128 0,0.000 0.000 0 0,0.000 0.000 176 16,0.000 0.000-176-16,0.000 0.000 160 0,-11.000 18.000 32 0,11.000-18.000 0 0,-16.000 28.000 0 16,3.000-7.000 0-16,-3.000 6.000-192 0,-6.000 7.000-144 15,-4.000 4.000 144-15,-6.000 5.000-19936 0</inkml:trace>
  <inkml:trace contextRef="#ctx0" brushRef="#br2">6498.000 11541.000 2751 0,'0.000'0.000'256'0,"-2.000"-2.000"-256"0,2.000 2.000 0 0,0.000 0.000 0 0,0.000 0.000 672 0,0.000 0.000 96 0,-3.000-2.000 0 0,-1.000 1.000 16 0,1.000 0.000 384 0,3.000 1.000 80 0,-6.000-4.000 16 0,6.000 4.000 0 0,0.000 0.000 272 0,-3.000-1.000 48 15,3.000 1.000 16-15,0.000 0.000 0 16,0.000 0.000-96-16,0.000 0.000-16 0,0.000 0.000 0 0,0.000 0.000 0 16,0.000 0.000-208-16,0.000 0.000-32 0,0.000 0.000-16 0,0.000 0.000 0 15,0.000 0.000-336-15,0.000 0.000-80 0,0.000 0.000-16 0,0.000 0.000 0 16,0.000 0.000-144-16,0.000 0.000-16 0,0.000 0.000-16 0,0.000 0.000 0 0,0.000 0.000-368 0,0.000 0.000-80 16,0.000 0.000-16-16,0.000 0.000 0 15,0.000 0.000-160-15,0.000 0.000 192 0,0.000 0.000-192 0,0.000 0.000 192 0,0.000 0.000 464 0,0.000 0.000 112 0,0.000 0.000 0 0,0.000 0.000 16 31,0.000 0.000-288-31,0.000 0.000-64 0,0.000 0.000-16 0,0.000 0.000 0 0,0.000 0.000 128 0,0.000 0.000 32 0,0.000 0.000 0 0,0.000 0.000 0 16,0.000 0.000-240-16,0.000 0.000-32 0,0.000 0.000-16 0,0.000 0.000 0 16,0.000 0.000-128-16,0.000 0.000-32 0,0.000 0.000 0 0,0.000 0.000 0 15,0.000 0.000-128-15,0.000 0.000 160 16,35.000-5.000-160-16,-35.000 5.000 160 0,0.000 0.000-160 0,0.000 0.000 0 0,0.000 0.000 0 0,30.000-7.000 128 16,-30.000 7.000-128-16,0.000 0.000 0 0,0.000 0.000 0 0,0.000 0.000 128 15,38.000-7.000-128-15,-38.000 7.000 0 16,0.000 0.000 0-16,0.000 0.000 128 0,31.000-5.000-128 0,-31.000 5.000 0 0,0.000 0.000 0 0,0.000 0.000 0 0,34.000-6.000 0 0,-34.000 6.000 0 15,0.000 0.000 0-15,33.000-5.000 0 16,-33.000 5.000 0-16,0.000 0.000 0 0,37.000-7.000 0 0,-37.000 7.000 0 16,0.000 0.000 0-16,43.000-9.000 0 0,-43.000 9.000 0 0,0.000 0.000 0 0,42.000-7.000 0 0,-42.000 7.000 0 15,32.000-5.000 0-15,-32.000 5.000 0 16,34.000-7.000 0-16,-34.000 7.000 0 0,38.000-8.000 0 0,-38.000 8.000 0 0,40.000-9.000 0 0,-40.000 9.000 0 16,38.000-12.000 0-16,-38.000 12.000 0 0,39.000-11.000 128 0,-39.000 11.000-128 0,35.000-14.000 128 0,-35.000 14.000-128 15,35.000-13.000 0-15,-35.000 13.000 128 0,35.000-15.000-128 0,-35.000 15.000 0 16,32.000-14.000 0-16,-32.000 14.000 0 0,32.000-11.000 128 15,-32.000 11.000-128-15,27.000-10.000 0 0,-27.000 10.000 0 0,29.000-11.000 0 0,-29.000 11.000 0 16,26.000-8.000 0-16,-26.000 8.000 0 0,0.000 0.000 0 0,36.000-10.000 0 31,-36.000 10.000 0-31,0.000 0.000 0 0,36.000-5.000 0 0,-36.000 5.000 0 16,0.000 0.000 0-16,36.000-5.000 0 0,-36.000 5.000 0 0,0.000 0.000 0 16,34.000-2.000 0-16,-34.000 2.000 0 0,0.000 0.000 0 0,31.000-4.000 0 15,-31.000 4.000 0-15,0.000 0.000 0 0,0.000 0.000 0 0,33.000-8.000 0 0,-33.000 8.000 0 0,0.000 0.000 0 16,0.000 0.000 0-16,31.000-8.000 0 0,-31.000 8.000 0 0,0.000 0.000 0 15,0.000 0.000 0-15,30.000-9.000 0 0,-30.000 9.000 0 0,0.000 0.000 0 16,0.000 0.000 0-16,30.000-8.000 0 0,-30.000 8.000 0 0,0.000 0.000 0 16,27.000-8.000 0-16,-27.000 8.000 0 0,0.000 0.000 0 0,26.000-8.000 0 15,-26.000 8.000 0-15,0.000 0.000 0 0,26.000-10.000 0 0,-26.000 10.000 0 16,0.000 0.000 0-16,19.000-8.000 0 0,-19.000 8.000 0 0,0.000 0.000 0 16,25.000-8.000 0-16,-25.000 8.000 0 0,21.000-9.000 0 0,-21.000 9.000 0 15,0.000 0.000 0-15,34.000-11.000 0 0,-34.000 11.000 0 0,29.000-7.000 0 0,-29.000 7.000 0 16,27.000-7.000 0-16,-27.000 7.000 0 0,30.000-8.000 0 0,-30.000 8.000 0 0,27.000-6.000 0 15,-27.000 6.000 0-15,26.000-8.000 0 0,-26.000 8.000 0 0,24.000-7.000 0 16,-24.000 7.000 0-16,26.000-7.000 0 0,-26.000 7.000 0 0,0.000 0.000 0 16,35.000-12.000 0-16,-35.000 12.000 0 0,0.000 0.000 0 0,37.000-11.000 0 15,-37.000 11.000 0-15,25.000-10.000 0 0,-25.000 10.000 0 16,24.000-9.000 0-16,-24.000 9.000 0 0,24.000-8.000 0 0,-24.000 8.000 0 0,24.000-9.000 0 16,-24.000 9.000 0-16,26.000-7.000 0 0,-26.000 7.000 0 0,24.000-8.000 0 15,-24.000 8.000 0-15,0.000 0.000 0 0,32.000-11.000 0 0,-32.000 11.000 0 16,0.000 0.000 0-16,30.000-6.000 0 0,-30.000 6.000 0 0,0.000 0.000 0 0,0.000 0.000 0 0,32.000-6.000 0 15,-32.000 6.000 0-15,0.000 0.000 0 0,0.000 0.000 0 0,0.000 0.000 0 16,29.000-6.000 0-16,-29.000 6.000 0 0,0.000 0.000 0 0,0.000 0.000 0 16,0.000 0.000 0-16,27.000-5.000 0 0,-27.000 5.000 0 0,0.000 0.000 0 15,0.000 0.000 0-15,0.000 0.000 0 16,32.000-7.000 0-16,-32.000 7.000 0 0,0.000 0.000 0 0,0.000 0.000 0 0,25.000-8.000 0 0,-25.000 8.000 0 16,0.000 0.000 0-16,0.000 0.000 0 15,26.000-11.000 0-15,-26.000 11.000 0 0,0.000 0.000 0 0,0.000 0.000 0 16,22.000-11.000 0-16,-22.000 11.000 0 0,0.000 0.000 0 0,0.000 0.000 0 0,0.000 0.000 0 0,0.000 0.000 0 15,22.000-10.000 0-15,-22.000 10.000 0 0,0.000 0.000 0 0,0.000 0.000 0 0,0.000 0.000 0 0,0.000 0.000 0 16,0.000 0.000 0-16,19.000-10.000 0 16,-19.000 10.000 0-16,0.000 0.000 0 0,0.000 0.000 0 0,0.000 0.000 0 0,19.000-12.000 0 0,-19.000 12.000 0 15,0.000 0.000 0-15,0.000 0.000 0 16,0.000 0.000 0-16,22.000-11.000 0 0,-22.000 11.000 0 0,0.000 0.000 0 16,0.000 0.000 0-16,14.000-10.000 0 0,-14.000 10.000 0 0,0.000 0.000 0 15,0.000 0.000 0-15,0.000 0.000 0 0,0.000 0.000 0 0,0.000 0.000 0 16,0.000 0.000 0-16,0.000 0.000 0 0,0.000 0.000 0 0,0.000 0.000 0 15,0.000 0.000 0-15,0.000 0.000 0 0,0.000 0.000 0 0,0.000 0.000 0 16,0.000 0.000 0-16,0.000 0.000 0 0,0.000 0.000 0 0,0.000 0.000 0 16,0.000 0.000 0-16,0.000 0.000 0 0,0.000 0.000 0 0,0.000 0.000 0 0,0.000 0.000 0 0,0.000 0.000 0 15,29.000-3.000 0-15,-29.000 3.000 0 16,0.000 0.000 0-16,0.000 0.000 0 0,0.000 0.000 0 0,0.000 0.000 0 0,0.000 0.000 0 0,0.000 0.000 0 16,0.000 0.000 0-16,0.000 0.000 0 0,0.000 0.000 0 0,31.000 0.000 0 0,-31.000 0.000 0 0,0.000 0.000 0 0,0.000 0.000 0 0,0.000 0.000 0 15,0.000 0.000 0-15,21.000-9.000 0 0,-21.000 9.000 0 0,0.000 0.000 0 16,0.000 0.000 0-16,0.000 0.000 0 15,0.000 0.000 0-15,11.000-9.000 0 16,-11.000 9.000 0-16,0.000 0.000 0 0,0.000 0.000 0 0,0.000 0.000 0 16,0.000 0.000 0-16,0.000 0.000 0 0,0.000 0.000 0 0,0.000 0.000 0 15,0.000 0.000 0-15,0.000 0.000 0 0,0.000 0.000 0 0,0.000 0.000 0 16,0.000 0.000 0-16,0.000 0.000 0 0,0.000 0.000 0 0,0.000 0.000 0 16,0.000 0.000 0-16,0.000 0.000 0 0,0.000 0.000 0 0,0.000 0.000 0 15,0.000 0.000 0-15,0.000 0.000 0 0,0.000 0.000 0 0,0.000 0.000 0 0,0.000 0.000 0 16,0.000 0.000 0-16,0.000 0.000 0 0,0.000 0.000 0 15,0.000 0.000 0-15,0.000 0.000 0 0,0.000 0.000 0 0,0.000 0.000 0 0,0.000 0.000 0 16,0.000 0.000 0-16,0.000 0.000-144 0,0.000 0.000-17904 16</inkml:trace>
  <inkml:trace contextRef="#ctx0" brushRef="#br2">7600.000 11083.000 21183 0,'0.000'0.000'1888'0,"0.000"0.000"-1504"0,0.000 0.000-384 0,0.000 0.000 0 0,0.000 0.000 768 0,0.000 0.000 64 0,0.000 0.000 32 0,0.000 0.000 0 0,0.000 0.000 864 0,0.000 0.000 160 0,0.000 0.000 32 0,0.000 0.000 16 15,0.000 0.000-624-15,0.000 0.000-128 0,0.000 0.000-32 0,0.000 0.000 0 0,0.000 0.000-192 0,0.000 0.000-32 16,0.000 0.000-16-16,0.000 0.000 0 15,0.000 0.000-368-15,0.000 0.000-80 0,0.000 0.000-16 0,0.000 0.000 0 0,0.000 0.000-176 0,0.000 0.000-32 16,0.000 0.000-16-16,0.000 0.000 0 16,-7.000 16.000-80-16,7.000-16.000-16 0,-7.000 10.000 0 0,7.000-10.000 0 15,-7.000 10.000-128-15,7.000-10.000 128 0,-7.000 14.000-128 0,7.000-14.000 128 16,-12.000 15.000-128-16,12.000-15.000 0 0,-10.000 19.000 0 0,3.000-8.000 0 0,0.000-1.000 0 0,0.000 1.000 0 16,2.000 0.000 0-16,-4.000 1.000 0 0,3.000 0.000 0 0,-1.000-2.000 0 15,-2.000 2.000 0-15,4.000-3.000 0 0,-2.000 1.000 0 0,7.000-10.000 0 0,-8.000 15.000 0 0,8.000-15.000 0 0,-9.000 12.000 0 0,9.000-12.000 0 31,0.000 0.000 0-31,-7.000 10.000 0 0,7.000-10.000 0 0,0.000 0.000 0 16,0.000 0.000 0-16,-6.000 9.000 0 0,6.000-9.000 0 0,0.000 0.000 0 16,0.000 0.000 0-16,0.000 0.000 0 0,0.000 0.000 0 0,0.000 0.000 192 15,0.000 0.000-192-15,0.000 0.000 192 0,0.000 0.000-64 0,0.000 0.000 0 16,0.000 0.000 0-16,0.000 0.000 0 0,0.000 0.000 16 0,0.000 0.000 0 16,0.000 0.000 0-16,0.000 0.000 0 0,0.000 0.000-16 0,0.000 0.000-128 0,0.000 0.000 192 0,0.000 0.000-64 15,0.000 0.000 32-15,0.000 0.000 0 0,0.000 0.000 0 0,0.000 0.000 0 16,0.000 0.000 16-16,0.000 0.000 0 0,0.000 0.000 0 0,0.000 0.000 0 15,0.000 0.000 64-15,0.000 0.000 16 0,0.000 0.000 0 0,0.000 0.000 0 16,0.000 0.000-48-16,0.000 0.000 0 0,0.000 0.000 0 0,0.000 0.000 0 16,0.000 0.000-208-16,0.000 0.000 0 0,0.000 0.000 0 0,0.000 0.000 0 15,0.000 0.000 0-15,0.000 0.000 128 0,0.000 0.000-128 0,0.000 0.000 0 16,0.000 0.000 0-16,0.000 0.000 0 0,0.000 0.000 0 0,0.000 0.000 0 16,0.000 0.000 0-16,0.000 0.000 0 0,0.000 0.000 0 0,0.000 0.000 0 0,0.000 0.000 0 15,0.000 0.000 0-15,0.000 0.000 0 0,0.000 0.000 0 16,0.000 0.000 0-16,0.000 0.000 0 0,37.000 17.000 0 0,-37.000-17.000 0 15,0.000 0.000 0-15,0.000 0.000 0 0,33.000 19.000 0 0,-33.000-19.000 0 16,0.000 0.000-144-16,34.000 31.000 144 0,-34.000-31.000 0 0,29.000 35.000-144 16,-29.000-35.000 144-16,31.000 43.000 0 0,-31.000-43.000-144 0,29.000 53.000-20368 0</inkml:trace>
  <inkml:trace contextRef="#ctx0" brushRef="#br2">3948.000 12672.000 3583 0</inkml:trace>
</inkml:ink>
</file>

<file path=ppt/ink/ink2.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0000"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4-10-12T07:42:27"/>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ff0000"/>
    </inkml:brush>
  </inkml:definitions>
  <inkml:trace contextRef="#ctx0" brushRef="#br0">1943.000 7545.000 12895 0,'-6.000'-9.000'1152'0,"0.000"3.000"-928"0,4.000 2.000-224 0,0.000 2.000 0 0,2.000 0.000 384 0,-1.000-2.000 16 0,-2.000-4.000 16 0,-2.000-4.000 0 0,-2.000-3.000-144 0,1.000-3.000-16 15,1.000-1.000-16-15,0.000-1.000 0 0,2.000 3.000-240 0,3.000-1.000 0 0,3.000 3.000 0 0,-1.000-1.000 0 16,3.000 0.000 0-16,0.000 1.000 0 0,2.000-2.000-208 0,0.000 1.000 64 0,-1.000 1.000 144 0,2.000-2.000-160 31,0.000 0.000 160-31,0.000 0.000-160 0,2.000-1.000 160 0,-4.000-1.000 0 0,2.000 1.000 0 16,0.000 1.000-128-16,0.000 0.000 128 0,0.000-1.000 0 15,0.000 2.000 0-15,0.000 1.000-128 0,0.000 0.000 128 0,3.000 0.000 0 16,-1.000-1.000 0-16,1.000-1.000 0 0,2.000 2.000 256 0,1.000-1.000 96 16,-1.000-1.000 16-16,3.000 0.000 0 0,3.000 0.000-224 0,-1.000-1.000-144 15,3.000 1.000 192-15,0.000 1.000-192 0,1.000-1.000 0 0,0.000 0.000 0 16,2.000 1.000 0-16,-1.000-1.000-144 0,-1.000-1.000 144 0,2.000 1.000 0 0,-3.000 1.000 0 16,-2.000 0.000 0-16,-1.000 3.000 0 0,-1.000-1.000 0 15,-1.000 1.000 0-15,-1.000 1.000 0 0,2.000-1.000 0 0,1.000 2.000 0 0,-2.000-2.000 0 0,0.000 2.000-128 16,1.000-1.000 128-16,0.000 1.000 0 0,2.000-2.000 0 0,0.000 1.000 0 15,2.000 0.000 0-15,-1.000 1.000 0 0,6.000-2.000 0 0,0.000 0.000 0 16,1.000 1.000 0-16,-1.000 1.000 0 0,-1.000 0.000 0 0,1.000-2.000 0 16,-2.000 2.000 0-16,0.000-2.000 0 0,0.000 0.000 0 0,-2.000 1.000-128 15,2.000 0.000 128-15,0.000 1.000 0 0,0.000 0.000 0 0,0.000 0.000 0 16,3.000 1.000 0-16,-1.000-1.000-128 0,1.000 1.000 128 0,3.000-2.000 0 16,2.000 2.000 0-16,-1.000-2.000-128 0,2.000 1.000 128 0,-2.000 0.000 0 0,-2.000 2.000 0 15,-2.000 0.000 0-15,3.000-1.000 0 0,-1.000 2.000-128 16,1.000 1.000 128-16,-2.000-1.000 0 0,-1.000 1.000 0 0,2.000 1.000 0 0,2.000 1.000 0 0,2.000-1.000 0 15,1.000 1.000 0-15,0.000 1.000 0 0,0.000-1.000 0 0,1.000 0.000 0 16,-4.000 0.000 0-16,-1.000 0.000 0 16,0.000-1.000 0-16,-1.000 1.000 0 0,3.000-3.000 0 0,0.000 1.000 0 0,3.000-1.000 0 0,1.000-1.000 0 15,0.000 2.000 0-15,4.000-2.000 0 0,2.000-1.000 0 0,1.000 0.000 0 16,-1.000-2.000 0-16,-4.000 2.000 128 0,0.000 0.000-128 0,-1.000 0.000 0 16,-2.000 2.000 0-16,-1.000 0.000 0 0,4.000 2.000 0 0,2.000 0.000 0 15,2.000 0.000 0-15,0.000 0.000-128 0,-1.000 0.000 128 0,-4.000 0.000 0 0,1.000 0.000 0 16,-4.000-1.000 0-16,3.000 3.000 0 0,-2.000 0.000 0 0,3.000 0.000 0 0,2.000 2.000 0 15,2.000 0.000 0-15,3.000 0.000 0 0,0.000 0.000 0 0,-1.000-3.000 0 16,-2.000 2.000 0-16,-4.000-1.000 0 16,2.000 1.000 0-16,-4.000-1.000-128 0,0.000 2.000 128 0,0.000 0.000 0 15,2.000 1.000 0-15,3.000 1.000 128 0,0.000 0.000-128 0,2.000 0.000 0 0,-2.000-1.000 0 0,-1.000 1.000 0 16,-1.000-2.000 0-16,0.000 2.000 0 0,-3.000 0.000 0 0,5.000 0.000 0 16,2.000 2.000 0-16,0.000 0.000 0 0,5.000-1.000 0 15,-2.000 0.000-128-15,0.000-1.000 128 0,0.000-1.000 0 16,-2.000 0.000 0-16,0.000 1.000-128 0,-1.000 0.000 128 0,-1.000 1.000 0 0,5.000 1.000 0 0,-1.000 0.000 128 15,2.000 0.000-128-15,0.000 1.000 0 0,0.000-1.000 0 0,-3.000 0.000 0 0,-4.000 0.000 0 0,1.000 1.000 0 16,-2.000 2.000-144-16,3.000-1.000 144 0,5.000 0.000 0 0,0.000 1.000 0 16,0.000-1.000 0-16,-3.000-1.000 0 15,-1.000 0.000 0-15,-1.000-2.000 0 0,-4.000 1.000 0 0,1.000-1.000 0 0,-3.000 1.000 0 0,3.000 1.000-144 16,5.000 1.000 144-16,1.000-1.000 0 0,2.000 0.000 0 0,-2.000-1.000-128 16,-4.000 0.000 128-16,-2.000-1.000 0 0,0.000 2.000 0 0,-5.000-1.000 0 15,2.000 2.000 0-15,0.000 1.000 0 0,-1.000 0.000 0 0,0.000 2.000 0 16,2.000-2.000 0-16,-1.000 0.000 0 15,1.000-2.000 0-15,-4.000-1.000 0 0,1.000 0.000 0 0,2.000-1.000 0 16,1.000 2.000 0-16,0.000-2.000 0 0,-2.000 2.000 0 0,5.000 0.000 0 0,0.000 0.000 128 0,0.000 0.000-128 16,2.000-1.000 0-16,-3.000 0.000 0 31,-3.000 1.000 128-31,-2.000-1.000-128 0,-1.000 1.000 0 0,-4.000 0.000 0 0,-1.000 0.000 0 0,3.000 1.000 128 0,-2.000 1.000-128 0,-1.000 0.000 0 0,3.000 2.000 0 0,-2.000-1.000 0 0,1.000 0.000 0 0,0.000 0.000 0 16,2.000 0.000 0-16,-3.000 0.000 0 15,-1.000 0.000 0-15,-1.000 0.000 0 0,1.000 2.000 160 0,-29.000-8.000-160 0,52.000 19.000 160 0,-52.000-19.000-160 16,49.000 17.000 0-16,-49.000-17.000 0 0,53.000 20.000 0 0,-25.000-9.000 0 15,2.000 1.000 128-15,2.000 2.000-128 16,-2.000 0.000 0-16,-30.000-14.000 144 0,58.000 28.000-144 0,-58.000-28.000 0 16,54.000 28.000 0-16,-54.000-28.000 128 0,48.000 25.000-128 0,-48.000-25.000 0 0,42.000 23.000 0 15,-42.000-23.000 0-15,38.000 22.000 0 0,-38.000-22.000 0 0,37.000 28.000 0 0,-37.000-28.000 128 0,40.000 30.000-128 0,-40.000-30.000 0 16,43.000 28.000 0-16,-43.000-28.000 128 0,43.000 27.000-128 0,-43.000-27.000 0 16,42.000 29.000 0-16,-42.000-29.000 0 0,40.000 30.000 0 0,-40.000-30.000 128 31,40.000 31.000-128-31,-40.000-31.000 128 0,35.000 35.000-128 0,-35.000-35.000 0 0,37.000 35.000 0 0,-37.000-35.000 0 0,30.000 36.000 0 0,-30.000-36.000 0 15,29.000 37.000 0-15,-29.000-37.000 0 16,26.000 34.000 0-16,-26.000-34.000 0 0,0.000 0.000 144 0,36.000 47.000-144 0,-36.000-47.000 0 16,0.000 0.000 0-16,29.000 45.000 0 0,-29.000-45.000 128 15,0.000 0.000-128-15,28.000 41.000 0 0,-28.000-41.000 0 0,0.000 0.000 0 16,22.000 45.000 0-16,-22.000-45.000 128 0,0.000 0.000-128 0,17.000 47.000 0 0,-17.000-47.000 0 0,0.000 0.000 128 16,9.000 51.000-128-16,-9.000-51.000 0 15,0.000 0.000 256-15,0.000 58.000 0 0,0.000-58.000-16 0,-7.000 42.000 0 16,7.000-42.000 0-16,-11.000 38.000 0 0,11.000-38.000 0 0,-10.000 34.000 0 15,10.000-34.000 0-15,-15.000 29.000 0 0,15.000-29.000 0 0,-14.000 30.000 0 0,14.000-30.000-240 16,-17.000 32.000 128-16,17.000-32.000-128 0,-17.000 30.000 0 16,17.000-30.000 160-16,-17.000 30.000-160 0,17.000-30.000 160 0,-19.000 37.000-160 0,19.000-37.000 144 15,-21.000 38.000-144-15,21.000-38.000 128 0,-22.000 44.000-128 0,22.000-44.000 0 0,-26.000 47.000 0 16,26.000-47.000 128-16,-27.000 46.000-128 0,27.000-46.000 0 0,-27.000 42.000 0 16,27.000-42.000 0-16,-29.000 38.000 0 0,29.000-38.000 0 0,-32.000 37.000 0 15,13.000-17.000 0-15,1.000-2.000 128 0,1.000-2.000-128 0,-2.000 1.000 0 16,-2.000 2.000 0-16,3.000-2.000 0 0,-1.000 1.000 0 0,0.000 0.000 0 15,0.000 0.000 128-15,0.000-1.000-128 0,2.000 3.000 0 0,-2.000 0.000 0 16,2.000-1.000 0-16,-1.000 0.000 128 0,2.000 0.000-128 0,-2.000-1.000 0 16,1.000 0.000 0-16,-1.000-1.000 128 0,-1.000 1.000 0 0,0.000-2.000 0 15,1.000 0.000 0-15,-1.000-1.000 0 0,-2.000 1.000-128 0,-3.000 1.000 0 16,0.000-2.000 0-16,-3.000-1.000 0 0,2.000 0.000 0 0,1.000-1.000 160 0,0.000-1.000-160 16,2.000 0.000 160-16,-2.000 0.000-160 0,2.000 1.000 0 0,0.000 0.000 144 15,-1.000 1.000-144-15,3.000 1.000 0 0,-3.000-1.000 128 0,3.000 1.000-128 16,-3.000 1.000 0-16,3.000-1.000 0 0,-1.000 1.000 0 0,-1.000 2.000 0 0,0.000 0.000 0 15,-2.000 0.000 0-15,0.000 1.000 0 0,0.000 0.000 0 0,-1.000-2.000 0 16,-1.000 0.000 0-16,-1.000-2.000 0 0,3.000-1.000 0 0,0.000 0.000 0 16,0.000-1.000 0-16,3.000 0.000 0 0,-3.000 0.000 0 0,0.000 1.000 0 15,-3.000 0.000 0-15,3.000-1.000 0 0,0.000 1.000 0 0,0.000-2.000 0 0,-3.000 2.000 0 0,1.000-1.000 0 16,-1.000 1.000 0-16,-2.000-2.000 0 0,0.000 1.000 0 0,2.000-2.000 0 16,-3.000 3.000 0-16,3.000-1.000 0 15,1.000 0.000 128-15,1.000 1.000 16 0,-1.000 1.000 0 0,0.000 0.000 0 0,-1.000 3.000-144 0,-2.000-2.000 0 16,3.000 1.000 144-16,-5.000 0.000-144 0,2.000-1.000 0 0,-2.000-1.000 0 15,-3.000-1.000 0-15,0.000-3.000 0 0,0.000 0.000 0 0,1.000-2.000 0 16,2.000-3.000 0-16,2.000 1.000-128 0,-1.000 1.000 128 0,3.000-2.000 0 16,0.000 0.000 0-16,1.000 1.000 0 0,2.000-1.000 144 0,0.000-1.000-144 15,0.000 0.000 192-15,0.000-1.000-192 0,0.000 2.000 320 0,-2.000-2.000-32 0,-1.000 0.000-16 16,0.000-1.000 0-16,1.000 0.000-128 0,-4.000-1.000-16 16,1.000 0.000-128-16,-1.000 2.000 192 0,1.000-2.000-192 0,-3.000 2.000 0 15,3.000 0.000 0-15,-1.000 0.000 0 0,-1.000 0.000 0 0,-2.000 2.000 0 0,1.000-2.000 0 16,-2.000-2.000 0-16,-2.000 2.000 0 0,-2.000-2.000 0 15,2.000 1.000 0-15,-2.000-1.000 0 0,6.000 0.000 0 0,1.000 2.000 0 0,-1.000-2.000 128 16,4.000 1.000-128-16,2.000 0.000 128 0,0.000-1.000 0 16,-3.000 1.000-128-16,0.000 0.000 192 0,1.000 0.000 240 0,-4.000-1.000 32 15,0.000 1.000 16-15,0.000-1.000 0 0,-2.000 1.000-240 0,4.000-1.000-48 16,-1.000 1.000-16-16,-2.000 0.000 0 0,4.000 1.000-176 0,-1.000-1.000 0 16,-1.000 2.000 0-16,-2.000-1.000 0 0,-1.000 1.000-160 0,-4.000-1.000 160 15,2.000 1.000 0-15,-2.000 1.000-144 0,3.000 0.000 144 0,0.000 0.000 0 0,3.000-1.000 0 0,1.000 1.000 0 16,3.000-1.000 0-16,2.000-1.000 0 15,1.000 0.000 0-15,1.000 0.000 0 0,1.000 0.000 0 0,-1.000 0.000 0 16,0.000-2.000 0-16,0.000 0.000 0 0,0.000 1.000 0 0,-3.000-2.000 128 0,-2.000 1.000-128 0,2.000 0.000 0 0,1.000 0.000 0 0,-3.000-1.000 0 16,4.000 1.000 0-16,-4.000-1.000 128 15,5.000 0.000 16-15,0.000 0.000 16 0,-1.000 0.000 0 0,-1.000 1.000 0 0,-1.000 0.000-160 0,-1.000-2.000 0 16,0.000 0.000 144-16,-1.000 0.000-144 0,-3.000 0.000 0 0,2.000-1.000 0 16,-1.000 0.000 0-16,-2.000 1.000 0 0,2.000 0.000 0 0,2.000-3.000 0 15,2.000 2.000 0-15,1.000-1.000 0 0,1.000 1.000 0 0,-1.000-1.000 0 0,2.000 1.000 0 0,0.000-1.000 0 31,0.000 0.000 352-31,0.000-1.000 0 0,0.000 1.000 0 0,-4.000-1.000 0 16,-1.000-1.000 192-16,-2.000 0.000 32 0,-1.000 1.000 16 0,-3.000 0.000 0 0,6.000 0.000-592 0,-3.000-1.000 0 16,2.000 0.000 0-16,1.000-1.000 0 0,2.000 0.000 0 0,1.000 0.000 128 15,1.000-2.000-128-15,-1.000-1.000 0 0,-1.000 2.000 192 0,1.000-2.000-16 16,-4.000 0.000-16-16,1.000 0.000 0 0,-1.000 1.000 288 0,-1.000-1.000 48 0,-2.000 1.000 16 0,1.000 2.000 0 16,5.000 0.000-512-16,-1.000 1.000 0 0,-2.000 0.000 0 15,0.000 1.000 0-15,-1.000 1.000 0 0,-1.000 0.000-128 0,2.000 0.000 128 0,3.000 1.000 0 16,3.000-1.000 0-16,0.000 1.000 0 15,-2.000-1.000 0-15,2.000 0.000 0 0,0.000 0.000 0 0,2.000-2.000 0 16,1.000 1.000 0-16,-1.000 0.000 0 0,2.000-1.000 0 0,-1.000-1.000 0 0,-1.000 1.000 0 0,3.000-1.000 0 16,-2.000 1.000 0-16,2.000 0.000 0 0,-2.000 0.000 0 15,0.000 0.000 0-15,0.000-1.000 128 0,-1.000 1.000-128 16,1.000 1.000 0-16,-6.000 0.000 0 0,3.000 0.000 0 0,-2.000 0.000 128 0,1.000 0.000-128 0,1.000 0.000 0 0,-2.000-2.000 0 0,-1.000 1.000 0 31,3.000-1.000 0-31,0.000 0.000 0 0,3.000 1.000 0 0,-1.000 0.000 0 16,1.000 0.000 0-16,-1.000 1.000-160 0,0.000-1.000 160 0,-1.000 1.000 0 15,1.000 0.000 0-15,-2.000-1.000 0 0,3.000 3.000 0 0,0.000-3.000 0 0,2.000 2.000 0 16,-2.000-1.000-128-16,2.000 0.000 128 0,1.000 0.000 0 0,2.000-1.000 0 0,0.000-1.000 128 16,0.000 0.000 640-16,3.000 0.000 128 0,-1.000 0.000 16 0,1.000 0.000 16 15,1.000 0.000-496-15,0.000-1.000-112 0,1.000 1.000 0 0,0.000-1.000-16 16,-2.000 2.000-304-16,2.000-2.000 160 0,-2.000 1.000-160 0,3.000 0.000 128 16,-2.000-1.000-128-16,0.000 1.000 0 0,0.000-2.000 0 0,0.000 1.000 0 15,0.000 1.000 0-15,2.000-2.000 0 0,-4.000-1.000 0 0,4.000 1.000 0 16,-1.000 1.000 0-16,1.000-2.000 0 0,-1.000 0.000 0 0,-2.000 1.000 0 15,2.000-2.000 0-15,0.000 1.000 0 0,-2.000 1.000 0 0,2.000-1.000 0 16,1.000 3.000 0-16,-1.000-1.000 0 0,-2.000-1.000 0 0,-3.000-2.000 0 16,2.000 1.000 0-16,-1.000 1.000 0 0,1.000 0.000 0 0,0.000 0.000 0 0,-1.000 1.000 0 0,1.000 0.000 0 15,1.000-1.000 0-15,1.000 1.000 0 0,2.000 0.000 144 0,0.000 0.000 48 16,-1.000-2.000 16-16,1.000 0.000 0 16,-1.000 0.000 128-16,2.000-1.000 32 0,-1.000 0.000 0 0,4.000 0.000 0 0,-1.000 1.000-224 0,1.000 1.000-144 15,0.000 1.000 192-15,-1.000-3.000-192 0,2.000 2.000 0 0,0.000-1.000 0 16,-2.000-1.000 0-16,0.000 1.000 0 0,2.000-1.000 0 0,-3.000 0.000 0 15,2.000 1.000 0-15,-2.000-2.000 0 0,1.000 2.000 0 0,0.000 0.000 0 16,0.000-1.000 0-16,2.000 1.000 0 0,-1.000 1.000 0 0,-2.000-2.000 0 16,3.000 1.000 0-16,-1.000 1.000 0 0,-1.000-2.000 0 0,1.000 1.000 0 15,-1.000 0.000 0-15,1.000-2.000 0 0,1.000 2.000 0 0,-3.000-2.000 0 0,2.000 1.000 0 16,-1.000-1.000 0-16,1.000-1.000 0 0,0.000 1.000 0 0,-1.000-1.000 0 0,1.000 1.000 0 16,-2.000 1.000 0-16,3.000-2.000 0 0,0.000 2.000 0 15,0.000 0.000 0-15,-1.000 1.000 0 0,3.000 1.000 0 0,-2.000 0.000 0 16,2.000 1.000 0-16,1.000 0.000 144 0,-3.000 0.000-144 15,2.000-1.000 0-15,0.000 1.000 144 0,0.000 2.000-144 0,1.000-1.000 0 0,1.000 0.000 0 0,-2.000-1.000 0 16,1.000 1.000 0-16,-1.000-1.000 0 16,1.000 0.000 0-16,-1.000-1.000 0 0,1.000 2.000 0 0,-1.000-1.000 0 0,0.000 1.000 0 0,0.000-2.000 0 0,1.000 1.000 0 0,1.000 0.000 0 15,-1.000 1.000 0-15,0.000-2.000 0 16,-1.000 1.000 128-16,3.000 0.000-128 0,-2.000 0.000 0 0,1.000 0.000 128 16,-1.000 1.000-128-16,-1.000-1.000 0 0,2.000 1.000 0 0,-1.000-2.000 0 15,-1.000 1.000 0-15,1.000-1.000 0 0,-1.000 1.000 0 0,1.000-2.000 0 16,-1.000 1.000 0-16,1.000-1.000 0 0,-1.000-1.000 0 0,0.000-1.000 0 0,0.000-1.000 0 0,0.000 1.000 0 15,1.000-1.000 0-15,-1.000-1.000 0 16,1.000 3.000 0-16,-1.000-3.000 0 0,1.000 2.000 0 0,-1.000-1.000 0 0,1.000 2.000 0 0,2.000 0.000 0 16,-4.000-1.000 0-16,4.000 1.000 0 15,0.000 0.000 0-15,-2.000 2.000 0 0,2.000 1.000 0 0,0.000-1.000 0 16,0.000 0.000 0-16,0.000 1.000 0 0,0.000 1.000 0 0,0.000 1.000 0 16,0.000-1.000 0-16,0.000 1.000 0 0,0.000 0.000 0 0,0.000 1.000 0 0,0.000 1.000 0 0,0.000-1.000 0 15,0.000 0.000 0-15,-1.000 0.000 0 16,1.000-1.000 0-16,0.000 0.000 0 0,0.000 1.000 0 0,0.000-1.000 0 0,-2.000-1.000 0 0,2.000-1.000 0 0,0.000 0.000 0 15,0.000 0.000 0-15,0.000-1.000 0 0,-1.000-2.000 0 0,1.000 1.000 0 16,0.000 1.000 0-16,-2.000-1.000 0 0,2.000 1.000 0 0,2.000 1.000 0 0,-1.000-2.000 0 16,-1.000 2.000 0-16,2.000-1.000 0 15,-1.000 0.000 0-15,1.000-1.000 0 0,-2.000 1.000-144 0,4.000 1.000 144 0,-2.000-2.000 0 0,0.000 2.000 0 0,-1.000-1.000 0 0,1.000 0.000-128 16,1.000-1.000 128-16,-1.000 1.000 0 0,1.000-1.000 0 0,0.000 0.000 0 16,1.000 0.000 0-1,0.000-1.000 0-15,-1.000-1.000 0 0,-1.000 0.000 0 16,1.000-1.000 0-16,-1.000-1.000 0 0,1.000 0.000 0 0,-1.000 0.000 0 15,-1.000-1.000 0-15,1.000 1.000 0 0,1.000-2.000 0 0,-3.000 2.000 0 0,3.000-1.000 0 0,-3.000 2.000 0 16,3.000 0.000 0-16,-3.000 1.000 0 0,2.000 1.000 0 0,-2.000 1.000 0 0,2.000 2.000 0 0,-1.000 0.000 0 16,-1.000-1.000 0-16,2.000 2.000 0 0,-2.000 1.000 0 15,3.000-1.000 0-15,-3.000 1.000 0 0,2.000-2.000 0 0,-1.000 2.000 0 0,1.000 0.000 0 0,0.000 0.000 0 0,-1.000 0.000 0 32,-1.000 1.000 0-32,3.000-1.000 0 0,-3.000 2.000 0 0,0.000 0.000 0 15,2.000 0.000 0-15,-2.000 1.000-128 0,1.000 0.000 128 0,-1.000 0.000 0 0,0.000 0.000 0 0,0.000 1.000 0 0,0.000 0.000 0 0,0.000 0.000 0 31,0.000 0.000-768-15,0.000 0.000-32-16,0.000 0.000-16 0,0.000 0.000 0 16,0.000 0.000-384-16,0.000 0.000-80 0,0.000 1.000 0 0,0.000-1.000-8944 0,0.000 0.000-1776 0</inkml:trace>
  <inkml:trace contextRef="#ctx0" brushRef="#br0">1647.000 9221.000 2751 0,'0.000'-7.000'256'0,"0.000"2.000"-256"0,2.000 0.000 0 0,-2.000 2.000 0 16,0.000 0.000 128-16,0.000 1.000-128 0,1.000 0.000 176 0,-1.000-2.000-176 0,0.000-1.000 816 0,2.000-3.000 48 0,0.000-1.000 16 0,-1.000 0.000 0 0,-1.000 0.000-112 0,0.000 2.000 0 0,2.000 1.000-16 0,-2.000 0.000 0 15,-2.000 0.000-368-15,2.000 1.000-64 0,0.000 1.000 0 0,0.000 0.000-16 16,-3.000 0.000 416-16,3.000-1.000 96 0,-2.000 1.000 16 0,-1.000 1.000 0 16,1.000-1.000 176-16,-2.000 1.000 32 15,1.000 0.000 16-15,1.000 1.000 0 0,-1.000-1.000-272 0,-2.000 0.000-48 0,3.000 1.000-16 0,-3.000 1.000 0 16,1.000-1.000 64-16,1.000 2.000 16 16,0.000 0.000 0-16,-1.000-1.000 0 0,1.000 1.000-256 0,1.000 0.000-48 15,-1.000 1.000-16-15,-3.000 0.000 0 0,3.000 0.000-288 0,1.000 1.000-48 16,-3.000 0.000-16-16,2.000 2.000 0 0,0.000-1.000-128 0,-3.000 1.000 0 0,3.000 0.000 0 0,-2.000 1.000 0 15,1.000 2.000 0-15,1.000-1.000-192 0,-2.000 3.000 64 0,1.000 1.000 128 16,2.000 1.000-240-16,-1.000 1.000 80 0,0.000 2.000 16 0,1.000 3.000 0 16,0.000 2.000 144-16,2.000-19.000-192 0,-1.000 43.000 192 0,1.000-43.000-192 15,0.000 45.000 192-15,0.000-45.000-192 0,1.000 43.000 192 0,-1.000-43.000-192 0,2.000 37.000 192 0,-2.000-37.000 0 16,2.000 32.000 0-16,-1.000-20.000 0 16,-1.000-12.000 0-16,0.000 0.000 0 0,0.000 0.000 0 15,5.000 41.000-128-15,-3.000-34.000 128 0,0.000 1.000 0 0,0.000-3.000 0 0,1.000 1.000-128 0,-1.000-1.000 128 0,1.000 1.000-128 0,-1.000-1.000 128 16,1.000-1.000-128-16,1.000 0.000 128 0,-1.000-1.000-208 15,1.000-1.000 80-15,1.000 2.000 128 0,0.000-1.000-208 0,0.000-1.000 80 16,4.000 0.000 128-16,-2.000 0.000-208 16,1.000-1.000 720-16,1.000 0.000 128 0,1.000-1.000 48 0,2.000 1.000 0 15,-2.000-1.000-304-15,2.000-1.000-64 0,0.000 1.000-16 0,-2.000 0.000 0 16,1.000 0.000-304-16,-1.000 0.000 0 0,2.000 0.000 0 0,-2.000 1.000 0 16,1.000 0.000 0-16,-3.000-1.000 0 0,2.000 1.000 0 0,-1.000 0.000 0 0,-2.000 0.000 0 0,-2.000-1.000 0 15,0.000 2.000 0-15,-1.000-2.000 0 16,-1.000 0.000 0-16,1.000 1.000 0 0,-3.000-1.000 0 0,1.000 0.000 0 0,-2.000 0.000 0 0,0.000 0.000 160 15,0.000 0.000-160-15,0.000 0.000 128 0,-2.000 0.000-128 0,2.000 0.000 192 16,0.000 0.000-192-16,0.000 0.000 192 0,0.000 0.000-192 0,0.000 0.000 0 16,0.000 0.000 0-16,-1.000 0.000 0 15,1.000 0.000-752-15,0.000 0.000-224 0</inkml:trace>
  <inkml:trace contextRef="#ctx0" brushRef="#br0">956.000 8278.000 18431 0,'-3.000'-2.000'1632'0,"0.000"0.000"-1312"0,1.000 1.000-320 0,2.000 1.000 0 0,2.000 0.000 0 0,-2.000 0.000-192 0,-2.000 0.000 32 0,-1.000-1.000 0 0,0.000-1.000 464 0,1.000 0.000 80 0,1.000 0.000 32 0,-1.000 1.000 0 15,1.000-1.000-416-15,-1.000 2.000 0 0,2.000-2.000-144 0,0.000 2.000 144 16,-2.000-1.000-400-16,2.000 1.000 16 0,2.000 0.000 16 0,-2.000 1.000 0 15,0.000 1.000 96-15,0.000-2.000 16 0,3.000 1.000 0 0,0.000 0.000 0 16,1.000 0.000 32-16,0.000 0.000 16 0,1.000 1.000 0 0,1.000-1.000 0 16,1.000 0.000 208-16,1.000-1.000-192 0,0.000 1.000 192 0,2.000-1.000-192 15,4.000-1.000 192-15,-3.000 0.000 0 0,-1.000 1.000-160 0,-1.000-1.000 160 16,2.000-1.000 0-16,2.000 1.000-176 0,0.000-1.000 176 0,2.000-1.000-128 16,-1.000 1.000 128-16,0.000 0.000 0 0,1.000 1.000 0 0,-1.000-1.000-128 0,-1.000 1.000 128 0,1.000 1.000-192 15,2.000-1.000 192-15,0.000 0.000-192 0,-2.000 1.000 192 0,1.000 0.000-160 16,1.000 1.000 160-16,0.000-1.000-160 15,-5.000 2.000 160-15,3.000-1.000 0 0,1.000-1.000 0 0,3.000 1.000 0 0,1.000 0.000 0 0,-2.000-1.000-160 16,4.000 0.000 160-16,-3.000 0.000 0 0,1.000-1.000-128 0,0.000 0.000 128 16,2.000 0.000 0-16,-1.000-1.000 0 0,2.000 0.000 0 0,0.000-1.000 0 15,-1.000 1.000 0-15,1.000-1.000 0 0,-3.000 1.000 0 0,0.000-1.000-128 16,0.000 2.000 128-16,-2.000 0.000-160 0,0.000 1.000 160 0,1.000 0.000-128 16,-2.000 1.000 128-16,2.000 0.000-128 0,1.000 1.000 128 0,1.000-1.000 0 15,-1.000 0.000-144-15,1.000-1.000 144 0,-1.000 0.000 0 0,2.000 0.000-144 0,3.000-1.000 144 0,-2.000-2.000 0 16,-1.000 1.000 0-16,0.000-1.000 0 0,-2.000-1.000 0 0,0.000 0.000 0 15,-1.000 0.000 0-15,1.000 0.000 144 0,-3.000-1.000-144 0,-2.000 2.000 128 16,2.000 0.000-128-16,-3.000 0.000 0 0,3.000 0.000 0 0,2.000 0.000 128 16,-2.000 0.000-128-16,0.000 1.000 0 0,1.000 0.000 0 0,0.000 0.000 128 15,0.000 2.000-128-15,-1.000-1.000 0 0,3.000 2.000 0 0,-3.000-1.000 0 16,3.000 0.000 0-16,-1.000 0.000 0 0,3.000 0.000 0 0,-2.000-1.000 0 16,0.000 0.000 0-16,2.000-1.000 0 0,-2.000 0.000 0 0,2.000 0.000 0 15,-5.000-2.000 0-15,3.000 1.000 0 0,-1.000 0.000 0 0,1.000-2.000 128 16,-1.000 2.000-128-16,1.000 0.000 160 0,-2.000 0.000-160 0,2.000 1.000 160 15,-2.000 0.000-160-15,2.000 1.000 0 0,0.000 0.000 0 0,2.000 1.000 0 0,-1.000 0.000 0 0,1.000 0.000 0 16,1.000 1.000 0-16,0.000-1.000 0 0,2.000 1.000 0 0,0.000-2.000 0 16,2.000 1.000 0-16,-3.000-2.000 0 15,1.000 0.000 0-15,0.000 0.000 0 0,-1.000-2.000 128 0,1.000 1.000-128 0,1.000 0.000 0 0,-1.000 0.000 0 16,3.000 0.000 0-16,-1.000 0.000 128 0,-1.000 1.000-128 0,3.000 0.000 160 16,-1.000 1.000-160-16,3.000 0.000 160 0,-1.000 1.000-160 0,3.000-2.000 0 15,-2.000 0.000 0-15,-1.000 0.000 0 0,0.000 1.000 0 0,0.000-2.000 0 16,-4.000 0.000 0-16,1.000-1.000 0 0,3.000 1.000 448 0,-4.000 0.000 64 15,1.000-1.000 16-15,1.000 1.000 0 0,4.000 1.000 896 0,2.000 0.000 176 16,-1.000-1.000 48-16,3.000 1.000 0 0,1.000 0.000-1328 0,0.000-1.000-320 0,-2.000 0.000 0 0,-2.000-1.000 0 16,1.000 0.000 0-16,0.000 0.000 0 0,-1.000 1.000 0 0,1.000 0.000 0 15,1.000 0.000 0-15,1.000 1.000 0 0,2.000 0.000 0 0,1.000-2.000 0 16,-1.000 2.000 0-16,1.000-2.000 0 0,-1.000-2.000 0 0,-2.000 1.000 0 16,-1.000-2.000 0-16,-1.000 1.000 0 15,3.000 0.000 0-15,0.000-1.000 0 0,-2.000-1.000 0 0,4.000 1.000 144 0,-1.000 2.000-144 0,3.000-2.000 0 16,-1.000 2.000 0-16,-1.000-1.000 0 15,0.000 2.000 0-15,-4.000 0.000 0 0,-2.000 1.000 144 0,1.000-2.000-144 0,1.000 1.000 0 0,1.000 0.000 144 0,1.000 1.000-144 16,2.000-1.000 0-16,-1.000 2.000 0 0,1.000-1.000 0 0,-1.000-1.000 0 0,1.000 1.000 0 16,-4.000-1.000 0-16,1.000 0.000 0 0,-1.000-1.000 0 0,-1.000-1.000 0 15,-1.000 1.000 0-15,0.000 0.000 0 0,2.000 0.000 0 0,-1.000 0.000 0 16,0.000 0.000 0-16,3.000 0.000 128 0,-2.000 0.000-128 0,-1.000 0.000 0 16,-1.000 1.000 0-16,-1.000-2.000 128 15,-2.000 2.000-128-15,1.000 0.000 0 0,2.000-1.000 0 0,2.000 0.000 0 0,-1.000 1.000 0 0,1.000 1.000 0 16,-1.000 1.000 0-16,-1.000 1.000 0 0,0.000-1.000 0 0,2.000 1.000 0 15,-2.000-1.000 0-15,-3.000 1.000 0 0,0.000-1.000 0 0,-4.000-1.000 0 16,2.000 0.000 0-16,-3.000-1.000 0 0,2.000 1.000 0 0,-1.000 1.000 0 16,-1.000-1.000 0-16,0.000 1.000 0 0,0.000 0.000 0 0,4.000 0.000 0 15,-1.000 1.000 0-15,3.000 0.000 0 0,-1.000 0.000 0 0,1.000-1.000 0 16,-1.000 0.000 0-16,-2.000-2.000 0 0,1.000 1.000 0 0,-1.000-1.000 0 0,0.000 1.000 0 0,0.000 0.000 0 16,0.000 0.000 0-16,0.000-1.000 0 0,-1.000 0.000 0 0,1.000 1.000 0 15,-1.000 1.000 0-15,3.000 0.000 0 0,-2.000 0.000 0 0,3.000 0.000 128 16,2.000-1.000 0-16,-3.000-1.000-128 0,2.000-1.000 192 0,-3.000 1.000-64 15,-1.000 1.000 944-15,-1.000-2.000 176 0,1.000 1.000 32 0,1.000 0.000 16 16,-1.000-1.000-1008-16,0.000 2.000-288 0,3.000 0.000 0 0,-1.000 0.000 128 16,1.000 0.000-128-16,3.000 0.000 0 15,0.000 0.000 0-15,1.000-2.000 0 0,1.000-1.000 0 0,-2.000 0.000 0 0,-2.000-1.000 128 0,2.000-1.000-128 0,-2.000 0.000 0 0,-1.000 0.000 0 16,2.000-1.000 144-16,0.000 2.000-144 0,0.000 1.000 0 0,3.000-2.000 0 16,-1.000 2.000 0-16,0.000 1.000 128 0,1.000 0.000 64 0,-3.000 1.000 32 31,3.000 0.000 0-31,-5.000 2.000 0 0,-1.000 1.000-224 0,0.000 0.000 0 15,1.000 0.000 0-15,-1.000 0.000 0 0,0.000 1.000 0 0,0.000-1.000 0 16,4.000 0.000 0-16,-4.000 0.000 0 0,3.000-1.000 0 0,0.000 0.000 0 16,0.000 0.000 0-16,-2.000-1.000 0 0,-1.000 0.000 0 0,0.000-1.000 0 15,-5.000 2.000 0-15,3.000-2.000 0 0,-1.000 1.000 0 0,-1.000-1.000 0 0,1.000 0.000 0 16,1.000 1.000 0-16,0.000-1.000 0 0,-1.000 1.000 128 0,1.000 0.000-128 0,-1.000 1.000 0 16,1.000 0.000 0-16,0.000 1.000 0 0,0.000-1.000 0 0,0.000 1.000 0 15,-3.000-1.000 0-15,-1.000 1.000 0 0,-1.000-1.000 0 0,2.000-1.000 0 16,0.000 1.000 0-16,0.000-1.000 0 0,2.000 0.000 0 0,-1.000-1.000 0 15,-1.000 1.000 0-15,2.000-1.000 0 0,1.000 1.000 0 0,2.000-3.000 0 16,0.000 3.000 0-16,1.000-2.000 128 0,-3.000 1.000-128 0,-1.000 0.000 0 16,1.000-1.000 0-16,-3.000 1.000 0 0,0.000 0.000 128 0,0.000-1.000-128 15,0.000 2.000 0-15,0.000-1.000 0 0,0.000-1.000 0 0,2.000 2.000 0 0,1.000 0.000 0 16,-3.000 0.000 0-16,3.000 0.000 0 0,1.000 1.000 0 16,-3.000-1.000 0-16,2.000 1.000 0 0,2.000-2.000 0 0,0.000 1.000 0 0,1.000-1.000 0 0,-2.000 0.000 0 15,0.000-1.000 0-15,-1.000 0.000 0 0,-1.000 0.000 0 0,-1.000 1.000 0 16,-1.000 0.000 0-16,0.000 0.000 0 0,-1.000 1.000 0 0,-1.000 0.000 0 15,-2.000 2.000 0-15,2.000-2.000 0 16,2.000 1.000 0-16,-1.000 1.000 0 0,1.000-1.000 0 0,-2.000 1.000 0 0,2.000-1.000 0 0,-2.000-1.000 0 16,2.000 1.000 0-16,-3.000-1.000 0 0,0.000 1.000 0 0,-1.000 0.000 0 15,-1.000 0.000 0-15,1.000-1.000 0 0,-1.000 1.000 0 0,0.000 0.000 0 16,0.000 0.000 0-16,-1.000 0.000 0 0,1.000 1.000 0 0,1.000-1.000 0 16,0.000 1.000 0-16,-1.000-1.000 0 0,2.000 1.000 0 0,0.000-1.000 0 0,0.000 1.000 0 0,1.000-1.000 0 15,-1.000-1.000 0-15,1.000 0.000 0 0,1.000 0.000 0 0,-2.000-1.000 0 16,-2.000 1.000 0-16,0.000 0.000 0 0,0.000-1.000 0 0,0.000-1.000 0 15,-1.000 2.000 0-15,1.000-1.000 128 0,-1.000 1.000-128 0,-1.000 0.000 0 16,1.000 0.000 0-16,1.000 0.000 0 0,-3.000 1.000 0 0,2.000-2.000 0 16,-1.000 2.000 416-16,0.000 0.000-16 15,0.000 0.000 0-15,0.000 0.000 0 0,-2.000 1.000-64 0,3.000-1.000-16 0,-1.000 0.000 0 0,-2.000 0.000 0 16,2.000 1.000-320-16,-1.000-1.000 0 0,-3.000 0.000 0 0,3.000-2.000 0 16,0.000 1.000 0-16,-3.000 1.000 0 0,3.000-1.000 0 0,-3.000 0.000 128 15,-1.000 1.000-128-15,2.000-1.000 0 0,-2.000 1.000 0 0,0.000 0.000 0 0,-2.000-1.000 0 16,2.000 1.000 0-16,0.000 0.000 0 0,0.000-1.000 0 0,2.000 1.000 0 0,-2.000 0.000 0 15,0.000 1.000 0-15,-2.000-1.000 0 0,2.000 0.000 0 0,-2.000 0.000 0 16,1.000 0.000 0-16,-3.000-1.000 0 0,0.000 2.000 0 0,0.000-1.000 0 16,0.000 1.000 0-16,-3.000 0.000 0 0,1.000 1.000 0 0,-1.000-1.000 0 15,0.000 1.000 0-15,-2.000-1.000 0 0,-1.000 0.000 0 0,-1.000 0.000 0 16,1.000 2.000 0-16,0.000-1.000 0 0,-2.000 0.000 0 0,0.000 0.000 0 16,0.000 0.000 0-16,0.000 0.000 0 0,0.000 0.000-144 0,0.000 0.000 144 15,0.000 0.000-160-15,0.000 0.000 160 31,0.000 0.000-1568-31,0.000 0.000-224 0</inkml:trace>
  <inkml:trace contextRef="#ctx0" brushRef="#br0">10612.000 7053.000 25791 0,'-3.000'-4.000'1152'0,"1.000"0.000"224"0,0.000 1.000-1104 0,1.000 1.000-272 0,1.000 1.000 0 0,0.000 1.000 0 0,-2.000-1.000 0 0,2.000 0.000 128 0,-2.000-2.000-128 0,2.000 1.000 0 16,-4.000-1.000-1344-16,1.000 0.000-368 0,1.000 0.000-80 0,2.000 2.000 0 31,-3.000-1.000-384-31,3.000 1.000-80 0,0.000 0.000-16 0,-2.000 0.000 0 15,2.000 1.000 1376-15,0.000-1.000 256 0,0.000 1.000 64 0,0.000 0.000 16 0,0.000 0.000 2400 0,0.000 0.000 464 0,0.000 0.000 112 0,0.000 0.000 16 16,0.000 0.000-512-16,0.000 0.000-112 0,0.000 0.000-16 0,0.000 0.000 0 16,2.000 1.000-928-16,-4.000-1.000-192 0,2.000 0.000-32 0,0.000 0.000-16 15,0.000 1.000-496-15,0.000-1.000-128 0,0.000-1.000 0 0,2.000 1.000 0 0,-2.000 0.000 0 0,0.000 0.000 0 16,0.000 0.000 0-16,0.000 1.000-192 0,0.000-1.000 192 0,2.000 0.000 0 16,-1.000 1.000-144-16,1.000 0.000 144 0,1.000 1.000 0 0,3.000 0.000 0 15,-1.000 0.000 128-15,-5.000-2.000-128 0,0.000 0.000 144 0,22.000 12.000-144 16,-22.000-12.000 160-16,21.000 10.000-160 0,-21.000-10.000 0 0,27.000 11.000 0 15,-27.000-11.000 0-15,29.000 11.000 0 0,-13.000-6.000 0 0,0.000 0.000 0 16,4.000 0.000 0-16,-3.000-1.000 0 0,4.000 0.000 0 0,-5.000-1.000 0 16,3.000 1.000 0-16,0.000 0.000 0 0,0.000 1.000 128 0,-2.000-1.000-128 15,0.000 0.000 176-15,-1.000-1.000-176 0,0.000 1.000 224 0,0.000 0.000-64 16,-16.000-4.000-16-16,27.000 8.000 0 0,-27.000-8.000-144 0,28.000 8.000 0 0,-28.000-8.000 0 16,28.000 7.000 0-16,-28.000-7.000 0 0,24.000 7.000 0 0,-24.000-7.000 0 0,18.000 5.000 0 15,-18.000-5.000 0-15,0.000 0.000 0 0,21.000 6.000 0 0,-20.000-5.000 128 16,-1.000-1.000-128-16,0.000 0.000 0 0,0.000 0.000 0 15,0.000 0.000 0-15,0.000 0.000 0 0,0.000 0.000 0 0,0.000 0.000 0 0,0.000 0.000 0 16,0.000 0.000 0-16,0.000 0.000 0 0,0.000 0.000 0 0,0.000 0.000 0 16,0.000 0.000 304-16,-11.000 43.000-32 0,11.000-43.000 0 0,-23.000 30.000 0 15,23.000-30.000 64-15,-38.000 42.000 16 0,14.000-17.000 0 0,-6.000 2.000 0 16,-7.000 4.000-560-16,-12.000 10.000-112 0,-17.000 8.000-32 0,-16.000 13.000-12688 16</inkml:trace>
  <inkml:trace contextRef="#ctx0" brushRef="#br0">4864.000 5442.000 14735 0,'-1.000'-2.000'1312'0,"-1.000"0.000"-1056"0,2.000 1.000-256 0,0.000 0.000 0 0,0.000 0.000 1008 0,0.000 0.000 144 0,0.000 0.000 16 0,0.000-2.000 16 0,0.000-1.000-656 0,-1.000-1.000-128 16,1.000 2.000-16-16,0.000 0.000-16 0,-2.000 1.000-368 0,2.000 0.000 0 15,0.000 1.000 0-15,0.000 1.000 0 0,0.000 0.000-144 0,0.000-1.000 144 0,0.000 2.000-160 0,0.000-1.000 160 16,0.000 0.000 0-16,0.000 0.000 0 0,0.000 1.000 0 0,0.000-1.000 0 15,0.000 1.000 128-15,0.000-1.000-128 16,2.000 1.000 0-16,-2.000 0.000 0 0,1.000 0.000 0 0,-1.000 1.000 0 0,2.000-1.000 0 0,-2.000 1.000 0 16,1.000-1.000 0-16,1.000 1.000 0 0,-2.000 1.000 0 0,2.000-2.000 0 15,-1.000 1.000 0-15,2.000 0.000 0 0,-1.000 0.000 0 0,-1.000 0.000 0 16,1.000 1.000 0-16,1.000-1.000 0 0,-1.000 2.000 0 0,1.000-1.000 0 16,-1.000 2.000 0-16,-1.000-1.000 0 0,3.000 1.000-144 0,-3.000 0.000 144 0,5.000 2.000 0 0,-4.000 0.000 0 15,-2.000-7.000 0-15,0.000 0.000-128 0,0.000 0.000 384 16,11.000 45.000 64-16,-11.000-45.000 32 0,0.000 0.000 0 15,0.000 0.000 240-15,13.000 54.000 48 0,-13.000-54.000 16 0,0.000 0.000 0 16,0.000 0.000-656-16,13.000 57.000 0 0,-13.000-57.000 0 0,0.000 0.000 0 0,0.000 0.000 0 16,16.000 47.000 0-16,-16.000-47.000 0 0,0.000 0.000 0 0,0.000 0.000 0 0,17.000 53.000-144 15,-17.000-53.000 144-15,0.000 0.000-160 16,10.000 44.000 160-16,-10.000-44.000 0 0,0.000 0.000 0 0,11.000 59.000 0 0,-11.000-59.000 0 16,7.000 50.000 0-16,-7.000-50.000 0 0,4.000 62.000 0 0,-4.000-62.000 0 0,4.000 66.000 0 15,-3.000-30.000 0-15,-1.000-36.000 0 0,2.000 59.000 128 0,-2.000-59.000-128 16,2.000 59.000 128-16,-2.000-59.000-128 0,1.000 59.000 0 0,-1.000-59.000 128 15,6.000 59.000-128-15,-6.000-59.000 0 0,5.000 55.000 0 0,-5.000-55.000 0 16,5.000 51.000 0-16,-5.000-51.000 0 0,7.000 49.000 0 0,-7.000-49.000 0 16,6.000 48.000 0-16,-6.000-48.000 0 0,5.000 50.000 0 0,-5.000-50.000 0 0,3.000 52.000 0 0,-3.000-52.000 0 15,3.000 61.000 0-15,-1.000-27.000 0 16,-2.000 5.000 0-16,0.000 1.000 0 0,0.000 2.000 0 0,-2.000-2.000 128 16,2.000-3.000-128-16,-2.000-2.000 0 0,1.000-1.000 128 0,-1.000 5.000-128 15,-1.000 1.000 160-15,3.000 1.000-160 0,-2.000-2.000 1232 0,2.000-4.000 160 16,0.000-2.000 16-16,0.000-33.000 16 0,2.000 54.000-784 0,-2.000-54.000-176 15,3.000 50.000-16-15,-3.000-50.000-16 0,2.000 44.000-432 0,-2.000-44.000 0 16,3.000 47.000 0-16,-3.000-47.000 0 0,3.000 50.000 0 0,-3.000-50.000 0 0,2.000 56.000 128 16,-2.000-56.000-128-16,2.000 66.000 0 0,-1.000-31.000 0 0,-2.000 4.000 0 0,1.000-4.000 0 0,-2.000-2.000 0 15,2.000-1.000 0-15,-3.000 0.000 0 0,-1.000 2.000 0 16,3.000-3.000 928-16,-4.000 2.000 96 0,3.000 0.000 32 0,-4.000-1.000 0 16,5.000 0.000-816-16,-1.000-3.000-240 0,2.000-29.000 0 0,-3.000 51.000 128 0,3.000-51.000-128 15,-4.000 45.000 176-15,4.000-45.000-176 0,-3.000 41.000 192 0,3.000-41.000 96 16,-1.000 39.000 32-16,1.000-39.000 0 0,-2.000 38.000 0 0,2.000-38.000-320 15,-2.000 40.000 0-15,2.000-40.000 0 0,-3.000 42.000 0 16,3.000-42.000 0-16,0.000 51.000 0 0,-3.000-24.000 0 0,3.000-27.000 0 16,0.000 55.000 0-16,-1.000-27.000 0 0,-1.000 0.000 0 0,0.000-2.000 0 15,2.000-26.000 0-15,-1.000 49.000 0 0,-1.000-25.000 0 0,2.000-24.000 0 16,-3.000 43.000 0-16,3.000-43.000 0 0,-5.000 43.000 0 0,5.000-43.000 0 16,-2.000 37.000 128-16,2.000-37.000-128 0,-3.000 40.000 0 0,3.000-40.000 0 0,0.000 41.000 128 15,0.000-41.000-128-15,-3.000 42.000 0 0,3.000-42.000 0 16,-1.000 44.000 128-16,1.000-44.000-128 0,0.000 43.000 0 0,0.000-43.000 0 0,0.000 40.000 128 0,0.000-40.000-128 15,-2.000 38.000 0-15,2.000-38.000 0 0,0.000 39.000 0 0,0.000-39.000 0 16,-2.000 37.000 0-16,2.000-37.000 0 0,0.000 32.000 0 0,0.000-32.000 0 16,-1.000 30.000 0-16,1.000-30.000 0 0,-4.000 33.000 0 0,4.000-33.000 0 15,-1.000 34.000 0-15,1.000-34.000 0 0,-3.000 30.000 128 0,3.000-30.000-128 16,-4.000 29.000 0-16,4.000-29.000 0 0,-1.000 28.000 0 0,1.000-28.000 0 0,-2.000 26.000 128 16,2.000-26.000-128-16,-3.000 24.000 624 0,3.000-24.000 64 15,-1.000 22.000 16-15,1.000-22.000 0 0,0.000 0.000-496 0,0.000 33.000-80 0,0.000-33.000-128 16,0.000 0.000 176-16,0.000 28.000-176 0,0.000-28.000 0 15,0.000 0.000 0-15,1.000 26.000 0 0,-1.000-26.000 0 0,0.000 0.000 0 16,-1.000 24.000 0-16,1.000-24.000 0 0,0.000 0.000 0 0,-2.000 22.000 0 0,2.000-22.000 0 0,0.000 0.000 0 16,-2.000 27.000 0-16,2.000-27.000 0 15,0.000 0.000 0-15,-1.000 28.000 0 0,1.000-28.000 0 0,0.000 22.000 0 0,0.000-22.000 0 0,0.000 24.000 0 16,0.000-24.000 0-16,0.000 25.000 0 0,0.000-25.000 0 0,1.000 26.000 0 0,-1.000-26.000 0 16,2.000 24.000 0-16,-2.000-24.000 0 0,0.000 22.000 0 15,0.000-22.000 0-15,2.000 22.000 0 0,-2.000-22.000 0 0,0.000 0.000 0 16,1.000 30.000 0-16,-1.000-30.000 0 0,0.000 22.000 0 0,0.000-22.000 0 0,3.000 23.000 0 15,-3.000-23.000 0-15,0.000 24.000 0 0,0.000-24.000 0 0,0.000 24.000 0 16,0.000-24.000 0-16,2.000 25.000 0 0,-2.000-25.000 0 16,1.000 24.000 0-16,-1.000-24.000 0 0,0.000 21.000 0 0,0.000-21.000 0 15,0.000 0.000 0-15,2.000 25.000 0 0,-2.000-25.000 0 0,0.000 0.000 0 16,-2.000 20.000 0-16,2.000-20.000 0 0,0.000 0.000 0 0,-1.000 14.000 0 16,1.000-14.000 0-16,0.000 0.000 0 0,-2.000 14.000 0 0,2.000-14.000 0 15,-3.000 9.000 0-15,3.000-9.000 0 0,0.000 0.000 0 0,-3.000 18.000 0 0,3.000-18.000 0 0,-2.000 15.000 0 16,2.000-15.000 0-16,0.000 0.000 0 0,0.000 26.000 0 0,0.000-26.000 0 15,0.000 0.000 0-15,2.000 28.000 0 0,-2.000-28.000 0 0,0.000 0.000 0 16,3.000 23.000-128-16,-3.000-23.000 128 16,0.000 0.000-1216-16,0.000 0.000-160 0</inkml:trace>
  <inkml:trace contextRef="#ctx0" brushRef="#br0">4914.000 5475.000 3679 0,'0.000'-4.000'320'0,"0.000"1.000"-320"0,2.000 2.000 0 0,-2.000 1.000 0 0,0.000 0.000 1136 0,0.000-1.000 144 0,-2.000-1.000 48 0,2.000-1.000 0 0,0.000 0.000 656 0,0.000 0.000 128 0,-2.000 1.000 16 0,2.000 0.000 16 0,-3.000 0.000-640 0,1.000 0.000-128 0,1.000 1.000-32 0,-2.000 0.000 0 0,1.000 0.000-576 0,-1.000-1.000-112 16,-2.000 2.000-16-16,2.000-1.000-16 0,1.000 0.000-432 0,-1.000 0.000-192 16,2.000 0.000 160-16,-1.000 0.000-160 0,0.000-1.000 464 15,1.000 1.000 0-15,-1.000-1.000 0 0,2.000 1.000 0 0,0.000 1.000 176 16,0.000-1.000 48-16,0.000 1.000 0 0,0.000 0.000 0 0,0.000 0.000-176 0,0.000 0.000-48 16,0.000 0.000 0-16,0.000 0.000 0 0,0.000 1.000-320 0,0.000 0.000-144 15,0.000-1.000 128-15,-2.000 0.000-128 0,2.000 1.000 0 0,0.000-1.000 0 16,0.000 1.000 0-16,0.000-1.000-176 15,0.000 1.000 176-15,-1.000-1.000 0 0,1.000 2.000 0 0,-2.000 0.000 0 16,-1.000 1.000 0-16,0.000 1.000 0 0,0.000 1.000 0 0,-2.000 0.000 0 0,2.000 1.000 144 0,-4.000 1.000-144 16,-1.000 4.000 192-16,0.000-1.000-192 0,-3.000 3.000 144 0,3.000 0.000-144 15,-2.000 1.000 0-15,-2.000-1.000 144 0,4.000 1.000-144 0,-3.000 1.000 0 16,1.000-1.000 0-16,0.000 0.000 0 0,1.000-2.000 0 0,-1.000 3.000 0 16,-1.000 4.000 0-16,-2.000 1.000 0 0,0.000 0.000 0 0,2.000-2.000 0 0,2.000 0.000 0 0,-1.000 1.000 0 15,-2.000 0.000 0-15,0.000 2.000 0 16,2.000 1.000 0-16,-1.000-2.000 0 0,5.000-3.000 1520 0,-1.000-4.000 416 0,0.000-1.000 96 15,2.000-4.000 16 1,1.000-2.000-3280-16,1.000-1.000-656 0,1.000-1.000-128 0,2.000-2.000-32 0,-1.000 0.000 1664 0,-1.000-2.000 384 0,2.000 0.000 0 16,0.000-1.000 0-16,0.000 0.000 0 0,2.000-1.000 0 0,-2.000 0.000 0 15,-2.000 0.000 0 1,2.000-2.000-1280-16,-2.000-1.000-272 0,2.000-2.000-48 0,0.000-1.000-16 16,-2.000-1.000-1440-16,0.000-1.000-272 0,4.000-1.000-64 0,0.000 0.000-16 15,-2.000-1.000 1616-15,4.000-1.000 320 0</inkml:trace>
  <inkml:trace contextRef="#ctx0" brushRef="#br0">4720.000 5471.000 11055 0,'2.000'-3.000'480'0,"-2.000"1.000"112"0,0.000 1.000-464 16,0.000 0.000-128-16,0.000 0.000 0 0,0.000 1.000 0 0,0.000 0.000 928 0,0.000-1.000 160 0,0.000 1.000 48 0,2.000-1.000 0 0,-2.000 0.000-16 0,0.000 1.000 0 0,0.000-1.000 0 0,0.000 1.000 0 0,0.000 1.000-944 0,0.000-1.000-176 0,2.000 1.000 0 0,-2.000-1.000 0 15,0.000 2.000-256-15,2.000-1.000 80 16,0.000 0.000 16-16,-1.000 0.000 0 0,1.000 1.000 32 0,1.000 0.000 0 0,1.000-1.000 0 0,-3.000 2.000 0 15,2.000-2.000 128-15,1.000 1.000 0 0,-3.000 0.000-144 0,4.000-1.000 144 16,-2.000 1.000 0-16,-1.000-1.000 0 0,1.000 0.000 0 0,-1.000 1.000 0 16,1.000 0.000 0-16,0.000 0.000-176 0,0.000 0.000 176 0,2.000 0.000-128 15,-2.000 1.000 128-15,2.000 0.000 0 0,0.000 0.000 0 0,0.000 0.000 0 16,2.000-1.000 0-16,0.000 1.000 0 0,-1.000 1.000 0 16,5.000 0.000 0-16,-1.000 1.000 0 0,1.000-2.000 0 0,-11.000-3.000 0 15,0.000 0.000 128-15,36.000 14.000-128 0,-36.000-14.000 0 16,0.000 0.000-128-16,38.000 14.000 128 0,-38.000-14.000 0 0,0.000 0.000-160 15,35.000 12.000 160-15,-21.000-8.000 0 0,-4.000-1.000 0 0,1.000-1.000 0 16,0.000 0.000 0-16,2.000-1.000 0 0,-3.000 1.000 2192 0,1.000-1.000 352 16,2.000 0.000 64-16,-3.000 1.000 16 0,1.000-1.000-1952 0,-2.000 1.000-384 15,2.000 0.000-80-15,-1.000-1.000-16 0,-2.000 2.000-192 0,0.000-2.000 0 16,0.000 2.000 0-16,0.000-1.000 0 0,-2.000 0.000 0 0,-1.000 1.000 0 0,0.000-1.000 0 16,0.000-1.000 0-16,-2.000 1.000 0 0,0.000 0.000 0 15,0.000-1.000 0-15,-3.000 0.000 0 0,2.000 0.000 0 0,-1.000 1.000 128 0,1.000-2.000-128 0,-2.000 0.000 0 16,0.000 1.000 192-16,2.000-1.000-64 0,-1.000 0.000-128 0,-1.000 1.000 192 15,2.000-1.000 240-15,-2.000 1.000 32 0,2.000-1.000 16 0,-1.000 0.000 0 16,-1.000 1.000-288-16,2.000 0.000-64 0,0.000 1.000-128 0,-1.000 0.000 192 16,2.000 0.000-192-16,0.000 1.000 0 0,-1.000 0.000 0 0,1.000 2.000 0 15,0.000 2.000-128-15</inkml:trace>
  <inkml:trace contextRef="#ctx0" brushRef="#br1">5003.000 7463.000 3679 0,'-1.000'0.000'320'0,"1.000"0.000"-320"0,0.000 0.000 0 0,-2.000 0.000 0 0,2.000 0.000 304 0,0.000 0.000-16 0,0.000 0.000 0 0,0.000 0.000 0 15,0.000 0.000 224-15,-1.000 0.000 64 0,1.000 0.000 0 0,-2.000 0.000 0 0,2.000 0.000-128 0,0.000 0.000-32 0,0.000 0.000 0 0,0.000 0.000 0 16,0.000 0.000 272-16,0.000 0.000 48 0,0.000 0.000 16 0,0.000 0.000 0 16,0.000 0.000-256-16,0.000 0.000-48 0,0.000 0.000-16 0,0.000 0.000 0 15,0.000 0.000-224-15,0.000 0.000-32 0,0.000 0.000-16 0,0.000 0.000 0 16,0.000 0.000-160-16,0.000 0.000 0 0,0.000 1.000 0 0,0.000-1.000 128 15,0.000 0.000-128-15,0.000 0.000 0 0,0.000 0.000 0 0,0.000 0.000 0 0,0.000 0.000 400 16,0.000 0.000 48-16,0.000 0.000 16 0,0.000 0.000 0 0,-2.000 0.000 560 0,2.000 0.000 128 16,0.000 0.000 0-16,0.000 0.000 16 15,0.000 0.000-144-15,0.000 0.000-48 0,0.000 0.000 0 0,-1.000 0.000 0 0,-1.000 0.000-224 0,2.000-1.000-48 16,-3.000 1.000-16-16,3.000 0.000 0 0,-1.000 0.000-320 0,-1.000-1.000-64 16,0.000 1.000-16-16,1.000 0.000 0 0,-1.000 0.000 304 0,-1.000-1.000 64 15,1.000 1.000 16-15,1.000 0.000 0 0,-1.000 0.000-288 0,0.000-1.000-64 16,-1.000 1.000-16-16,0.000 0.000 0 0,0.000 0.000-176 0,1.000 0.000-128 15,1.000 1.000 144-15,-1.000-1.000-144 0,-1.000 1.000 0 0,0.000-1.000 128 0,-1.000 1.000-128 16,1.000-1.000 0-16,-1.000 0.000 144 0,0.000 0.000-16 16,1.000 0.000 0-16,0.000 0.000 0 0,-2.000 0.000 448 0,2.000 0.000 64 0,-2.000 0.000 32 0,2.000 1.000 0 15,0.000-1.000-448-15,-1.000 0.000-96 0,1.000 1.000 0 0,-2.000 0.000-128 16,4.000 0.000 0-16,-4.000 1.000 0 0,2.000-2.000 0 16,-2.000 2.000 0-16,2.000-1.000 0 0,0.000 1.000 0 0,-1.000 0.000 0 0,-2.000 1.000-144 15,1.000-1.000 144-15,2.000 1.000 0 0,-2.000-1.000 0 0,0.000 1.000-128 16,-1.000-1.000 128-16,1.000 2.000 0 0,1.000-1.000 0 15,-1.000-1.000 0-15,0.000 1.000 0 0,-3.000 0.000 0 0,3.000 1.000 0 0,-1.000-1.000 0 0,-1.000 2.000 0 0,1.000-1.000 0 16,0.000 0.000 0-16,-1.000 0.000 0 16,7.000-4.000 0-16,-13.000 9.000 0 0,7.000-4.000 0 0,1.000 0.000-128 0,0.000-1.000 128 0,5.000-4.000 0 15,0.000 0.000 0-15,-16.000 14.000-128 0,11.000-11.000 128 0,0.000 1.000 0 16,1.000 0.000 0-16,-1.000 0.000 0 16,2.000-1.000 0-16,-2.000 2.000 0 0,5.000-5.000 0 0,0.000 0.000 0 15,0.000 0.000 0-15,-14.000 15.000 0 0,14.000-15.000 128 0,0.000 0.000-128 0,0.000 0.000 176 0,0.000 0.000-48 16,-17.000 22.000 0-16,11.000-18.000 0 15,6.000-4.000-128-15,0.000 0.000 0 0,0.000 0.000 144 0,0.000 0.000-144 0,-16.000 23.000 0 0,16.000-23.000 0 0,0.000 0.000 0 16,0.000 0.000 0-16,0.000 0.000 0 0,0.000 0.000 0 16,-19.000 27.000 0-16,19.000-27.000 0 15,0.000 0.000 0-15,0.000 0.000 0 0,0.000 0.000 0 0,0.000 0.000 128 0,-16.000 29.000 96 0,16.000-29.000 32 0,0.000 0.000 0 16,0.000 0.000 0-16,0.000 0.000 432 0,0.000 0.000 80 0,-17.000 29.000 32 0,17.000-29.000 0 16,0.000 0.000-640-16,0.000 0.000-160 0,0.000 0.000 0 0,0.000 0.000 0 15,-15.000 29.000 0-15,15.000-29.000 0 0,0.000 0.000 0 0,0.000 0.000 0 16,0.000 0.000 0-16,0.000 0.000 0 0,-16.000 30.000 0 0,16.000-30.000 0 15,0.000 0.000 0-15,0.000 0.000 0 16,0.000 0.000 0-16,0.000 0.000 0 0,0.000 0.000 0 0,0.000 0.000 0 0,-13.000 36.000 0 0,13.000-36.000 0 16,0.000 0.000 0-16,0.000 0.000 0 0,0.000 0.000 0 0,0.000 0.000 0 0,0.000 0.000 0 0,0.000 0.000 0 15,0.000 0.000-144-15,0.000 0.000 144 0,0.000 0.000 0 0,-6.000 41.000 0 16,6.000-41.000 0-16,0.000 0.000 0 0,0.000 0.000 0 0,0.000 0.000 0 31,0.000 0.000 0-31,0.000 0.000 0 0,0.000 0.000 0 0,0.000 0.000-128 16,0.000 0.000 128-16,0.000 45.000 0 0,0.000-45.000 0 0,0.000 0.000 0 0,0.000 0.000-128 0,0.000 0.000 128 15,0.000 0.000 0-15,0.000 0.000 0 0,0.000 0.000 0 0,0.000 0.000 0 0,2.000 45.000 0 0,-2.000-45.000 0 16,0.000 0.000 0-16,0.000 0.000 0 16,0.000 0.000 0-16,0.000 0.000-128 0,0.000 0.000 128 0,0.000 0.000 0 0,0.000 0.000 0 15,0.000 0.000 0-15,6.000 42.000 0 0,-6.000-42.000 0 0,0.000 0.000 0 0,0.000 0.000 0 0,0.000 0.000 0 0,0.000 0.000 0 32,0.000 0.000 0-32,0.000 0.000 0 0,0.000 0.000 0 0,0.000 0.000 0 0,0.000 0.000 0 0,0.000 0.000 0 0,0.000 0.000 0 15,0.000 0.000 0 1,1.000 44.000 144-16,-1.000-44.000 96 0,0.000 0.000 16 0,0.000 0.000 0 15,0.000 0.000 272-15,0.000 0.000 64 0,0.000 0.000 16 0,0.000 0.000 0 16,0.000 0.000-480-16,0.000 0.000-128 0,0.000 0.000 0 0,0.000 0.000 0 16,0.000 0.000 0-16,0.000 0.000 0 0,0.000 0.000 0 0,0.000 0.000 0 0,0.000 0.000 0 15,0.000 0.000 0-15,0.000 0.000 0 0,0.000 0.000 0 0,0.000 0.000 0 0,0.000 0.000 0 16,4.000 42.000 0-16,-4.000-42.000 0 16,0.000 0.000 0-16,0.000 0.000 0 0,0.000 0.000 0 0,0.000 0.000 0 0,0.000 0.000 0 0,0.000 0.000 0 15,0.000 0.000 0-15,0.000 0.000 0 0,0.000 0.000 0 0,0.000 0.000 0 16,0.000 0.000 0-16,0.000 0.000 0 0,0.000 0.000 0 0,0.000 0.000 0 15,0.000 0.000 0-15,0.000 0.000 0 0,0.000 0.000 0 0,0.000 0.000 0 16,0.000 0.000 0-16,0.000 0.000 0 0,0.000 0.000 0 0,10.000 43.000 0 16,-10.000-43.000 0-16,0.000 0.000 0 0,0.000 0.000 0 0,0.000 0.000 0 15,0.000 0.000 0-15,0.000 0.000 0 0,0.000 0.000 0 0,0.000 0.000 0 16,0.000 0.000 0-16,0.000 0.000-128 0,0.000 0.000 128 0,0.000 0.000 0 16,0.000 0.000 0-16,0.000 0.000 0 0,0.000 0.000 0 0,0.000 0.000 0 0,0.000 0.000 0 0,0.000 0.000 0 15,0.000 0.000 0-15,0.000 0.000 0 0,0.000 0.000 0 16,12.000 42.000 0-16,-12.000-42.000 0 0,0.000 0.000 0 0,0.000 0.000 0 15,0.000 0.000 0-15,0.000 0.000 0 0,0.000 0.000 0 0,0.000 0.000 0 0,0.000 0.000-128 16,0.000 0.000 128-16,0.000 0.000 0 0,0.000 0.000 0 0,0.000 0.000 0 16,0.000 0.000 0-16,19.000 38.000 0 0,-19.000-38.000 0 0,0.000 0.000 0 15,0.000 0.000 0-15,0.000 0.000 0 0,0.000 0.000 0 0,0.000 0.000 0 0,0.000 0.000 0 16,0.000 0.000 0-16,0.000 0.000 0 0,0.000 0.000 0 0,0.000 0.000 0 16,20.000 37.000 0-16,-20.000-37.000 0 0,0.000 0.000 0 15,0.000 0.000 0-15,0.000 0.000 0 0,0.000 0.000 0 0,0.000 0.000 0 16,0.000 0.000 0-16,0.000 0.000 0 0,0.000 0.000 0 0,0.000 0.000 0 0,26.000 30.000 0 15,-26.000-30.000 0-15,0.000 0.000 0 0,0.000 0.000 0 0,0.000 0.000 0 16,0.000 0.000 0-16,0.000 0.000 0 0,0.000 0.000 0 16,0.000 0.000 0-16,28.000 18.000 0 0,-28.000-18.000 0 0,0.000 0.000 0 0,0.000 0.000 0 0,0.000 0.000 0 0,22.000 8.000 0 0,-22.000-8.000-128 15,0.000 0.000 128-15,0.000 0.000 144 16,22.000 7.000-16-16,-22.000-7.000-128 0,0.000 0.000 176 16,0.000 0.000-176-16,26.000 5.000 160 0,-26.000-5.000-160 0,0.000 0.000 0 0,18.000 3.000 0 0,-18.000-3.000 0 0,0.000 0.000 0 15,21.000 3.000 0-15,-21.000-3.000 0 16,0.000 0.000 0-16,21.000 2.000 0 0,-21.000-2.000 0 0,0.000 0.000 0 15,19.000 2.000-192-15,-19.000-2.000 192 0,0.000 0.000-192 0,0.000 0.000 192 0,24.000 4.000-192 0,-24.000-4.000 192 16,0.000 0.000 0-16,0.000 0.000-128 0,24.000 4.000 128 0,-24.000-4.000 0 16,0.000 0.000 0-16,0.000 0.000 0 0,0.000 0.000 0 0,25.000 6.000 0 15,-25.000-6.000 0-15,0.000 0.000-128 16,0.000 0.000 128-16,0.000 0.000 0 0,24.000 7.000 0 0,-24.000-7.000 0 0,0.000 0.000 0 0,0.000 0.000 0 0,0.000 0.000 0 16,0.000 0.000-128-16,26.000 9.000 128 0,-26.000-9.000 0 15,0.000 0.000-320-15,0.000 0.000-16 16,0.000 0.000 0-16,25.000 4.000 0 0,-25.000-4.000 176 0,0.000 0.000 160 0,0.000 0.000-208 0,0.000 0.000 80 0,24.000 2.000 128 15,-24.000-2.000 0 1,0.000 0.000 0-16,0.000 0.000 0 0,21.000 1.000 0 0,-21.000-1.000 0 0,0.000 0.000 0 0,18.000 0.000-128 16,-18.000 0.000 128-16,0.000 0.000 0 0,16.000 0.000 0 0,-16.000 0.000-128 0,0.000 0.000 128 15,17.000 0.000 0-15,-17.000 0.000-144 0,0.000 0.000 144 16,18.000-1.000-144-16,-18.000 1.000 144 0,0.000 0.000-192 0,0.000 0.000 192 16,22.000 0.000-160-16,-22.000 0.000 160 0,0.000 0.000-128 0,15.000 0.000 128 15,-15.000 0.000 0-15,0.000 0.000-128 0,19.000-2.000 128 0,-19.000 2.000 0 0,13.000-2.000 0 0,-13.000 2.000 0 16,11.000-2.000 0-16,-11.000 2.000-128 15,14.000-4.000 128-15,-14.000 4.000 0 0,0.000 0.000 0 0,15.000-3.000 0 16,-15.000 3.000 0-16,0.000 0.000 0 0,17.000-3.000 0 0,-17.000 3.000 0 16,15.000-3.000-432-16,-15.000 3.000 0 0,13.000-4.000 0 0,-7.000 2.000 0 0,-6.000 2.000 256 0,11.000-3.000 176 15,-11.000 3.000-208-15,13.000-2.000 80 0,-13.000 2.000 128 0,13.000-2.000 0 16,-13.000 2.000-144-16,0.000 0.000 144 0,17.000-4.000 0 0,-17.000 4.000 0 16,10.000-3.000 0-16,-10.000 3.000 0 0,0.000 0.000 0 0,11.000-3.000 0 15,-11.000 3.000 0-15,8.000-3.000 0 0,-8.000 3.000 0 0,8.000-3.000 0 16,-8.000 3.000 0-16,5.000-3.000 0 0,-5.000 3.000 0 0,9.000-3.000 0 15,-9.000 3.000 0-15,7.000-5.000 0 0,-4.000 2.000 0 0,-3.000 3.000 0 16,8.000-5.000 0-16,-8.000 5.000 0 0,6.000-4.000 0 0,-1.000 1.000 0 16,-3.000-1.000 0-16,1.000 0.000 0 0,2.000 0.000 0 0,-3.000 1.000-256 15,2.000-1.000 48-15,-1.000 0.000 0 0,2.000 1.000 208 0,-3.000-1.000-144 16,1.000-1.000 144-16,-1.000 1.000-128 0,1.000 0.000 128 0,-1.000-1.000 0 16,0.000 1.000 0-16,0.000-1.000 128 0,1.000 1.000-128 0,-1.000 0.000 0 15,1.000 0.000 0-15,-3.000 0.000 128 0,2.000 0.000-128 0,0.000-1.000 0 0,-1.000 1.000 0 0,1.000 0.000 128 16,-2.000 1.000-128-16,3.000-1.000 0 0,-3.000 0.000 0 0,2.000-2.000 128 15,0.000 2.000-128-15,0.000 0.000 0 0,-2.000-1.000 0 0,3.000 0.000 128 16,-3.000-1.000-128-16,2.000 0.000 0 0,0.000 2.000 0 16,-1.000-2.000 0-16,1.000 0.000 0 0,-2.000 0.000 0 0,3.000 0.000 0 0,-1.000 0.000 0 15,-2.000-1.000 0-15,2.000 2.000 0 0,-1.000 0.000 0 0,-1.000-1.000 0 16,2.000 0.000 0-16,2.000 0.000 0 0,-4.000 0.000 0 0,3.000 1.000-128 16,-3.000-2.000 128-16,2.000 1.000 0 0,0.000 0.000 0 0,-1.000 0.000 0 15,-1.000-1.000 0-15,2.000 2.000 0 0,-2.000 0.000 0 0,2.000 0.000 0 16,-2.000 0.000 0-16,1.000-2.000 0 0,-1.000 1.000 0 0,2.000 0.000 0 15,-2.000 1.000 0-15,2.000-1.000 0 0,-1.000 1.000 0 0,-1.000 0.000 128 16,0.000 0.000-128-16,2.000-1.000 0 0,-2.000 0.000 0 0,0.000 1.000 128 16,0.000 1.000-128-16,2.000 0.000 0 0,-2.000-1.000 0 0,2.000 0.000 0 0,-2.000 1.000 0 15,0.000-1.000 128-15,0.000 1.000-128 0,0.000 0.000 0 0,0.000 0.000 144 0,2.000 0.000-144 16,-2.000 0.000 192-16,0.000 1.000-192 0,0.000-1.000 256 0,0.000 1.000-64 16,0.000 0.000-16-16,0.000-1.000 0 15,0.000 1.000 0-15,1.000-1.000 0 0,-1.000 1.000 0 0,0.000 0.000 0 0,0.000-1.000-176 0,0.000-1.000 0 16,0.000 2.000 0-16,0.000 0.000 0 0,0.000-1.000 0 0,0.000 1.000 0 15,0.000 0.000 0-15,0.000-1.000 0 0,0.000 0.000 0 0,0.000 1.000 0 16,0.000-1.000 0-16,0.000 0.000 0 0,0.000 0.000 0 0,0.000 0.000 0 16,0.000-1.000 128-16,0.000 1.000-128 0,0.000 0.000 160 0,0.000 0.000 0 15,0.000-1.000 0-15,0.000 1.000 0 0,0.000-1.000-160 0,0.000 1.000 192 16,0.000 1.000-192-16,0.000 0.000 192 0,-1.000-1.000-192 0,1.000 1.000 0 16,0.000 0.000 0-16,0.000-1.000 128 0,0.000 1.000 16 0,0.000 0.000 0 0,-2.000 0.000 0 15,2.000 0.000 0-15,0.000 0.000-144 0,0.000 1.000 160 16,0.000-1.000-160-16,0.000-1.000 160 0,-2.000 1.000-160 0,2.000 0.000 0 15,-2.000 0.000 0-15,2.000 1.000 0 0,0.000-1.000 0 0,0.000 0.000 0 0,-2.000 1.000 0 0,2.000-1.000 0 16,0.000 0.000 0-16,0.000 1.000 192 16,0.000-1.000-192-16,-1.000 0.000 192 0,1.000 1.000 0 0,-2.000-1.000 0 0,2.000 1.000 0 0,-2.000-1.000 0 15,2.000 0.000 0-15,0.000 1.000 0 0,-1.000 0.000 0 0,-1.000 0.000 0 0,2.000 0.000 16 0,-2.000-1.000 16 16,2.000 1.000 0-16,-3.000 0.000 0 0,3.000-1.000-224 16,-2.000 0.000 176-16,1.000 0.000-176 0,-1.000-1.000 160 0,0.000 1.000-160 0,0.000 0.000 0 15,2.000 0.000 0-15,-2.000-1.000 128 0,1.000 2.000-128 0,-1.000-3.000 0 16,0.000 0.000 0-16,-1.000 1.000 0 0,1.000-1.000 0 0,2.000 0.000 0 15,-3.000-1.000 0-15,1.000 2.000 0 0,1.000 0.000 0 16,-1.000-1.000 0-16,0.000 1.000 128 0,0.000 0.000-128 0,0.000-1.000 0 0,1.000 1.000 128 16,-1.000 1.000-128-16,0.000 0.000 128 0,-1.000-1.000-128 15,1.000 1.000 0-15,-1.000-1.000 144 0,1.000 1.000-144 0,1.000 0.000 0 0,-1.000-1.000 128 16,-2.000 2.000-128-16,2.000-1.000 0 0,1.000 0.000 0 0,-1.000 0.000 128 0,-1.000-2.000-128 16,-1.000 1.000 0-16,3.000 0.000 0 0,-3.000 0.000 0 0,3.000 0.000 0 0,-3.000 0.000 0 15,0.000-1.000 0-15,1.000 2.000 128 0,1.000 1.000-128 16,-1.000-1.000 0-16,1.000-1.000 0 15,-1.000 1.000 144-15,-2.000 0.000-144 0,2.000-2.000 0 0,-1.000 2.000 128 0,0.000 1.000-128 0,-1.000-1.000 0 0,0.000 0.000 0 16,2.000 0.000 0-16,-3.000 0.000 0 16,3.000 1.000 0-16,-2.000-2.000 0 0,2.000 2.000 0 0,-1.000 0.000 0 15,1.000 0.000 0-15,-3.000 0.000 0 0,3.000-1.000 0 0,-2.000 1.000 0 16,3.000 1.000 0-16,-1.000-1.000 0 0,1.000 1.000 0 0,-1.000-1.000 0 0,0.000 1.000 0 0,0.000 0.000 0 16,0.000-2.000 128-16,1.000 2.000-128 0,-1.000 0.000 0 15,1.000 0.000 0-15,-1.000-1.000 0 0,0.000 1.000 0 0,1.000-1.000 0 16,-1.000 1.000 0-16,-1.000-1.000 0 0,0.000 1.000 0 0,3.000 0.000 0 15,-3.000 0.000 0-15,3.000 0.000 0 0,-4.000 0.000 0 0,3.000-1.000 0 16,-4.000 0.000 0-16,3.000 1.000 0 0,-2.000 0.000 0 0,3.000-1.000 0 16,-3.000 1.000 0-16,2.000 0.000 0 0,0.000 0.000 0 0,-3.000 0.000 0 15,3.000-1.000 0-15,-1.000 1.000 0 0,-2.000-1.000 0 0,3.000 1.000 0 0,-2.000-1.000 0 0,2.000 1.000 0 0,-2.000-1.000 0 16,3.000 0.000 0-16,-3.000 1.000 0 0,2.000-1.000 0 0,0.000 1.000 0 16,0.000 0.000 0-16,0.000-1.000 0 0,1.000 1.000 0 0,-1.000 0.000 0 15,1.000 1.000 0-15,-1.000-1.000 0 16,0.000 0.000 0-16,1.000 1.000 0 0,-1.000-1.000 0 0,0.000 0.000 0 0,0.000 1.000 0 0,1.000 0.000 0 0,-1.000-1.000 0 15,0.000 1.000 0-15,-1.000-1.000 0 0,1.000 1.000 0 0,0.000 0.000 0 0,-1.000 0.000 0 16,0.000-1.000 0 0,1.000 0.000 0-16,0.000 1.000 0 0,-2.000-1.000 0 0,2.000 0.000 0 0,-2.000 0.000 0 15,2.000 1.000 0-15,-2.000-1.000 0 0,0.000 1.000 0 0,0.000-1.000 0 16,-1.000 1.000 0-16,1.000-1.000 0 16,0.000 1.000 0-16,-1.000 0.000 0 0,1.000 0.000 0 0,-1.000 0.000 0 0,1.000 0.000 0 15,0.000 0.000 0-15,2.000 0.000 0 0,-2.000 0.000 0 0,1.000 0.000 0 16,0.000 0.000 0-16,3.000 0.000 0 0,-3.000 0.000 0 0,3.000-1.000 0 0,-2.000 1.000 0 0,1.000 0.000 0 0,2.000 0.000 0 0,-2.000 0.000 0 15,1.000 0.000 0-15,-1.000-1.000 0 0,2.000 1.000 0 0,-3.000 0.000 0 16,2.000 0.000 0 0,-1.000 0.000 0-16,2.000 0.000 0 0,-2.000 0.000 0 0,1.000 0.000 0 15,-1.000 1.000 0-15,-1.000-1.000 0 0,1.000 1.000 0 0,2.000-1.000 0 16,-5.000 3.000 0-16,4.000-2.000 0 0,-4.000 1.000 0 0,4.000-1.000 0 16,-3.000 1.000-128-16,1.000 0.000 128 0,1.000-1.000 0 0,-1.000 1.000 0 15,2.000-1.000 0-15,-3.000 2.000 0 0,1.000-1.000 0 0,0.000-1.000 0 16,0.000 1.000 0-16,-2.000-1.000 0 0,2.000 1.000 0 0,0.000 0.000 0 15,-1.000-1.000 0-15,3.000 0.000 0 0,-4.000 0.000 0 0,4.000 0.000 0 16,-3.000 0.000 0-16,1.000 0.000 0 0,0.000 0.000 0 0,1.000 0.000 0 16,-1.000 0.000 0-16,1.000-1.000 0 0,-1.000 1.000 0 0,0.000-1.000 0 15,0.000 1.000 0-15,1.000-1.000 0 0,1.000 1.000 0 0,-3.000-1.000 0 0,3.000 0.000 0 0,-1.000 2.000 0 16,-1.000-2.000 0-16,1.000 1.000 0 0,-1.000-1.000 0 0,0.000 0.000 0 16,2.000 0.000 0-16,-1.000 0.000 0 0,0.000 0.000 0 0,-1.000 0.000 0 15,0.000 1.000 0-15,1.000 0.000 0 0,-1.000-1.000 0 0,1.000 1.000 0 16,-1.000 0.000-128-16,-3.000 0.000 128 0,1.000 0.000 0 0,-1.000 1.000-18624 15</inkml:trace>
  <inkml:trace contextRef="#ctx0" brushRef="#br1">4477.000 7262.000 18431 0,'-1.000'-1.000'1632'16,"-1.000"0.000"-1312"-16,2.000 0.000-320 0,0.000 1.000 0 0,0.000-1.000 1152 0,-2.000 1.000 144 0,2.000-1.000 48 0,-3.000-1.000 0 0,-2.000-2.000-96 0,-2.000 2.000-16 0,2.000-1.000 0 15,-2.000 2.000 0-15,2.000 0.000-656 0,-1.000 0.000-128 0,0.000 2.000-16 0,1.000-1.000-16 0,0.000 2.000-160 0,-3.000-1.000-16 16,3.000 2.000-16-16,-3.000 1.000 0 0,2.000-1.000-224 0,-2.000 1.000 0 0,0.000-1.000 0 0,1.000 1.000 0 16,0.000 0.000 0-16,-2.000 2.000 0 0,3.000-1.000 0 0,-2.000 0.000 0 15,0.000 1.000 0-15,0.000-1.000 0 16,0.000 2.000 0-16,2.000-2.000 0 15,-1.000 1.000 0-15,2.000-1.000 128 0,-2.000 1.000-128 0,2.000-1.000 0 0,5.000-5.000 0 0,0.000 0.000 128 16,0.000 0.000-128-16,-15.000 19.000 0 0,15.000-19.000 128 0,0.000 0.000-128 16,0.000 0.000 0-16,0.000 0.000 144 0,0.000 0.000-144 0,0.000 0.000 0 15,-11.000 34.000 0-15,11.000-34.000 0 0,0.000 0.000 0 0,0.000 0.000 0 16,0.000 0.000 0-16,0.000 0.000 0 0,0.000 0.000 0 0,0.000 0.000 0 0,0.000 0.000 0 16,0.000 0.000 0-16,0.000 0.000 352 0,3.000 44.000 96 0,-3.000-44.000 0 15,0.000 0.000 16-15,0.000 0.000-16 0,0.000 0.000 0 16,0.000 0.000 0-16,0.000 0.000 0 0,0.000 0.000-272 0,0.000 0.000-176 0,26.000 36.000 192 15,-26.000-36.000-192-15,0.000 0.000 304 0,0.000 0.000-48 16,0.000 0.000-16-16,0.000 0.000 0 0,35.000 22.000 64 0,-35.000-22.000 16 16,0.000 0.000 0-16,0.000 0.000 0 0,25.000 10.000-160 0,-25.000-10.000-32 15,0.000 0.000 0-15,20.000 4.000 0 0,-14.000-4.000-128 0,-6.000 0.000 128 16,0.000 0.000-128-16,19.000 1.000 128 0,-14.000-1.000-128 0,0.000 0.000 0 16,3.000-1.000-160-16,-2.000 0.000 160 0,1.000 0.000-240 0,-1.000 0.000 48 15,1.000-1.000 16-15,-1.000 0.000 0 16,0.000-1.000-464-16,-1.000 1.000-112 0,-1.000 1.000-16 0,-1.000-1.000 0 15,1.000 1.000-512-15,-1.000-2.000-128 0,1.000 1.000 0 0,-1.000-1.000-7536 0,0.000 1.000-1488 16</inkml:trace>
  <inkml:trace contextRef="#ctx0" brushRef="#br1">4515.000 7392.000 7359 0,'2.000'0.000'656'0,"-2.000"0.000"-528"0,0.000 0.000-128 16,0.000 0.000 0-16,0.000 0.000 928 0,0.000 0.000 160 0,0.000 0.000 16 0,0.000 0.000 16 0,0.000 0.000 160 0,0.000 0.000 48 0,0.000 1.000 0 0,-2.000-1.000 0 0,2.000 0.000-768 0,0.000 0.000-160 15,0.000 0.000-16-15,0.000 0.000-16 0,0.000 0.000-368 0,0.000 0.000 0 16,0.000 0.000 0-16,0.000 0.000 0 0,0.000 0.000 0 0,0.000 0.000 0 15,0.000 0.000 0-15,0.000 0.000 0 0,0.000 0.000 704 0,0.000 0.000 64 16,0.000 0.000 0-16,0.000 0.000 16 0,0.000 0.000-160 0,0.000 45.000-48 0,0.000-45.000 0 0,0.000 0.000 0 16,0.000 0.000-416-16,0.000 0.000-160 0,0.000 0.000 0 0,0.000 0.000 144 15,-3.000 43.000-144-15,3.000-43.000 0 16,0.000 0.000 0-16,0.000 0.000 128 0,0.000 0.000-128 0,0.000 0.000 0 0,-6.000 47.000 0 0,6.000-47.000 0 16,0.000 0.000 0-16,0.000 0.000 0 15,0.000 0.000 0-15,0.000 0.000 0 0,-3.000 43.000 0 0,3.000-43.000 0 0,0.000 0.000 0 0,0.000 0.000 0 0,0.000 0.000 0 16,0.000 0.000 0-1,0.000 0.000 0-15,0.000 0.000 0 0,0.000 0.000 0 0,0.000 0.000 0 0,0.000 0.000 0 0,0.000 0.000 128 0,0.000 0.000 112 16,0.000 0.000 16-16,0.000 0.000 0 0,0.000 0.000 0 0</inkml:trace>
  <inkml:trace contextRef="#ctx0" brushRef="#br1">6837.000 7639.000 9215 0,'0.000'0.000'816'0,"0.000"0.000"-656"0,0.000 0.000-160 0,0.000 0.000 0 0,0.000 0.000 176 0,-2.000 0.000 0 0,2.000 0.000 0 0,0.000-1.000 0 0,0.000 1.000 976 0,0.000 0.000 192 15,-1.000 0.000 32-15,-1.000 0.000 16 0,2.000 0.000-1008 0,0.000 0.000-208 16,0.000 0.000-48-16,0.000 0.000 0 0,0.000 0.000-128 0,0.000 0.000 0 15,0.000 0.000 0-15,0.000 0.000 0 0,0.000 0.000-224 0,0.000 0.000 80 16,0.000 0.000 16-16,0.000 0.000 0 0,0.000 0.000 128 0,0.000 0.000 0 0,-7.000 41.000 0 0,7.000-41.000-128 16,0.000 0.000 128-16,0.000 0.000 0 0,0.000 0.000-144 0,0.000 0.000 144 15,0.000 0.000 0-15,0.000 0.000 0 0,0.000 0.000 0 16,0.000 0.000 0-16,0.000 0.000-176 0,0.000 0.000 176 0,0.000 0.000-128 0,0.000 0.000 128 16,0.000 0.000 0-16,0.000 0.000 0 15,-9.000 38.000 0-15,9.000-37.000 0 0,0.000-1.000 0 0,0.000 1.000 0 16,0.000-1.000 0-16,0.000 0.000 0 0,0.000 0.000 0 0,0.000 0.000 0 0,0.000 0.000 0 0,0.000-1.000 0 15,0.000 1.000 0-15,0.000 0.000 144 16,0.000 0.000-16-16,0.000 0.000-128 0,0.000-1.000 896 0,0.000 1.000 80 0,0.000 0.000 16 0,0.000-1.000 0 0,0.000-1.000 608 0,0.000 0.000 112 16,0.000 0.000 16-16,0.000-2.000 16 15,0.000 1.000-736-15,0.000 0.000-160 0,0.000 1.000-16 0,0.000-1.000-16 0,0.000 2.000-416 0,0.000 0.000-80 16,0.000 0.000 0-16,0.000 0.000-16 0,0.000 1.000-304 0,0.000 0.000 128 16,0.000-1.000-128-16,0.000 2.000 0 0,0.000-1.000 0 0,0.000 0.000 0 15,0.000 1.000 0-15,0.000-1.000 0 0,0.000 0.000 0 0,0.000 1.000 0 16,0.000-1.000 0-16,0.000 0.000 0 15,0.000 1.000-448-15,0.000-1.000 0 0,0.000 0.000 0 0,0.000 0.000 0 16,0.000 0.000 64-16,0.000 0.000 32 0,0.000 0.000 0 0,0.000 0.000 0 0,0.000 0.000 32 0,0.000 0.000 0 16,-8.000 38.000 0-16,8.000-38.000 0 0,0.000 0.000 320 0,0.000 0.000-144 15,0.000 0.000 144-15,0.000 0.000 0 0,0.000 0.000 0 0,0.000 0.000-128 0,0.000 0.000 128 0,0.000 0.000 0 16,0.000 0.000 0-16,0.000 0.000 0 0,0.000 0.000 0 0,0.000 0.000 144 16,0.000 0.000-384-16,0.000 0.000-80 15,0.000-1.000 0-15</inkml:trace>
  <inkml:trace contextRef="#ctx0" brushRef="#br1">6832.000 7926.000 19343 0,'0.000'-2.000'1728'0,"0.000"2.000"-1392"0,0.000 0.000-336 0,0.000 0.000 0 15,0.000 0.000-256-15,0.000-1.000-128 0,0.000 1.000-32 0,-2.000-1.000 0 0,2.000 0.000 1840 0,0.000-1.000 368 0,0.000 1.000 80 0,0.000 0.000 16 0,0.000 1.000-1248 0,-1.000-1.000-256 16,1.000 0.000-64-16,0.000 1.000 0 0,0.000 0.000 368 0,0.000 0.000 64 16,0.000 0.000 16-16,0.000 0.000 0 0,0.000 0.000-304 0,0.000 0.000-48 15,0.000 0.000-16-15,0.000 0.000 0 0,0.000 0.000-240 16,0.000 0.000-160-16,0.000 0.000 192 0,0.000 0.000-192 15,0.000 0.000 0-15,0.000 0.000 0 0,0.000 0.000 0 0,0.000 0.000-192 0,0.000 0.000 192 0,0.000 0.000-176 16,0.000 0.000 176-16,0.000 0.000-160 0,0.000 0.000 160 0,0.000 0.000 0 16,0.000 0.000 0-16,1.000 43.000 0 0,-1.000-43.000 0 0,0.000 0.000 0 0,0.000 0.000 0 15,0.000 0.000 0-15,0.000 0.000 0 0,0.000 0.000 0 0,7.000 44.000 0 16,-7.000-44.000 0-16,0.000 0.000 0 0,0.000 0.000 0 0,0.000 0.000 0 0,0.000 0.000 0 16,0.000 0.000 0-16,1.000 42.000 0 15,-1.000-42.000 0-15,0.000 0.000 0 0,0.000 0.000 0 0,0.000 0.000 0 0,0.000 0.000 0 0,0.000 0.000 0 16,0.000 0.000 0-16,0.000 0.000 0 15,-6.000 40.000 0-15,6.000-40.000 0 0,0.000 0.000 0 0,0.000 0.000 0 0,0.000 0.000 0 0,0.000 0.000 0 16,0.000 0.000 0-16,0.000 0.000 0 0,0.000 0.000 0 0,0.000 0.000 0 16,0.000 0.000 0-16,0.000 0.000 0 0,0.000 0.000 0 0,0.000 0.000 128 15,0.000 0.000-128-15,0.000 0.000 0 0,0.000 0.000 0 0,0.000 0.000 128 16,0.000 0.000-128-16,0.000 0.000 0 0,0.000 0.000 0 0,0.000 0.000-13312 16</inkml:trace>
  <inkml:trace contextRef="#ctx0" brushRef="#br1">6558.000 7387.000 5519 0,'0.000'0.000'496'0,"0.000"0.000"-496"0,0.000 0.000 0 0,0.000 0.000 0 15,0.000 0.000 432-15,-2.000 0.000-16 0,2.000 0.000 0 0,-2.000 1.000 0 0,0.000 0.000 304 0,-1.000 0.000 64 0,1.000 0.000 16 0,-1.000 0.000 0 0,0.000 1.000-464 0,-1.000-1.000-80 0,1.000 2.000-32 0,-1.000-2.000 0 0,2.000 0.000 544 0,-1.000 0.000 96 16,1.000 1.000 32-16,-1.000-1.000 0 0,1.000 1.000-80 0,-1.000-1.000-16 0,1.000 0.000 0 0,-1.000 0.000 0 16,-1.000 1.000-112-16,2.000 0.000-32 15,-1.000-1.000 0-15,0.000 1.000 0 0,1.000-1.000-304 0,-1.000 1.000-64 16,-1.000 1.000-16-16,1.000-1.000 0 0,3.000-2.000 192 0,0.000 0.000 48 0,-12.000 9.000 0 0,8.000-6.000 0 15,-1.000 0.000-192-15,2.000 0.000-16 16,-3.000 2.000-16-16,1.000-1.000 0 0,5.000-4.000-112 0,0.000 0.000-32 0,-15.000 13.000 0 0,15.000-13.000 0 0,0.000 0.000 144 0,-14.000 17.000 32 31,14.000-17.000 0-31,0.000 0.000 0 0,-17.000 19.000-192 0,17.000-19.000-128 0,0.000 0.000 144 0,0.000 0.000-144 16,-19.000 28.000 176-16,19.000-28.000-176 0,0.000 0.000 192 0,0.000 0.000-192 16,-15.000 32.000 256-16,15.000-32.000-48 0,0.000 0.000-16 0,0.000 0.000 0 15,-14.000 35.000 0-15,14.000-35.000-16 0,0.000 0.000 0 0,0.000 0.000 0 16,0.000 0.000-176-16,-13.000 40.000 0 0,13.000-40.000 0 0,0.000 0.000 128 15,0.000 0.000-128-15,0.000 0.000 128 0,-13.000 40.000-128 0,13.000-40.000 128 0,0.000 0.000-128 16,0.000 0.000 128-16,0.000 0.000-128 0,-11.000 38.000 128 16,11.000-38.000 624-16,0.000 0.000 112 0,0.000 0.000 32 0,0.000 0.000 0 0,0.000 0.000 320 0,-11.000 43.000 64 0,11.000-43.000 0 0,0.000 0.000 16 15,0.000 0.000-1040 1,0.000 0.000-256-16,0.000 0.000 0 0,-5.000 39.000 0 0,5.000-39.000 0 0,0.000 0.000 0 16,0.000 0.000 0-16,0.000 0.000 0 0,0.000 0.000 0 0,0.000 0.000 0 0,-2.000 47.000 0 15,2.000-47.000 0 1,0.000 0.000 0-16,0.000 0.000 0 0,0.000 0.000 0 0,0.000 0.000 0 0,0.000 0.000 128 0,5.000 46.000-128 0,-5.000-46.000 0 0,0.000 0.000 0 31,0.000 0.000 0-31,0.000 0.000 0 0,0.000 0.000 0 0,0.000 0.000 0 0,8.000 45.000 0 0,-8.000-45.000 0 0,0.000 0.000 0 16,0.000 0.000 0-16,0.000 0.000 0 0,0.000 0.000 0 15,0.000 0.000 0-15,0.000 0.000 0 0,6.000 42.000 0 0,-6.000-42.000 0 0,0.000 0.000 0 0,0.000 0.000 0 32,0.000 0.000-704-32,0.000 0.000-240 0,0.000 0.000-48 0,0.000 0.000-16 0,0.000 0.000 1264 0,0.000 0.000 240 15,14.000 42.000 48-15,-14.000-42.000 16 0,0.000 0.000-240 0,0.000 0.000-64 16,0.000 0.000 0-16,0.000 0.000 0 0,0.000 0.000-256 0,0.000 0.000 0 15,0.000 0.000 0-15,0.000 0.000 0 0,0.000 0.000 0 0,17.000 39.000 0 16,-17.000-39.000 0-16,0.000 0.000 0 0,0.000 0.000 0 0,0.000 0.000 0 16,0.000 0.000 0-16,0.000 0.000 0 0,0.000 0.000 128 0,0.000 0.000-128 0,0.000 0.000 0 15,22.000 33.000 0-15,-22.000-33.000 0 0,0.000 0.000 128 0,0.000 0.000-128 0,0.000 0.000 0 16,0.000 0.000 192-16,0.000 0.000-192 0,0.000 0.000 192 16,0.000 0.000-192-16,0.000 0.000 288 0,0.000 0.000-48 0,0.000 0.000-16 0,0.000 0.000 0 15,26.000 28.000-224-15,-26.000-28.000 0 0,0.000 0.000 0 0,0.000 0.000 0 16,0.000 0.000 0-16,0.000 0.000 0 0,0.000 0.000 0 0,0.000 0.000 0 15,0.000 0.000 0-15,0.000 0.000 0 0,0.000 0.000 0 0,29.000 27.000 0 16,-29.000-27.000 192-16,0.000 0.000-64 0,0.000 0.000-128 0,0.000 0.000 192 16,0.000 0.000 256-16,0.000 0.000 32 0,29.000 18.000 16 0,-29.000-18.000 0 15,0.000 0.000-496-15,0.000 0.000 0 0,0.000 0.000 0 0,0.000 0.000 0 16,0.000 0.000 0-16,31.000 19.000 0 0,-31.000-19.000 0 0,0.000 0.000 0 16,0.000 0.000 0-16,0.000 0.000 0 0,0.000 0.000 0 0,0.000 0.000 0 0,0.000 0.000 0 0,29.000 21.000 0 15,-29.000-21.000 0-15,0.000 0.000 0 0,0.000 0.000 0 16,0.000 0.000 0-16,0.000 0.000 0 0,0.000 0.000 0 0,26.000 11.000 0 0,-26.000-11.000 0 15,0.000 0.000 0-15,0.000 0.000 0 0,0.000 0.000 0 0,0.000 0.000 0 16,0.000 0.000 0-16,26.000 8.000 0 0,-26.000-8.000 0 0,0.000 0.000 0 16,0.000 0.000 0-16,0.000 0.000 0 0,0.000 0.000 0 0,0.000 0.000 0 15,0.000 0.000 0-15,25.000 8.000 0 0,-25.000-8.000 0 0,0.000 0.000 0 16,0.000 0.000 0-16,0.000 0.000 0 0,19.000 3.000 0 0,-19.000-3.000 0 16,0.000 0.000 144-16,0.000 0.000-144 0,16.000 1.000 176 0,-16.000-1.000-48 0,0.000 0.000-128 15,15.000 1.000 192-15,-15.000-1.000-192 0,0.000 0.000 0 0,14.000 0.000 0 0,-14.000 0.000 0 16,0.000 0.000 0-16,15.000 1.000 0 15,-15.000-1.000 0-15,0.000 0.000 0 0,12.000 0.000 0 0,-12.000 0.000 0 16,0.000 0.000 0-16,0.000 0.000 0 0,18.000 1.000 0 0,-18.000-1.000 0 0,0.000 0.000 0 0,14.000 1.000 0 16,-14.000-1.000 0-16,0.000 0.000 0 15,18.000 2.000 0-15,-18.000-2.000 0 0,0.000 0.000 0 0,16.000 0.000 0 0,-16.000 0.000 0 16,0.000 0.000 0-16,14.000 0.000 0 0,-14.000 0.000 0 0,0.000 0.000 0 0,16.000 0.000 0 16,-16.000 0.000 0-16,10.000-2.000 0 0,-4.000 1.000 0 0,-3.000 0.000 0 0,-3.000 1.000 0 0,0.000 0.000 0 15,15.000-2.000 0-15,-9.000 1.000 0 0,1.000-1.000 0 0,-2.000 0.000 0 16,1.000 0.000 0-16,0.000 0.000 0 0,1.000 0.000-128 0,-1.000 0.000 128 15,-1.000 1.000 0-15,3.000-1.000 0 16,-3.000 1.000 0-16,1.000-2.000-128 0,-1.000 2.000 128 0,1.000 0.000 0 0,-1.000-1.000 0 0,1.000 1.000 0 16,-1.000-2.000 0-16,0.000 2.000 0 0,1.000 0.000-160 0,1.000-1.000 160 15,-1.000 1.000-128-15,-1.000-1.000 128 0,3.000-1.000-192 0,-2.000 1.000 64 16,1.000 0.000 0-16,-1.000-2.000 0 0,2.000 2.000 0 0,-3.000 0.000 0 0,3.000-1.000 0 0,-2.000 1.000 0 16,1.000-1.000 128-16,-2.000 1.000 0 0,1.000-1.000-144 15,0.000 1.000 144 1,-1.000-1.000 0-16,0.000 1.000-144 0,0.000 0.000 144 0,1.000-1.000 0 15,-1.000 1.000-128-15,-2.000 0.000 128 0,2.000 0.000 0 0,-2.000 0.000 0 0,2.000 0.000-160 16,-2.000 0.000 160-16,0.000 0.000-128 0,-1.000-1.000 128 0,1.000 0.000 0 0,0.000 1.000 0 0,-1.000 0.000 0 16,1.000-1.000-128-16,1.000 0.000-64 0,0.000-1.000-16 15,-1.000 1.000 0-15,-1.000-1.000 0 0,1.000 0.000 32 0,0.000 1.000 16 16,1.000-1.000 0-16,-1.000 0.000 0 0,0.000 1.000 160 0,2.000-1.000 0 0,-2.000-1.000 0 0,0.000 2.000 0 0,0.000-1.000 0 16,-1.000 1.000 0-1,1.000-1.000 0-15,-1.000 0.000 0 0,1.000 0.000 0 0,0.000 0.000 0 0,-1.000 1.000 0 0,-1.000 0.000 0 0,1.000-1.000 0 0,-1.000 0.000 0 16,1.000-1.000 0-16,0.000 1.000 128 15,-1.000 0.000-128-15,1.000-1.000 0 0,1.000 0.000 128 0,-1.000-1.000-128 0,0.000 2.000 0 0,-1.000-1.000 0 16,2.000 0.000 0-16,0.000 0.000 128 0,-1.000 0.000-128 0,-1.000 0.000 0 31,1.000 1.000 0-31,1.000-1.000 0 0,-1.000 2.000 0 0,-2.000-1.000 0 0,3.000-1.000 0 16,-1.000 2.000 128-16,0.000-1.000-128 0,-1.000 1.000 0 0,2.000 0.000 0 0,-3.000 0.000 0 0,3.000 0.000 0 0,-1.000-2.000 0 16,-1.000 2.000 0-16,1.000 0.000 128 0,0.000 1.000-128 0,-1.000-1.000 0 15,-1.000 1.000 0-15,2.000-1.000 128 16,0.000 0.000-128-16,-1.000 1.000 0 0,-1.000-2.000 128 0,2.000 1.000-128 0,-2.000 1.000 224 0,2.000-1.000-32 0,-1.000 0.000 0 15,-1.000 0.000 0-15,3.000 0.000 48 16,-1.000 0.000 0-16,-1.000-1.000 0 0,-1.000 1.000 0 16,2.000 0.000-240-16,-2.000 0.000 128 0,1.000 0.000-128 0,1.000 0.000 0 15,-2.000 1.000 0-15,2.000-3.000 0 0,-1.000 3.000 0 0,-1.000 0.000 0 16,0.000-1.000 0-16,2.000 1.000 128 0,-2.000 0.000-128 0,0.000 0.000 0 16,0.000-1.000 176-16,2.000 1.000-16 0,-1.000 0.000 0 0,-1.000 0.000 0 15,0.000-2.000 48-15,0.000 2.000 16 0,2.000-1.000 0 0,-2.000 0.000 0 16,2.000 0.000-224-16,-2.000-1.000 176 0,1.000 0.000-176 0,-1.000-1.000 160 15,3.000 0.000-160-15,-3.000 1.000 0 0,2.000 0.000 0 0,-1.000 0.000 0 0,-1.000-1.000 0 16,0.000 1.000 0-16,2.000 1.000 0 0,-2.000-1.000 0 16,0.000 1.000 0-16,0.000-1.000 128 0,0.000 2.000-128 0,0.000-2.000 0 0,0.000 1.000 208 0,0.000 0.000-32 15,0.000 0.000-16-15,0.000 0.000 0 0,0.000-1.000-160 0,0.000 1.000 160 16,0.000-2.000-160-16,0.000 1.000 160 0,0.000 1.000-160 0,0.000-1.000 0 16,0.000 1.000 0-16,0.000-1.000 128 0,0.000 0.000-128 0,0.000-2.000 0 15,0.000 3.000 0-15,0.000-1.000 0 0,0.000 0.000 144 0,0.000 1.000-144 16,-2.000-1.000 160-16,2.000-1.000-160 0,0.000 2.000 128 0,0.000-1.000-128 15,0.000 0.000 0-15,0.000 1.000 144 0,0.000-1.000-144 0,0.000-1.000 0 16,-1.000 1.000 0-16,1.000 0.000 128 0,-2.000-1.000-128 0,2.000 1.000 128 0,0.000-2.000-128 16,-3.000 2.000 128-16,3.000 0.000-128 0,0.000 0.000 128 15,-1.000 1.000-128-15,-1.000 0.000 128 0,2.000 0.000 0 0,-2.000-1.000 0 0,2.000 1.000 0 0,0.000 0.000 0 16,-1.000 1.000 0-16,-1.000-1.000 0 0,2.000 1.000 0 16,-2.000-1.000 0-16,2.000 1.000-128 0,-3.000-2.000 128 0,3.000 1.000-128 0,-3.000-1.000 128 15,3.000 2.000-128-15,-2.000-1.000 0 0,1.000 1.000 0 0,-1.000-1.000 128 16,-1.000 0.000-128-16,0.000-1.000 0 0,1.000 0.000 0 0,-1.000-1.000 0 15,1.000 2.000 0-15,-1.000-1.000 0 0,0.000 1.000 0 0,0.000-2.000 0 16,-2.000 1.000 0-16,2.000 1.000 0 0,0.000-1.000 0 0,-1.000-1.000 0 0,-1.000 2.000 0 16,2.000-2.000 0-16,-3.000 1.000 0 0,1.000-1.000 0 15,2.000 2.000 0-15,-2.000 0.000 0 0,2.000 0.000 0 0,-2.000 0.000 0 16,-1.000-1.000 0-16,3.000 0.000 0 0,-1.000 0.000 0 0,-1.000 1.000 0 16,2.000-1.000 0-16,0.000 1.000 0 0,-1.000 0.000 0 0,0.000-1.000 0 0,3.000 2.000 0 15,-1.000-1.000 0-15,0.000 1.000 0 0,-1.000 0.000 0 0,2.000 0.000 0 0,-1.000 0.000 0 16,-1.000 1.000 0-16,1.000-1.000 0 0,-1.000 0.000 0 0,0.000 0.000 0 15,0.000-1.000 0-15,-1.000 1.000 0 0,1.000 0.000 0 0,2.000 0.000 0 16,-3.000 1.000 0-16,-2.000-1.000 0 16,3.000 0.000 0-16,0.000 1.000 0 0,-1.000-1.000 0 0,1.000 1.000 0 0,-2.000-1.000 0 0,2.000 1.000 0 15,-3.000-1.000 0-15,1.000 0.000 0 0,2.000 0.000 0 0,0.000 1.000 0 16,-1.000 0.000 0-16,-2.000-1.000 0 0,3.000 1.000 0 0,0.000-1.000 0 0,-1.000 1.000 0 0,1.000 0.000 0 16,2.000 0.000 0-16,-3.000 0.000 0 0,3.000 1.000 0 0,-4.000-1.000 0 15,4.000 0.000 0-15,-1.000 0.000 0 0,0.000 0.000 0 0,-1.000 0.000 0 16,0.000 0.000 0-16,1.000 1.000 0 0,-1.000-1.000 0 0,1.000 1.000 0 15,-1.000-1.000 0-15,-1.000 1.000 0 16,2.000-1.000 0-16,-1.000 1.000 0 0,-1.000 0.000 0 0,1.000-1.000 0 0,-2.000 1.000 0 16,2.000-1.000 0-16,-3.000 1.000 0 0,3.000-2.000 0 0,-2.000 1.000 0 0,2.000 0.000 0 15,-2.000 0.000 0-15,0.000 0.000 0 0,0.000-1.000 0 0,0.000 1.000 0 0,2.000 0.000 0 16,0.000 0.000 0-16,0.000 0.000 0 16,-2.000 0.000 0-16,2.000 0.000 0 0,1.000 0.000 0 15,-1.000 0.000 0-15,0.000 0.000 0 0,1.000 0.000 0 0,-1.000 0.000 0 0,1.000 1.000 0 0,-1.000-1.000 0 0,0.000 0.000 0 16,0.000 0.000 0-16,1.000 1.000 0 0,-1.000-1.000 0 15,2.000 0.000 0-15,-3.000 1.000 0 0,3.000-2.000 0 0,-3.000 2.000 0 0,3.000-1.000 0 16,-4.000 0.000 0-16,2.000 1.000 0 0,0.000-1.000 0 0,0.000 0.000 0 0,-1.000 0.000 0 16,3.000 1.000 0-16,-3.000-1.000 0 15,3.000 1.000 0-15,-4.000-1.000 0 0,2.000 1.000 0 0,1.000 0.000 0 16,-1.000-1.000 0-16,0.000 1.000 0 0,1.000-1.000 0 0,1.000 1.000 0 0,-1.000-1.000 0 0,0.000 1.000 0 0,-1.000-1.000 0 16,0.000 1.000 0-16,2.000 0.000 0 15,-1.000 0.000 0-15,0.000-1.000 0 0,1.000 1.000 0 0,-1.000-1.000 0 16,1.000 1.000 0-16,-1.000 0.000 0 0,0.000 0.000 0 0,-1.000-1.000 0 0,1.000 1.000 0 15,1.000-1.000 0-15,-1.000 1.000 0 0,-1.000 0.000 0 16,2.000-1.000 0-16,-1.000 1.000 0 0,-1.000 0.000 0 0,1.000-1.000 0 16,-1.000 1.000 0-16,1.000-1.000 0 0,1.000 1.000 0 0,-1.000 0.000 0 15,0.000 0.000 0-15,1.000-2.000 0 0,-1.000 2.000 0 0,-1.000 0.000 0 0,2.000 0.000 0 16,-1.000 0.000 0-16,-1.000 0.000 0 0,3.000 0.000 0 0,-2.000 0.000 0 16,1.000 0.000 0-16,-3.000 0.000 0 0,3.000 0.000 0 0,-1.000 1.000 0 15,0.000-1.000 0-15,-1.000 0.000 0 0,0.000 0.000 0 0,2.000 0.000 0 0,-3.000 0.000 0 16,3.000 1.000 0-16,-1.000-1.000 0 0,-1.000 0.000 0 0,1.000 0.000 0 15,1.000 0.000 0-15,-1.000 0.000 0 0,0.000 0.000 0 0,-1.000 0.000 0 16,1.000 0.000 0-16,0.000 0.000 0 0,0.000 0.000 0 16,-1.000 0.000 0-16,1.000 0.000 0 0,1.000 0.000 0 0,-1.000 0.000 0 0,0.000 0.000 0 0,-1.000 1.000 0 15,1.000-1.000 0-15,-1.000 0.000 0 0,1.000 0.000 0 0,0.000 0.000 0 0,-2.000 0.000 0 16,3.000 1.000 0 0,-2.000-1.000 0-16,1.000 0.000 0 0,-1.000 1.000 0 0,1.000-1.000 0 15,-3.000 1.000 0-15,3.000-1.000 0 0,-2.000 1.000-128 0,1.000-1.000 128 16,1.000 1.000 0-16,1.000-1.000 0 0,-1.000 1.000 0 0,0.000-1.000 0 15,1.000 0.000 0-15,-1.000 1.000 0 0,0.000-1.000 0 0,1.000 0.000 0 0,-1.000 0.000 0 0,0.000 1.000 0 16,0.000-1.000 0-16,0.000 0.000 0 0,-1.000 0.000 0 0,1.000 0.000 0 16,-1.000 0.000 0-16,1.000 1.000 0 0,1.000-1.000 0 0,-1.000 0.000 0 15,-1.000 0.000 0-15,1.000 1.000 0 0,-2.000-1.000 0 0,2.000 1.000 0 16,1.000-1.000 0-16,-1.000 0.000 0 0,-1.000 0.000 0 0,1.000 0.000 0 16,0.000 0.000 0-16,-1.000 1.000 0 0,1.000-1.000 0 0,1.000 0.000 0 15,-1.000 0.000 0-15,0.000 1.000 0 0,2.000-1.000 0 0,-2.000 1.000 0 0,-1.000-1.000 0 16,1.000 1.000 0-16,2.000-1.000 0 0,-2.000 1.000 0 15,-1.000-1.000 0-15,1.000 0.000 0 0,2.000 0.000 0 0,-3.000 0.000 0 16,1.000 0.000 0-16,1.000 1.000 0 0,-1.000-1.000 0 0,-2.000 2.000 0 0,2.000-2.000 0 0,-1.000 1.000 0 16,1.000-1.000 0-16,-1.000 1.000 0 15,1.000 0.000 0-15,-1.000 0.000 0 0,1.000 0.000 0 0,-3.000 0.000 0 16,1.000 0.000 0-16,1.000 1.000 0 0,-2.000-1.000 0 0,2.000 1.000 0 0,-1.000-1.000-128 0,-1.000 1.000 128 16,-2.000 0.000 0-16,2.000 1.000 0 0,-3.000 1.000 0 0,-1.000-2.000 0 15,0.000 1.000 0-15,3.000 0.000 0 0,-2.000-1.000 0 0,3.000 0.000 0 16,0.000 0.000 0-16,-1.000 0.000 0 0,0.000 0.000 0 0,3.000-1.000 0 15,-1.000 1.000-144-15,1.000-1.000 144 16,3.000-1.000-576-16,0.000 0.000-64 0,0.000 0.000-16 0,0.000 0.000-17648 0</inkml:trace>
  <inkml:trace contextRef="#ctx0" brushRef="#br1">7267.000 6876.000 14735 0,'-2.000'0.000'1312'0,"2.000"-1.000"-1056"0,0.000 1.000-256 0,-1.000-1.000 0 0,1.000 1.000 512 0,-2.000 0.000 32 0,2.000 0.000 16 0,-2.000 0.000 0 0,-1.000 0.000 736 0,0.000-1.000 160 0,-3.000 1.000 16 0,1.000 0.000 16 0,0.000 1.000-656 0,0.000-1.000-128 32,-1.000 2.000-16-32,1.000-1.000-16 0,0.000 1.000-144 0,-1.000 1.000-16 0,1.000 0.000-16 0,-1.000 1.000 0 0,-1.000 1.000-160 0,1.000-1.000-16 31,1.000 0.000-16-31,-3.000 2.000 0 0,8.000-6.000-304 0,-13.000 13.000 160 15,13.000-13.000-160-15,0.000 0.000 128 0,-22.000 22.000 0 0,22.000-22.000 0 0,-14.000 14.000 0 0,14.000-14.000 0 16,0.000 0.000 16-16,-23.000 25.000 0 0,23.000-25.000 0 0,0.000 0.000 0 16,-14.000 23.000 32-16,14.000-23.000 0 0,0.000 0.000 0 0,0.000 0.000 0 15,-19.000 34.000-48-15,19.000-34.000-128 0,0.000 0.000 192 0,0.000 0.000-64 16,0.000 0.000-128-16,-15.000 36.000 160 0,15.000-36.000-160 0,0.000 0.000 160 16,0.000 0.000-160-16,0.000 0.000 0 0,0.000 0.000 0 0,-6.000 44.000 128 15,6.000-44.000 112-15,0.000 0.000 16 0,0.000 0.000 0 0,0.000 0.000 0 16,0.000 0.000 448-16,0.000 0.000 112 0,3.000 47.000 16 0,-3.000-47.000 0 15,0.000 0.000-640-15,0.000 0.000-192 0,0.000 0.000 0 0,0.000 0.000 0 0,0.000 0.000 272 16,0.000 0.000-48-16,0.000 0.000-16 0,0.000 0.000 0 0,22.000 39.000 64 0,-22.000-39.000 16 16,0.000 0.000 0-16,0.000 0.000 0 0,0.000 0.000 32 0,0.000 0.000 16 15,0.000 0.000 0-15,24.000 10.000 0 0,-24.000-10.000-192 0,0.000 0.000-144 16,0.000 0.000 192-16,0.000 0.000-192 0,0.000 0.000 0 16,21.000 6.000 0-16,-21.000-6.000 0 0,0.000 0.000-192 15,0.000 0.000-384-15,16.000 2.000-80 0,-11.000-2.000-16 0,-2.000-1.000 0 16,2.000 0.000-1056-16,2.000-2.000-224 0</inkml:trace>
  <inkml:trace contextRef="#ctx0" brushRef="#br1">7281.000 7107.000 14735 0,'2.000'0.000'1312'0,"-2.000"0.000"-1056"0,0.000 0.000-256 0,1.000 0.000 0 0,-1.000 0.000-144 0,0.000 0.000-96 0,0.000 0.000-16 0,0.000 0.000 0 0,0.000 0.000 992 16,0.000 0.000 192-16,0.000 0.000 32 0,0.000 0.000 16 16,18.000 6.000-480-16,-15.000-5.000-112 0,-3.000-1.000 0 0,0.000 0.000-16 0,0.000 0.000 208 0,0.000 0.000 32 15,18.000 4.000 16-15,-18.000-4.000 0 0,0.000 0.000-320 0,0.000 0.000-64 16,0.000 0.000-16-16,0.000 0.000 0 15,0.000 0.000-224-15,0.000 0.000 0 0,0.000 0.000 0 0,0.000 0.000 0 0,0.000 0.000 0 16,0.000 0.000 0-16,0.000 0.000-144 0,0.000 0.000 144 16,0.000 0.000 0-16,27.000 32.000 192 0,-27.000-32.000-16 0,0.000 0.000 0 15,0.000 0.000 720-15,0.000 0.000 128 0,0.000 0.000 48 0,0.000 0.000 0 16,0.000 0.000-352-16,-13.000 38.000-64 0,13.000-38.000-16 0,0.000 0.000 0 16,0.000 0.000-192-16,0.000 0.000-32 0,0.000 0.000-16 0,-17.000 25.000 0 0,17.000-25.000-272 0,0.000 0.000-128 0,0.000 0.000 128 0,0.000 0.000-128 15,-18.000 19.000 160-15,18.000-19.000-160 0,0.000 0.000 192 0,0.000 0.000-192 16,0.000 0.000 0-16,-16.000 17.000 0 0,16.000-17.000 0 0,0.000 0.000 0 15,0.000 0.000 0-15,0.000 0.000 0 0,0.000 0.000 0 0,0.000 0.000 0 16,0.000 0.000 0-16,0.000 0.000 0 16,0.000 0.000 0-16,0.000 0.000 0 0,0.000 0.000 0 0,0.000 0.000 0 15,0.000 0.000 0-15,0.000 0.000 0 0,0.000 0.000 0 0,0.000 0.000 0 16,0.000 0.000 0-16,0.000 0.000 0 0,0.000 0.000 0 0,0.000 0.000 0 0,0.000 0.000 0 0,0.000 0.000 0 0,0.000 0.000 0 16,0.000 0.000 0-16,0.000 0.000 0 0,0.000 0.000 0 15,0.000 0.000 0-15,0.000 0.000 0 0,0.000 0.000 0 0,0.000 0.000 0 16,0.000 0.000 128-16,0.000 0.000-128 15,0.000 0.000 0-15,0.000 0.000 0 0,0.000 0.000 128 0,0.000 0.000-128 0,0.000 0.000 0 0,0.000 0.000 0 16,0.000 0.000 144-16,0.000 0.000-144 16,0.000 0.000 0-16,0.000 0.000 144 0,0.000 0.000 160 0,0.000 0.000 16 0,0.000 0.000 16 0,0.000 0.000 0 15,0.000 0.000 496-15,0.000 0.000 112 0,0.000 0.000 16 0,0.000 0.000 0 0,0.000 0.000-768 0,0.000 0.000-192 0,0.000 0.000 0 16,0.000 0.000 0-16,0.000 0.000 0 0,-16.000 19.000 160 0,15.000-18.000-160 16,-1.000-1.000 160-1,0.000 1.000 32-15,1.000-1.000 16 0,-1.000 1.000 0 0,-1.000 0.000 0 16,1.000 0.000-64-16,1.000-1.000-16 0,-1.000 0.000 0 0,-1.000 1.000 0 15,2.000-1.000 144-15,-3.000 0.000 32 0,3.000 0.000 0 0,-3.000 0.000 0 16,3.000 1.000-96-16,-1.000-1.000-16 0,-1.000 2.000 0 0,1.000-2.000 0 16,1.000 0.000-64-16,-1.000 0.000-128 0,-1.000 0.000 176 0,3.000 0.000-176 15,-1.000 1.000 0-15,1.000-1.000 0 0,0.000 1.000 0 0,0.000-1.000 0 16,0.000 0.000 0-16,0.000 0.000 0 0,0.000 0.000 0 0,0.000 0.000 0 0,1.000 0.000 0 16,-1.000 0.000 0-16,0.000 0.000 0 0,0.000 1.000 0 0,0.000-1.000 0 15,3.000 0.000 0-15,-3.000-1.000 0 0,0.000 1.000 0 0,0.000 0.000 0 0,2.000 0.000 208 16,-1.000 0.000-64-16,-1.000 1.000-16 0,2.000-1.000 32 0,1.000 0.000 0 15,0.000 1.000 0-15,2.000-1.000 0 0,-1.000 0.000-160 0,2.000 1.000 0 16,0.000-1.000 144-16,-1.000 1.000-144 0,3.000-1.000 0 0,0.000 0.000 0 16,-2.000 0.000 0-16,1.000 0.000 0 0,2.000 0.000 0 0,-1.000 0.000 0 15,2.000 0.000 0-15,-1.000 0.000 128 0,-2.000 0.000-128 0,0.000 0.000 0 16,0.000-1.000 0-16,-2.000 1.000 0 0,2.000 0.000 0 0,-2.000 1.000 0 16,2.000-1.000 0-16,-2.000 0.000 0 0,-2.000 0.000 0 0,2.000 1.000 0 0,-1.000 0.000 0 15,-1.000-1.000 0-15,3.000 1.000 0 0,-3.000 0.000 0 16,2.000-1.000 0-16,-2.000 1.000 0 0,-1.000 0.000 0 0,-2.000-1.000 0 15,0.000 0.000 0-15,0.000 0.000 0 0,0.000 0.000 0 0,0.000 0.000 0 16,0.000 0.000 0-16,0.000 0.000 0 0,0.000 0.000 0 0,0.000 0.000 0 16,0.000 0.000-128-1,0.000 0.000-1056-15,0.000 0.000-208 0</inkml:trace>
</inkml:ink>
</file>

<file path=ppt/ink/ink3.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0000"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4-10-12T07:56:41"/>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ff0000"/>
    </inkml:brush>
  </inkml:definitions>
  <inkml:trace contextRef="#ctx0" brushRef="#br0">982.000 9671.000 5519 0,'0.000'0.000'496'0,"0.000"0.000"-496"0,0.000 0.000 0 0,0.000 0.000 0 0,0.000 0.000 3584 0,0.000 0.000 608 0,0.000 0.000 128 0,-7.000 1.000 32 0,7.000-1.000-2448 0,0.000 0.000-496 0,0.000 0.000-80 0,0.000 0.000-32 0,-6.000 0.000 224 0,6.000 0.000 32 0,0.000 0.000 16 0,0.000 0.000 0 16,0.000 0.000-240-16,0.000 0.000-48 15,0.000 0.000-16-15,0.000 0.000 0 0,0.000 0.000-256 0,0.000 0.000-48 16,0.000 0.000-16-16,0.000 0.000 0 0,0.000 0.000-480 0,0.000 0.000-80 15,0.000 0.000-32-15,0.000 0.000 0 0,0.000 0.000-160 0,0.000 0.000-48 16,0.000 0.000 0-16,0.000 0.000 0 0,0.000 0.000-16 0,0.000 0.000-128 16,0.000 0.000 192-16,0.000 0.000-64 0,0.000 0.000-128 0,0.000 0.000 0 15,0.000 0.000 0-15,0.000 0.000 128 0,0.000 0.000-128 0,0.000 0.000 0 0,0.000 0.000 0 0,0.000 0.000 0 16,0.000 0.000 0-16,0.000 0.000 0 16,34.000 7.000 128-16,-34.000-7.000-128 0,0.000 0.000 0 0,0.000 0.000 0 0,30.000 3.000 0 0,-30.000-3.000 0 15,0.000 0.000 0-15,0.000 0.000 0 0,38.000 4.000 0 0,-38.000-4.000 0 16,0.000 0.000 0-16,0.000 0.000 0 0,34.000 7.000 0 0,-34.000-7.000 0 15,0.000 0.000 0-15,0.000 0.000 0 0,32.000 8.000 0 0,-32.000-8.000 0 16,0.000 0.000 0-16,0.000 0.000 0 0,0.000 0.000 0 0,35.000 9.000 0 16,-35.000-9.000 0-16,0.000 0.000 0 0,0.000 0.000 0 0,0.000 0.000 0 15,36.000 7.000 0-15,-36.000-7.000 0 0,0.000 0.000 0 0,0.000 0.000 0 16,31.000 4.000 0-16,-31.000-4.000 0 0,0.000 0.000 0 0,0.000 0.000 0 0,32.000 5.000 0 0,-32.000-5.000 0 16,0.000 0.000 0-16,0.000 0.000 0 15,34.000 5.000 0-15,-34.000-5.000 0 0,0.000 0.000 0 0,30.000 2.000 0 16,-30.000-2.000 0-16,0.000 0.000 0 0,27.000 2.000 0 0,-27.000-2.000 0 15,0.000 0.000 0-15,29.000 2.000 0 0,-29.000-2.000 0 0,0.000 0.000 0 0,29.000 2.000 0 0,-29.000-2.000 0 16,0.000 0.000 0-16,29.000 2.000 0 0,-29.000-2.000 0 16,0.000 0.000 0-16,30.000 2.000 0 0,-30.000-2.000 0 0,0.000 0.000 0 0,27.000 0.000 0 15,-27.000 0.000 0-15,0.000 0.000 0 0,26.000-1.000 0 0,-26.000 1.000 0 16,0.000 0.000 0-16,32.000-1.000 0 0,-32.000 1.000 0 0,0.000 0.000 0 16,31.000-3.000 0-16,-31.000 3.000 0 0,0.000 0.000 0 0,30.000-3.000 0 15,-30.000 3.000 0-15,0.000 0.000 0 0,30.000-2.000 0 0,-30.000 2.000 0 16,0.000 0.000 0-16,29.000 0.000 0 0,-29.000 0.000 0 0,0.000 0.000 0 0,26.000 0.000 0 15,-26.000 0.000 0-15,0.000 0.000 0 0,0.000 0.000 0 0,36.000 2.000 0 16,-36.000-2.000 0-16,0.000 0.000 0 0,0.000 0.000 0 16,34.000 2.000 0-16,-34.000-2.000 0 0,0.000 0.000 0 0,0.000 0.000 0 15,32.000 2.000 0-15,-32.000-2.000 0 0,0.000 0.000 0 0,29.000 0.000 0 16,-29.000 0.000 0-16,0.000 0.000 0 0,27.000 0.000 0 0,-27.000 0.000 0 16,0.000 0.000 0-16,29.000-1.000 0 0,-29.000 1.000 0 0,0.000 0.000 0 15,29.000 0.000 0-15,-29.000 0.000 0 0,0.000 0.000 0 0,25.000 0.000 0 0,-25.000 0.000 0 0,0.000 0.000 0 0,28.000-1.000 0 0,-28.000 1.000 0 16,0.000 0.000 0-16,0.000 0.000 0 0,36.000 1.000 0 0,-36.000-1.000 0 15,0.000 0.000 0-15,27.000 0.000 0 0,-27.000 0.000 848 0,0.000 0.000 144 16,31.000 0.000 32-16,-31.000 0.000 0 31,0.000 0.000-1648-31,35.000-2.000-320 0,-35.000 2.000-64 0,27.000-1.000-16 0,-27.000 1.000 832 0,29.000-2.000 192 0,-29.000 2.000 0 0,31.000-1.000 0 0,-31.000 1.000 0 0,36.000-2.000 0 16,-36.000 2.000 0-16,37.000-2.000 0 0,-37.000 2.000 0 16,40.000 0.000 0-16,-40.000 0.000 0 0,40.000-1.000 0 15,-40.000 1.000 0-15,37.000 0.000 0 0,-37.000 0.000 0 0,36.000 0.000 0 0,-36.000 0.000 0 16,34.000 0.000 0-16,-34.000 0.000 0 0,35.000 1.000 0 0,-35.000-1.000 0 15,37.000 2.000 0-15,-37.000-2.000 0 0,38.000 2.000 0 0,-38.000-2.000 0 0,41.000 1.000 0 16,-41.000-1.000 0-16,43.000 1.000 0 16,-43.000-1.000 0-16,48.000 3.000 0 0,-48.000-3.000 0 0,46.000 2.000 0 0,-46.000-2.000 0 0,43.000 2.000 0 15,-43.000-2.000 0-15,42.000 1.000 0 0,-42.000-1.000 0 0,37.000 2.000 0 0,-37.000-2.000 0 16,38.000 1.000 0-16,-38.000-1.000 0 0,40.000 2.000 0 0,-40.000-2.000 0 0,40.000 2.000 0 16,-40.000-2.000 0-16,43.000 2.000 0 0,-43.000-2.000 0 0,43.000 3.000 0 15,-43.000-3.000 0-15,48.000 2.000 0 16,-48.000-2.000 0-16,48.000 1.000 0 0,-48.000-1.000 0 0,42.000 0.000 0 15,-42.000 0.000 0-15,40.000 0.000 0 0,-40.000 0.000 0 0,40.000-2.000 0 16,-40.000 2.000 0-16,37.000 0.000 0 0,-37.000 0.000 0 0,36.000-1.000 0 16,-36.000 1.000 0-16,38.000 0.000 0 0,-38.000 0.000 0 0,39.000-2.000 0 15,-39.000 2.000 0-15,40.000-1.000 0 0,-40.000 1.000 0 0,42.000 0.000 0 16,-18.000-1.000 0-16,-24.000 1.000 0 0,47.000-2.000 0 0,-47.000 2.000 0 16,44.000-3.000 0-16,-44.000 3.000 0 0,45.000-3.000 0 0,-45.000 3.000 0 15,40.000-2.000 0-15,-40.000 2.000 0 0,37.000-3.000 0 0,-37.000 3.000 0 0,38.000-1.000 0 0,-38.000 1.000 0 16,34.000-1.000 0-16,-34.000 1.000 0 0,35.000 0.000 0 0,-35.000 0.000 0 15,34.000 2.000 0-15,-34.000-2.000 0 0,36.000 3.000 0 0,-36.000-3.000 0 16,35.000 3.000 0-16,-35.000-3.000 0 0,39.000 4.000 0 0,-39.000-4.000 0 16,35.000 2.000 0-16,-35.000-2.000 0 0,37.000 3.000 0 0,-37.000-3.000 0 15,37.000 3.000 0-15,-37.000-3.000 0 0,36.000 1.000 0 0,-36.000-1.000 0 16,39.000 1.000 0-16,-39.000-1.000 0 0,41.000 0.000 0 0,-41.000 0.000 0 16,40.000 1.000 0-16,-40.000-1.000 0 0,45.000 0.000 0 0,-45.000 0.000 0 15,48.000 1.000 0-15,-48.000-1.000 0 0,47.000 1.000 0 0,-47.000-1.000 0 0,46.000 1.000 0 16,-46.000-1.000 0-16,45.000 1.000 0 0,-45.000-1.000 0 15,43.000 0.000 0-15,-43.000 0.000 0 0,41.000 1.000 0 0,-41.000-1.000 0 16,39.000 0.000 880-16,-39.000 0.000 112 0,42.000 2.000 32 0,-42.000-2.000 0 16,39.000 2.000-1648-16,-39.000-2.000-320 0,42.000 1.000-64 0,-42.000-1.000-16 0,45.000 2.000 816 0,-45.000-2.000 208 15,46.000 0.000 0-15,-46.000 0.000 0 0,44.000-1.000 0 0,-44.000 1.000 0 16,39.000-2.000 0-16,-39.000 2.000 0 0,34.000-2.000 0 0,-34.000 2.000 0 16,29.000-2.000 0-16,-29.000 2.000 0 0,27.000-1.000 0 0,-27.000 1.000 0 15,27.000-1.000 0-15,-27.000 1.000 0 0,21.000-1.000 0 0,-21.000 1.000 0 0,0.000 0.000 0 16,32.000-1.000 0-16,-32.000 1.000 0 0,0.000 0.000 0 15,27.000-1.000 0-15,-27.000 1.000 0 0,0.000 0.000 0 0,27.000-1.000 0 16,-27.000 1.000 0-16,0.000 0.000-128 0,29.000-2.000 128 0,-29.000 2.000 0 16,0.000 0.000 0-16,29.000-4.000 0 0,-29.000 4.000 0 0,0.000 0.000 0 15,29.000-2.000 0-15,-29.000 2.000 0 0,0.000 0.000 0 0,27.000 0.000 0 16,-27.000 0.000 0-16,0.000 0.000 0 0,29.000-3.000 0 0,-29.000 3.000 0 16,0.000 0.000 0-16,30.000-3.000 0 0,-30.000 3.000 0 0,0.000 0.000 0 15,29.000-4.000 0-15,-29.000 4.000 0 0,0.000 0.000 0 0,30.000-4.000 0 16,-30.000 4.000 0-16,0.000 0.000 0 0,31.000-4.000 0 0,-31.000 4.000 144 15,22.000-6.000-144-15,-22.000 6.000 160 0,22.000-5.000-32 0,-22.000 5.000-128 0,26.000-5.000 192 0,-26.000 5.000-64 0,24.000-4.000-128 0,-24.000 4.000 0 16,24.000-4.000 0-16,-24.000 4.000 0 16,24.000-4.000 0-16,-24.000 4.000 0 0,27.000-5.000 0 0,-27.000 5.000 0 0,28.000-4.000 0 15,-28.000 4.000 0-15,30.000-3.000 0 0,-30.000 3.000 0 16,32.000-4.000 0-16,-32.000 4.000 0 0,32.000-3.000 0 0,-32.000 3.000 0 16,34.000-5.000 0-16,-34.000 5.000 0 0,33.000-3.000 0 0,-33.000 3.000 0 15,31.000-3.000 0-15,-31.000 3.000 0 0,28.000-3.000 0 0,-28.000 3.000 0 16,29.000-3.000 0-16,-29.000 3.000 0 0,27.000-3.000 0 0,-27.000 3.000 0 0,26.000-3.000 0 15,-26.000 3.000 0-15,24.000-2.000 0 0,-24.000 2.000 0 16,22.000-3.000 0-16,-22.000 3.000 0 0,21.000-1.000 0 0,-21.000 1.000 0 0,23.000-1.000 0 0,-23.000 1.000 0 16,22.000-1.000 0-16,-22.000 1.000 0 0,24.000-2.000 0 0,-24.000 2.000 0 15,22.000-1.000 0-15,-22.000 1.000 0 0,24.000 0.000 0 0,-24.000 0.000 0 16,23.000-1.000 0-16,-23.000 1.000 0 0,0.000 0.000 0 0,33.000 1.000 0 16,-33.000-1.000 0-16,0.000 0.000 0 0,29.000 0.000 0 0,-29.000 0.000 0 15,0.000 0.000 0-15,27.000 1.000 0 0,-27.000-1.000 0 0,0.000 0.000 0 0,24.000 1.000 0 16,-24.000-1.000 0-16,0.000 0.000 0 0,24.000 0.000 0 15,-24.000 0.000 0-15,0.000 0.000 0 0,0.000 0.000 0 0,27.000 0.000 0 0,-27.000 0.000 0 16,0.000 0.000 0-16,0.000 0.000 0 0,26.000-1.000 0 16,-26.000 1.000 0-16,0.000 0.000 0 0,0.000 0.000 0 0,24.000-2.000 0 0,-24.000 2.000 0 15,0.000 0.000 0-15,0.000 0.000 0 0,24.000-2.000 0 0,-24.000 2.000 0 16,0.000 0.000 0-16,0.000 0.000 0 0,27.000-3.000 0 16,-27.000 3.000 0-16,0.000 0.000 0 0,19.000-2.000 0 0,-19.000 2.000 0 0,0.000 0.000 0 15,21.000-2.000 0-15,-21.000 2.000 0 0,0.000 0.000 0 16,21.000-2.000 0-16,-21.000 2.000 0 0,0.000 0.000 0 0,22.000-2.000 0 15,-22.000 2.000 0-15,0.000 0.000 0 0,27.000-1.000 0 0,-27.000 1.000 0 0,0.000 0.000 0 0,29.000 0.000 0 0,-29.000 0.000 0 16,21.000 0.000 0-16,-21.000 0.000 0 0,24.000 0.000 0 0,-24.000 0.000 0 16,22.000 1.000 0-16,-22.000-1.000 0 0,0.000 0.000 0 15,31.000 0.000 0-15,-31.000 0.000 0 0,0.000 0.000 0 0,27.000 2.000 0 16,-27.000-2.000 0-16,0.000 0.000 0 0,26.000-1.000 0 0,-26.000 1.000 0 16,0.000 0.000 0-16,22.000 0.000 0 0,-22.000 0.000 0 0,0.000 0.000 0 15,23.000-1.000 0-15,-23.000 1.000 0 0,0.000 0.000 0 0,22.000 0.000 0 16,-22.000 0.000 0-16,0.000 0.000 0 0,24.000-2.000 0 0,-24.000 2.000 0 15,0.000 0.000 0-15,22.000-2.000 0 0,-22.000 2.000 0 0,0.000 0.000 0 16,21.000-2.000 0-16,-21.000 2.000 0 0,0.000 0.000 0 0,0.000 0.000 0 16,22.000-1.000 0-16,-22.000 1.000 0 0,0.000 0.000 0 0,0.000 0.000 0 15,0.000 0.000 0-15,0.000 0.000 0 0,0.000 0.000 0 0,21.000 0.000 0 16,-21.000 0.000 0-16,0.000 0.000 0 0,0.000 0.000 0 0,0.000 0.000 0 0,0.000 0.000 0 0,0.000 0.000 0 16,0.000 0.000 0-16,0.000 0.000 0 0,0.000 0.000 0 0,0.000 0.000 0 15,0.000 0.000 0-15,0.000 0.000 0 0,0.000 0.000 0 0,0.000 0.000 0 16,0.000 0.000 0-16,0.000 0.000 0 0,0.000 0.000 0 0,0.000 0.000 0 15,0.000 0.000 0-15,0.000 0.000 0 0,0.000 0.000 0 0,0.000 0.000 0 16,0.000 0.000 0-16,0.000 0.000 0 0,0.000 0.000 0 0,0.000 0.000 0 16,20.000 1.000 0-16,-20.000-1.000 0 0,0.000 0.000 0 0,0.000 0.000 0 15,0.000 0.000 0-15,0.000 0.000 0 0,0.000 0.000 0 0,0.000 0.000 0 16,22.000-2.000 0-16,-22.000 2.000 0 0,0.000 0.000 0 0,0.000 0.000 0 16,0.000 0.000 0-16,22.000-2.000 0 0,-22.000 2.000 0 0,0.000 0.000 0 15,0.000 0.000 0-15,23.000-2.000 0 0,-23.000 2.000 0 0,0.000 0.000 0 16,0.000 0.000 0-16,22.000-1.000 0 0,-22.000 1.000 0 0,0.000 0.000 0 15,0.000 0.000 0-15,22.000 1.000 0 0,-22.000-1.000 0 0,0.000 0.000 0 16,0.000 0.000 0-16,21.000 0.000 0 0,-21.000 0.000 0 0,0.000 0.000 0 0,0.000 0.000 0 0,24.000 2.000 0 16,-24.000-2.000 0-16,0.000 0.000 0 0,0.000 0.000 0 0,24.000 1.000 0 0,-24.000-1.000 0 15,0.000 0.000 0-15,0.000 0.000 0 0,23.000 0.000 0 0,-23.000 0.000 0 16,0.000 0.000 0-16,0.000 0.000 0 0,22.000 0.000 0 0,-22.000 0.000 0 16,0.000 0.000 0-16,0.000 0.000 0 0,0.000 0.000 0 15,22.000 0.000 0-15,-22.000 0.000 0 0,0.000 0.000 0 0,0.000 0.000 0 16,0.000 0.000-128-16,0.000 0.000 128 0,26.000 1.000 0 0,-26.000-1.000 0 15,0.000 0.000 0-15,0.000 0.000 0 0,0.000 0.000 0 0,24.000 0.000 0 0,-24.000 0.000 0 16,0.000 0.000 0-16,0.000 0.000 0 0,0.000 0.000 0 0,22.000 0.000 0 0,-22.000 0.000 0 16,0.000 0.000 0-16,0.000 0.000 0 15,24.000 1.000 0-15,-24.000-1.000 0 0,0.000 0.000 0 0,0.000 0.000 0 0,24.000 0.000 0 0,-24.000 0.000 0 16,0.000 0.000 0-16,18.000-1.000 0 0,-18.000 1.000 0 0,0.000 0.000 0 16,19.000-1.000 0-16,-19.000 1.000 0 0,0.000 0.000 0 0,21.000-1.000 0 0,-21.000 1.000 0 15,0.000 0.000 0-15,22.000-2.000 0 0,-22.000 2.000 0 16,0.000 0.000 0-16,19.000-1.000 0 0,-19.000 1.000 0 0,0.000 0.000 0 15,18.000-2.000 0-15,-18.000 2.000 0 0,0.000 0.000 0 0,0.000 0.000 0 0,0.000 0.000 0 16,23.000 0.000 0-16,-23.000 0.000-128 0,0.000 0.000 128 16,0.000 0.000 0-16,0.000 0.000 0 0,0.000 0.000 0 0,0.000 0.000 0 15,22.000 1.000 0-15,-22.000-1.000 0 0,0.000 0.000-192 0,0.000 0.000 16 16,0.000 0.000 16-16,0.000 0.000 0 0,0.000 0.000-160 0,0.000 0.000-16 16,0.000 0.000-16-16,0.000 0.000 0 15,0.000 0.000-320-15,0.000 0.000-64 0,0.000 0.000-16 0,0.000 0.000 0 16,0.000 0.000-976-16,0.000 0.000-208 0,0.000 0.000-48 0,0.000 0.000-12800 0</inkml:trace>
  <inkml:trace contextRef="#ctx0" brushRef="#br0">7334.000 9507.000 23039 0,'0.000'0.000'2048'0,"0.000"0.000"-1648"16,0.000 0.000-400-16,0.000 0.000 0 0,0.000 0.000 736 0,0.000 0.000 64 0,0.000 0.000 16 0,0.000 0.000 0 0,0.000 0.000 1088 0,0.000 0.000 208 0,0.000 0.000 64 0,0.000 0.000 0 0,0.000 0.000-1088 0,0.000 0.000-224 0,0.000 0.000-32 0,0.000 0.000-16 15,0.000 0.000 16-15,0.000 0.000 0 16,0.000 0.000 0-16,0.000 0.000 0 0,0.000 0.000-464 0,0.000 0.000-96 16,0.000 0.000-16-16,0.000 0.000 0 0,0.000 0.000-48 0,0.000 0.000-16 0,0.000 0.000 0 15,0.000 0.000 0-15,0.000 0.000 32 0,0.000 0.000 0 0,0.000 0.000 0 0,0.000 0.000 0 16,0.000 0.000 0-16,0.000 0.000 0 15,0.000 0.000 0-15,0.000 0.000 0 0,0.000 0.000-224 0,0.000 0.000 176 0,0.000 0.000-176 0,29.000 23.000 160 16,-29.000-23.000-160-16,0.000 0.000 0 0,0.000 0.000 0 0,27.000 14.000 0 16,-27.000-14.000 0-16,0.000 0.000 0 0,0.000 0.000 128 0,29.000 10.000-128 15,-29.000-10.000 0-15,0.000 0.000 0 0,0.000 0.000 0 0,30.000 12.000 0 16,-30.000-12.000 0-16,0.000 0.000 0 0,0.000 0.000 0 0,26.000 12.000 0 16,-26.000-12.000 0-16,0.000 0.000 0 0,24.000 11.000 0 0,-24.000-11.000 0 0,0.000 0.000 0 15,0.000 0.000 0-15,30.000 15.000 0 0,-30.000-15.000 0 16,0.000 0.000 0-16,0.000 0.000 0 0,0.000 0.000 0 0,26.000 18.000 0 0,-26.000-18.000 0 0,0.000 0.000 0 15,0.000 0.000 0-15,0.000 0.000 0 0,0.000 0.000 0 16,0.000 0.000 0-16,0.000 0.000 0 0,24.000 21.000 0 0,-24.000-21.000 0 0,0.000 0.000 0 16,0.000 0.000 0-16,0.000 0.000 0 0,0.000 0.000 0 0,0.000 0.000 0 0,0.000 0.000 0 15,0.000 0.000 0-15,0.000 0.000 0 16,0.000 0.000 0-16,0.000 0.000 0 0,0.000 0.000 0 16,0.000 0.000-128-16,0.000 0.000 128 0,0.000 0.000-160 0,-19.000 21.000 160 15,19.000-21.000-192-15,-26.000 14.000 192 0,6.000-3.000-208 0,-6.000 3.000 80 0,-5.000 3.000 128 0,-5.000 1.000 0 16,-8.000 1.000 0-16,-1.000-2.000-12688 0,-1.000 2.000-2432 0</inkml:trace>
  <inkml:trace contextRef="#ctx0" brushRef="#br0">2415.000 5993.000 5519 0,'0.000'-1.000'496'0,"2.000"0.000"-496"0,-2.000 1.000 0 0,0.000 0.000 0 0,0.000 0.000 496 0,0.000 0.000 0 0,0.000 0.000 0 0,1.000 0.000 0 0,-1.000-1.000 352 0,0.000 1.000 80 0,0.000 0.000 16 0,2.000-1.000 0 0,-2.000 1.000-304 15,0.000 0.000-48 1,0.000 0.000-16-16,0.000 1.000 0 0,0.000-1.000 192 0,0.000 0.000 16 0,0.000 0.000 16 0,0.000 0.000 0 0,-2.000 0.000 400 0,2.000 0.000 80 16,0.000 0.000 0-16,0.000 0.000 16 15,0.000 0.000 48-15,0.000 0.000 16 0,0.000 0.000 0 0,0.000 0.000 0 16,0.000 0.000-176-16,0.000 0.000-32 0,0.000 0.000-16 0,0.000 0.000 0 15,0.000 0.000-368-15,0.000 0.000-80 0,0.000 0.000-16 0,0.000 0.000 0 0,0.000 0.000-224 0,0.000 0.000-32 16,0.000 0.000-16-16,0.000 0.000 0 16,0.000 0.000-272-16,0.000 0.000-128 0,0.000 0.000 128 0,0.000 0.000-128 0,0.000 1.000 0 0,0.000-1.000 0 15,0.000 0.000 0-15,0.000 0.000-176 0,0.000 2.000 176 0,0.000 0.000-128 16,0.000 1.000 128-16,0.000 2.000-128 0,-1.000 1.000 128 0,1.000-1.000 0 16,0.000-5.000 0-16,0.000 0.000 0 0,0.000 0.000 0 0,0.000 0.000-128 15,0.000 0.000 128-15,1.000 47.000 0 0,-1.000-47.000 0 0,0.000 0.000 0 0,0.000 0.000 0 0,0.000 46.000 0 16,0.000-46.000 0-16,0.000 0.000 0 0,0.000 0.000 0 15,2.000 48.000 0-15,-2.000-48.000 0 16,0.000 0.000 0-16,0.000 47.000 0 0,0.000-47.000 0 0,0.000 0.000 0 0,1.000 60.000 0 0,-1.000-60.000 0 16,0.000 46.000 0-16,0.000-46.000 0 0,0.000 46.000 0 0,0.000-46.000 0 0,0.000 0.000 0 15,0.000 66.000 0-15,0.000-66.000 0 0,0.000 0.000 0 0,2.000 66.000 0 0,-2.000-66.000 0 16,0.000 0.000 0-16,0.000 58.000 0 0,0.000-58.000 128 0,0.000 0.000-128 16,0.000 62.000 0-1,0.000-62.000 128-15,0.000 50.000-128 0,0.000-50.000 0 0,2.000 54.000 144 16,-2.000-54.000-144-16,1.000 57.000 0 0,-1.000-57.000 176 0,0.000 53.000-176 0,0.000-53.000 160 0,2.000 48.000-160 0,-2.000-48.000 128 0,3.000 46.000-128 15,-3.000-46.000 0-15,2.000 45.000 144 0,-2.000-45.000-144 0,0.000 0.000 0 16,2.000 65.000 144 0,-2.000-65.000-144-16,3.000 47.000 0 0,-3.000-47.000 0 0,2.000 56.000 0 0,-2.000-56.000 128 15,2.000 63.000-128-15,-2.000-63.000 0 0,3.000 59.000 0 16,-3.000-59.000 0-16,2.000 53.000 0 0,-2.000-53.000 0 0,2.000 49.000 0 0,-2.000-49.000 0 16,1.000 41.000 0-16,-1.000-41.000 0 0,2.000 47.000 0 0,-2.000-47.000 0 15,2.000 53.000 0-15,-2.000-53.000 0 0,3.000 59.000 0 0,-3.000-59.000 128 0,3.000 63.000-128 16,-3.000-63.000 0-16,4.000 64.000 0 0,-4.000-64.000 128 15,4.000 66.000 256-15,-4.000-66.000 48 0,1.000 58.000 16 0,-1.000-58.000 0 16,4.000 61.000 592-16,-4.000-61.000 128 0,3.000 68.000 32 0,-3.000-68.000 0 0,3.000 71.000-960 16,-3.000-71.000-240-16,4.000 64.000 0 0,-4.000-64.000 0 15,3.000 62.000 0-15,-3.000-62.000 0 0,4.000 57.000 0 0,-4.000-57.000 0 16,3.000 59.000 0-16,-3.000-59.000 0 0,2.000 51.000 0 0,-2.000-51.000 0 16,3.000 56.000 0-16,-3.000-56.000 0 0,4.000 68.000 0 0,-4.000-68.000 0 15,3.000 66.000 0-15,-3.000-66.000 0 0,3.000 63.000 0 0,-3.000-63.000 0 16,4.000 65.000 0-16,-4.000-65.000 0 0,2.000 61.000 0 0,-2.000-61.000 0 15,3.000 60.000 0-15,-3.000-60.000 0 0,2.000 58.000 0 0,-2.000-58.000 0 0,3.000 57.000 0 16,-3.000-57.000 0-16,0.000 60.000 0 0,0.000-60.000 0 0,0.000 56.000 0 0,0.000-56.000 0 16,0.000 51.000 0-16,0.000-51.000 0 0,-3.000 46.000 0 0,3.000-46.000 0 15,0.000 41.000 0-15,0.000-41.000 0 0,0.000 42.000 0 0,0.000-42.000 128 16,2.000 43.000-128-16,-2.000-43.000 0 0,1.000 41.000 0 0,-1.000-41.000 0 16,2.000 41.000 0-16,-2.000-41.000 0 0,0.000 45.000 0 0,0.000-45.000 0 15,3.000 42.000 0-15,-3.000-42.000 0 0,0.000 42.000 0 0,0.000-42.000 0 16,2.000 43.000 0-16,-2.000-43.000 0 0,0.000 43.000 0 0,0.000-43.000 0 15,0.000 42.000 0-15,0.000-42.000 0 0,0.000 43.000 0 0,0.000-43.000 0 16,-2.000 49.000 0-16,2.000-49.000 0 0,0.000 48.000 0 0,0.000-48.000 0 16,0.000 49.000 0-16,0.000-49.000 0 0,0.000 41.000 0 0,0.000-41.000 0 0,0.000 37.000 0 0,0.000-37.000 0 15,2.000 36.000 0-15,-2.000-36.000 0 0,0.000 0.000 0 0,0.000 49.000 0 16,0.000-49.000 0-16,0.000 0.000 0 0,0.000 51.000 0 0,0.000-51.000 0 16,0.000 36.000 0-16,0.000-36.000 0 0,3.000 37.000 0 0,-3.000-37.000 0 15,2.000 37.000 0-15,-2.000-37.000 0 0,0.000 40.000 0 0,0.000-40.000 0 16,2.000 40.000 0-16,-2.000-40.000 0 0,2.000 39.000 0 0,-2.000-39.000 0 15,0.000 39.000 0-15,0.000-39.000 0 0,0.000 36.000 0 0,0.000-36.000 0 16,-2.000 36.000 0-16,2.000-36.000 0 0,0.000 0.000 0 0,-2.000 47.000 0 0,2.000-47.000 0 16,-2.000 33.000 0-16,2.000-33.000 0 0,0.000 36.000 0 0,0.000-36.000 0 15,0.000 36.000 0-15,0.000-36.000 0 0,0.000 42.000 0 0,0.000-42.000 176 0,0.000 49.000-176 16,0.000-49.000 192-16,2.000 46.000-192 16,-2.000-46.000 432-16,0.000 38.000-32 0,0.000-38.000 0 0,0.000 34.000 0 0,0.000-34.000-400 15,0.000 35.000 0-15,0.000-35.000 0 0,0.000 33.000 0 0,0.000-33.000 0 0,0.000 31.000 0 16,0.000-31.000 0-16,0.000 0.000 0 0,0.000 45.000 0 0,0.000-45.000 0 15,0.000 32.000 0-15,0.000-32.000 0 0,0.000 34.000 0 0,0.000-34.000 0 16,0.000 33.000 0-16,0.000-33.000 0 0,0.000 37.000 0 0,0.000-37.000 0 16,2.000 44.000 0-16,-2.000-44.000 0 0,2.000 47.000 128 0,-2.000-47.000-128 0,0.000 44.000 128 0,0.000-44.000-128 15,2.000 45.000 256-15,-2.000-45.000-16 16,1.000 49.000-16-16,-1.000-49.000 0 0,2.000 43.000-224 0,-2.000-43.000 0 16,2.000 37.000 0-16,-2.000-37.000 0 0,1.000 33.000 0 0,-1.000-33.000 0 15,0.000 32.000 0-15,0.000-32.000 0 0,2.000 30.000 0 0,-2.000-30.000 0 0,0.000 0.000 0 0,2.000 41.000 0 16,-2.000-41.000 0-16,0.000 0.000 0 0,1.000 30.000 0 0,-1.000-30.000 0 15,0.000 0.000 0-15,0.000 0.000 0 16,0.000 0.000 0-16,0.000 0.000 0 0,0.000 0.000 0 0,0.000 0.000 0 0,0.000 0.000 0 0,0.000 0.000 0 16,0.000 0.000-224-16,0.000 0.000 16 0,0.000 0.000 0 0,0.000 0.000-18720 15</inkml:trace>
  <inkml:trace contextRef="#ctx0" brushRef="#br0">2440.000 5990.000 13823 0,'-2.000'-5.000'1216'0,"0.000"1.000"-960"16,2.000 1.000-256-16,-1.000 0.000 0 0,1.000 2.000-320 0,-2.000 0.000-96 0,2.000 0.000-32 0,-2.000-1.000 0 0,1.000-1.000 1280 0,-1.000-1.000 240 0,-1.000-1.000 48 0,-1.000 1.000 16 0,3.000 0.000-224 0,-2.000 1.000-32 16,1.000 1.000-16-16,-1.000 0.000 0 0,2.000 1.000-80 0,-1.000 0.000-16 15,2.000 1.000 0-15,0.000 0.000 0 0,0.000 1.000 192 0,0.000-1.000 48 0,0.000 1.000 0 0,-2.000 1.000 0 16,2.000 0.000-704-16,-3.000 3.000-144 16,1.000 3.000-32-16,2.000-8.000 0 0,0.000 0.000-128 0,-14.000 32.000-144 15,14.000-32.000 144-15,-10.000 28.000-208 0,10.000-28.000 208 0,-17.000 35.000 0 0,17.000-35.000 0 0,-15.000 35.000 0 16,15.000-35.000 208-16,-16.000 30.000-16 0,16.000-30.000 0 0,-17.000 28.000 0 0,9.000-16.000 272 0,0.000 0.000 48 15,-2.000-1.000 16-15,2.000 1.000 0 0,2.000-2.000-48 0,-4.000-1.000-16 16,4.000 1.000 0-16,-1.000-2.000 0 16,0.000-1.000-272-16,0.000 1.000-64 0,2.000-2.000-128 0,0.000-2.000 192 0,-1.000 1.000-192 0,3.000-2.000 176 15,0.000 0.000-176-15,1.000-1.000 160 16,0.000 0.000-160-16,-1.000-1.000 0 0,3.000 1.000 0 0,-2.000-2.000 0 0,2.000 1.000 0 0,-1.000-1.000 0 16,1.000 1.000 0-16,-2.000 0.000 0 15,2.000 0.000 0-15,-1.000-1.000-176 0,1.000 1.000 176 0,-2.000 0.000-128 0,2.000-1.000 128 16,0.000 0.000-160-16,-3.000 0.000 160 0,3.000-1.000-160 15,0.000 1.000-896-15,0.000-1.000-176 0</inkml:trace>
  <inkml:trace contextRef="#ctx0" brushRef="#br0">2340.000 6023.000 19343 0,'0.000'-1.000'848'0,"0.000"0.000"192"0,3.000 0.000-832 0,-3.000 0.000-208 16,0.000 1.000 0-16,0.000 0.000 0 0,2.000 0.000 0 0,-1.000 0.000 0 0,1.000 0.000 128 0,1.000 0.000-128 16,0.000 1.000 368-16,1.000-1.000 16 0,1.000 1.000 16 0,-1.000 0.000 0 0,-1.000 1.000-400 0,2.000 1.000 128 15,-2.000 0.000-128-15,-1.000-1.000 0 0,3.000 1.000 496 0,-2.000 0.000 16 16,-3.000-3.000 0-16,0.000 0.000 0 0,0.000 0.000 448 0,0.000 0.000 112 16,0.000 0.000 16-16,0.000 0.000 0 0,35.000 33.000-480 0,-35.000-33.000-96 15,0.000 0.000 0-15,0.000 0.000-16 0,0.000 0.000-304 0,37.000 33.000-64 16,-37.000-33.000-128-16,0.000 0.000 192 15,0.000 0.000-64-15,33.000 26.000-128 0,-33.000-26.000 176 0,0.000 0.000-176 0,0.000 0.000 144 0,0.000 0.000-144 16,0.000 0.000 0-16,33.000 32.000 144 0,-33.000-32.000-144 0,0.000 0.000 0 16,0.000 0.000 144-16,0.000 0.000-144 0,0.000 0.000 128 0,0.000 0.000-128 15,0.000 0.000 160-15,0.000 0.000-160 0,0.000 0.000 1296 0,0.000 0.000 176 0,0.000 0.000 16 16,27.000 35.000 16-16,-27.000-35.000-816 0,0.000 1.000-176 0,0.000-1.000-16 16,0.000 0.000-16-16,-2.000 0.000-96 0,2.000 0.000-32 0,0.000 0.000 0 0,0.000 0.000 0 15,-1.000-1.000 32-15,1.000 1.000 0 0,-2.000 0.000 0 0,0.000-1.000-11984 16,-3.000 2.000-2400-16</inkml:trace>
  <inkml:trace contextRef="#ctx0" brushRef="#br1">2550.000 9755.000 4607 0,'0.000'0.000'400'0,"0.000"0.000"-400"0,0.000 0.000 0 0,0.000 0.000 0 0,0.000 0.000 720 0,0.000 0.000 64 16,0.000 0.000 16-16,0.000 0.000 0 0,0.000 0.000-32 0,0.000 0.000 0 0,0.000 0.000 0 0,0.000 0.000 0 0,0.000 0.000-96 0,0.000 0.000-32 0,0.000 0.000 0 0,0.000 0.000 0 16,0.000 0.000 752-16,0.000 0.000 144 0,0.000 0.000 16 0,0.000 0.000 16 15,0.000 0.000 352-15,0.000 0.000 80 0,0.000 0.000 16 0,0.000 0.000 0 0,0.000 0.000-528 0,0.000 0.000-96 16,-7.000 1.000-32-16,7.000-1.000 0 0,0.000 0.000-368 0,0.000 0.000-80 16,0.000 0.000-16-16,0.000 0.000 0 0,0.000 0.000 0 0,0.000 0.000-16 0,0.000 0.000 0 0,0.000 0.000 0 15,0.000 0.000-352-15,0.000 0.000-64 16,0.000 0.000-16-16,0.000 0.000 0 0,0.000 0.000-128 0,0.000 0.000-16 0,0.000 0.000-16 0,0.000 0.000 0 15,0.000 0.000-64-15,0.000 0.000-16 0,0.000 0.000 0 0,0.000 0.000 0 16,0.000 0.000 0-16,0.000 0.000 0 16,0.000 0.000 0-16,0.000 0.000 0 0,0.000 0.000-80 0,0.000 0.000-128 15,0.000 0.000 176-15,0.000 0.000-176 0,0.000 0.000 128 0,0.000 0.000-128 16,0.000 0.000 0-16,0.000 0.000 0 0,0.000 0.000 128 0,0.000 0.000-128 0,0.000 0.000 0 16,0.000 0.000 0-16,0.000 0.000 0 0,0.000 0.000 0 0,31.000 0.000 0 0,-31.000 0.000 0 0,0.000 0.000 0 0,0.000 0.000 0 31,0.000 0.000 0-31,0.000 0.000 0 0,0.000 0.000 0 0,34.000 0.000 0 0,-34.000 0.000 0 0,0.000 0.000 0 15,0.000 0.000 0-15,28.000-5.000 0 0,-28.000 5.000 0 0,0.000 0.000 0 0,0.000 0.000 0 0,29.000-5.000 0 16,-29.000 5.000 0-16,0.000 0.000 0 16,0.000 0.000 0-16,27.000-5.000 0 0,-27.000 5.000 0 0,0.000 0.000 0 0,0.000 0.000 128 0,0.000 0.000-128 15,32.000-2.000 0-15,-32.000 2.000 0 0,0.000 0.000 0 16,0.000 0.000 0-16,0.000 0.000 0 0,33.000 1.000 0 0,-33.000-1.000 0 0,0.000 0.000 0 16,0.000 0.000 0-16,0.000 0.000 0 0,33.000 2.000 0 0,-33.000-2.000 0 0,0.000 0.000 0 15,0.000 0.000 0 1,0.000 0.000 0-16,33.000 0.000 0 0,-33.000 0.000 0 0,0.000 0.000 0 0,0.000 0.000 0 15,29.000-2.000 0-15,-29.000 2.000 0 0,0.000 0.000 0 0,0.000 0.000 0 0,0.000 0.000 0 0,30.000-1.000 0 0,-30.000 1.000 0 32,0.000 0.000 0-32,0.000 0.000 0 0,0.000 0.000 0 0,31.000 0.000 0 0,-31.000 0.000 0 0,0.000 0.000 0 15,0.000 0.000 0-15,29.000 2.000 0 0,-29.000-2.000 0 0,0.000 0.000 0 0,0.000 0.000 0 16,0.000 0.000 0-16,36.000 2.000 0 0,-36.000-2.000 0 0,0.000 0.000 0 16,0.000 0.000 0-16,29.000 1.000 0 0,-29.000-1.000 0 0,0.000 0.000 0 0,0.000 0.000 0 15,27.000-1.000 0-15,-27.000 1.000 0 16,0.000 0.000 0-16,0.000 0.000 0 0,0.000 0.000 0 0,35.000 3.000 0 0,-35.000-3.000 0 0,0.000 0.000 0 15,0.000 0.000 0-15,32.000 6.000 0 0,-32.000-6.000 0 16,0.000 0.000 0-16,0.000 0.000 0 0,33.000 9.000 0 0,-33.000-9.000 0 16,0.000 0.000 0-16,0.000 0.000 0 0,33.000 7.000 0 0,-33.000-7.000 0 15,0.000 0.000 0-15,0.000 0.000 0 0,0.000 0.000 0 16,35.000 5.000 0-16,-35.000-5.000 0 0,0.000 0.000 0 0,0.000 0.000 0 16,0.000 0.000 0-16,0.000 0.000 0 0,34.000 2.000 0 0,-34.000-2.000 0 15,0.000 0.000 0-15,0.000 0.000 0 0,0.000 0.000 0 0,0.000 0.000 0 0,33.000 4.000 0 0,-33.000-4.000 0 16,0.000 0.000 0-16,0.000 0.000 0 0,0.000 0.000 0 0,29.000 3.000 0 15,-29.000-3.000 0-15,0.000 0.000 0 16,0.000 0.000 0-16,28.000 0.000 0 0,-28.000 0.000 0 0,0.000 0.000 0 0,0.000 0.000 0 0,31.000 0.000 0 16,-31.000 0.000 0-16,0.000 0.000 0 0,0.000 0.000 0 0,29.000-2.000 0 15,-29.000 2.000 0-15,0.000 0.000 0 0,0.000 0.000 0 0,31.000-1.000 0 16,-31.000 1.000 0-16,0.000 0.000 0 0,0.000 0.000 0 0,34.000 0.000 0 16,-34.000 0.000 0-16,0.000 0.000 0 0,29.000-2.000 0 0,-29.000 2.000 0 15,0.000 0.000 0-15,31.000 0.000 0 0,-31.000 0.000 0 0,0.000 0.000 0 0,29.000-2.000 0 16,-29.000 2.000 0-16,0.000 0.000 0 0,29.000-1.000 0 0,-29.000 1.000 0 15,0.000 0.000 0-15,0.000 0.000 0 0,31.000-3.000 0 0,-31.000 3.000 0 0,0.000 0.000 0 16,0.000 0.000 0-16,29.000-1.000 0 0,-29.000 1.000 0 0,0.000 0.000 0 16,0.000 0.000 0-16,29.000 1.000 0 0,-29.000-1.000 0 0,0.000 0.000 0 15,0.000 0.000 0-15,33.000 3.000 0 0,-33.000-3.000 0 0,0.000 0.000 0 16,0.000 0.000-128-16,34.000 1.000 128 0,-34.000-1.000 0 0,0.000 0.000 0 16,0.000 0.000 0-16,34.000 0.000 0 0,-34.000 0.000 0 0,0.000 0.000 0 15,0.000 0.000 0-15,35.000 0.000 0 0,-35.000 0.000 0 0,0.000 0.000 0 16,29.000-3.000 0-16,-29.000 3.000 0 0,0.000 0.000 0 0,32.000-1.000 0 0,-32.000 1.000 0 15,0.000 0.000 0-15,33.000-1.000 0 0,-33.000 1.000 0 0,0.000 0.000 0 0,34.000 1.000 0 16,-34.000-1.000 0-16,0.000 0.000 0 0,32.000 1.000 0 16,-32.000-1.000 0-16,0.000 0.000 0 0,38.000 2.000 0 0,-38.000-2.000 0 0,28.000 0.000 0 15,-28.000 0.000 0-15,27.000 0.000 0 0,-27.000 0.000 0 16,27.000-1.000 0-16,-27.000 1.000 0 0,30.000-2.000 0 0,-30.000 2.000 0 0,29.000-4.000 0 16,-29.000 4.000 0-16,29.000-5.000 0 0,-29.000 5.000 0 0,31.000-6.000 0 15,-31.000 6.000 0-15,30.000-7.000 0 16,-30.000 7.000 0-16,27.000-4.000 0 0,-27.000 4.000 160 0,30.000-4.000-32 0,-30.000 4.000 0 15,31.000-2.000 0-15,-31.000 2.000-128 0,33.000-1.000 0 0,-33.000 1.000 0 0,32.000 0.000 128 16,-32.000 0.000-128-16,34.000 0.000 0 0,-34.000 0.000 0 0,32.000 0.000 0 0,-32.000 0.000 0 0,29.000 0.000 0 16,-29.000 0.000 0-16,27.000 0.000 0 0,-27.000 0.000 0 0,26.000 0.000 0 15,-26.000 0.000 0-15,0.000 0.000 0 16,36.000-1.000 0-16,-36.000 1.000 0 0,0.000 0.000 0 0,32.000 0.000 0 0,-32.000 0.000 0 0,0.000 0.000 0 16,31.000 0.000 0-16,-31.000 0.000 0 15,0.000 0.000 0-15,31.000 2.000 0 0,-31.000-2.000 0 0,0.000 0.000 0 16,26.000 3.000 0-16,-26.000-3.000 0 0,0.000 0.000 0 0,0.000 0.000 0 15,34.000 4.000 0-15,-34.000-4.000 0 0,0.000 0.000 0 0,0.000 0.000 0 0,35.000 5.000 0 0,-35.000-5.000 0 0,0.000 0.000 0 0,27.000 0.000 0 32,-27.000 0.000 0-32,0.000 0.000 0 0,27.000 0.000 0 0,-27.000 0.000 0 15,0.000 0.000 0-15,26.000-1.000 0 0,-26.000 1.000 0 0,0.000 0.000 0 0,26.000-3.000 0 0,-26.000 3.000 0 0,0.000 0.000 0 16,0.000 0.000 0-16,30.000-1.000 0 0,-30.000 1.000 0 0,0.000 0.000 0 16,0.000 0.000 0-16,32.000-1.000 0 0,-32.000 1.000 0 15,0.000 0.000 0-15,24.000-2.000 0 0,-24.000 2.000 0 0,0.000 0.000 0 16,24.000-2.000 0-16,-24.000 2.000 0 0,0.000 0.000 0 0,29.000-4.000 0 15,-29.000 4.000 0-15,0.000 0.000 0 0,25.000-6.000 0 0,-25.000 6.000 0 0,0.000 0.000 0 0,26.000-8.000 0 0,-26.000 8.000 0 16,0.000 0.000 0 0,30.000-6.000 0-16,-30.000 6.000 0 0,0.000 0.000 0 0,26.000-6.000 0 0,-26.000 6.000 0 0,0.000 0.000 0 0,27.000-5.000 0 0,-27.000 5.000 0 15,0.000 0.000 0 1,23.000-5.000 0-16,-23.000 5.000 0 0,0.000 0.000 0 0,0.000 0.000 0 0,30.000 0.000 0 16,-30.000 0.000 0-16,0.000 0.000 0 0,0.000 0.000 0 15,32.000 1.000 0-15,-32.000-1.000 0 0,0.000 0.000 0 0,0.000 0.000 0 16,30.000 1.000 0-16,-30.000-1.000 0 0,0.000 0.000 0 0,0.000 0.000 0 0,29.000 1.000 0 0,-29.000-1.000 0 0,0.000 0.000 0 15,0.000 0.000 0-15,0.000 0.000 0 0,29.000 4.000 0 0,-29.000-4.000 0 16,0.000 0.000 0 0,0.000 0.000 0-16,0.000 0.000 0 0,0.000 0.000 0 0,30.000 1.000 0 0,-30.000-1.000 0 0,0.000 0.000 0 0,0.000 0.000 0 0,0.000 0.000 0 0,24.000 0.000 0 15,-24.000 0.000 0-15,0.000 0.000 0 0,0.000 0.000 0 0,0.000 0.000 0 32,26.000-1.000 0-32,-26.000 1.000 0 0,0.000 0.000 0 0,0.000 0.000 0 15,0.000 0.000 0-15,24.000-2.000 0 0,-24.000 2.000 0 0,0.000 0.000 0 0,0.000 0.000 0 0,0.000 0.000 0 16,22.000-5.000 0-16,-22.000 5.000 0 15,0.000 0.000 0-15,0.000 0.000 0 0,0.000 0.000 0 0,0.000 0.000 0 16,27.000-1.000 0-16,-27.000 1.000 0 0,0.000 0.000 0 0,0.000 0.000 0 16,0.000 0.000 0-16,26.000 0.000 0 0,-26.000 0.000 0 0,0.000 0.000 0 15,0.000 0.000 0-15,0.000 0.000 0 0,29.000-1.000 0 0,-29.000 1.000 0 0,0.000 0.000 0 16,0.000 0.000 0-16,24.000-1.000 0 0,-24.000 1.000 0 0,0.000 0.000 0 0,0.000 0.000 0 16,24.000-1.000 0-16,-24.000 1.000 0 0,0.000 0.000 0 0,0.000 0.000 0 15,27.000 0.000 0-15,-27.000 0.000 0 0,0.000 0.000 0 0,0.000 0.000 0 16,33.000 0.000 0-16,-33.000 0.000 0 0,0.000 0.000 0 0,22.000-1.000 0 15,-22.000 1.000 0-15,0.000 0.000 0 0,0.000 0.000 0 0,30.000 0.000 0 16,-30.000 0.000 0-16,0.000 0.000 0 0,0.000 0.000 0 0,27.000-2.000 0 16,-27.000 2.000 0-16,0.000 0.000 0 0,0.000 0.000 0 0,26.000-3.000 0 15,-26.000 3.000 0-15,0.000 0.000 0 0,0.000 0.000 0 0,0.000 0.000 0 16,27.000-1.000 0-16,-27.000 1.000 0 0,0.000 0.000 0 0,0.000 0.000 0 16,0.000 0.000 0-16,29.000 0.000 0 0,-29.000 0.000 0 0,0.000 0.000 0 0,0.000 0.000 0 0,0.000 0.000 0 15,27.000 2.000 0-15,-27.000-2.000 0 16,0.000 0.000 0-16,0.000 0.000 0 0,27.000 2.000 0 0,-27.000-2.000 0 15,0.000 0.000 0-15,0.000 0.000 0 0,27.000 0.000 0 0,-27.000 0.000 0 0,0.000 0.000 0 0,0.000 0.000 0 16,27.000 0.000 0-16,-27.000 0.000 0 0,0.000 0.000 0 0,0.000 0.000 0 16,23.000 0.000 0-16,-23.000 0.000 0 0,0.000 0.000 0 0,0.000 0.000 0 15,24.000-1.000 0-15,-24.000 1.000 0 0,0.000 0.000 0 0,0.000 0.000 0 16,25.000-1.000 0-16,-25.000 1.000 0 0,0.000 0.000 0 0,0.000 0.000 0 16,26.000-2.000 0-16,-26.000 2.000 0 0,0.000 0.000 0 0,0.000 0.000 0 0,24.000-3.000 0 0,-24.000 3.000 0 15,0.000 0.000 0-15,0.000 0.000 0 0,22.000-4.000 0 0,-22.000 4.000 0 16,0.000 0.000 0-16,0.000 0.000 0 0,23.000-6.000 0 0,-23.000 6.000 0 15,0.000 0.000 0-15,0.000 0.000 0 0,18.000-5.000 128 0,-18.000 5.000-128 16,0.000 0.000 192-16,0.000 0.000-64 0,19.000-6.000 0 0,-19.000 6.000 0 16,0.000 0.000 0-16,0.000 0.000 0 0,0.000 0.000-128 0,22.000-4.000 0 15,-22.000 4.000 0-15,0.000 0.000 0 16,0.000 0.000 0-16,0.000 0.000 0 0,0.000 0.000 0 0,0.000 0.000 0 0,21.000-3.000 0 0,-21.000 3.000 0 16,0.000 0.000 0-16,0.000 0.000 0 0,0.000 0.000 0 0,0.000 0.000 0 0,0.000 0.000 0 0,0.000 0.000 0 15,0.000 0.000 0-15,0.000 0.000 0 0,0.000 0.000 0 0,0.000 0.000 0 16,0.000 0.000-400-16,0.000 0.000 32 15,0.000 0.000 16-15,-14.000 2.000-18272 0</inkml:trace>
  <inkml:trace contextRef="#ctx0" brushRef="#br1">2082.000 9944.000 28559 0,'0.000'0.000'2544'0,"0.000"0.000"-2032"0,0.000 0.000-512 0,0.000 0.000 0 0,0.000 0.000 608 0,0.000 0.000 32 0,0.000 0.000 0 0,0.000 0.000 0 0,0.000 0.000 1424 15,0.000 0.000 304-15,0.000 0.000 48 0,0.000 0.000 16 0,0.000 0.000-1696 0,0.000 0.000-336 0,0.000 0.000-64 0,0.000 0.000-16 16,0.000 0.000-80-16,0.000 0.000-32 0,0.000 0.000 0 0,0.000 0.000 0 16,0.000 0.000-208-16,-11.000 10.000 128 15,11.000-10.000-128-15,0.000 0.000 0 0,-13.000 18.000 0 0,13.000-18.000 0 0,0.000 0.000 0 0,-19.000 38.000 0 16,19.000-38.000 0-16,-12.000 36.000 0 0,12.000-36.000 0 0,-12.000 41.000 0 15,12.000-41.000 0-15,-12.000 43.000 0 0,12.000-43.000 0 0,-7.000 39.000 0 0,7.000-39.000 0 0,0.000 0.000 0 32,-5.000 46.000 0-32,5.000-46.000 0 0,0.000 0.000 0 0,0.000 38.000 0 0,0.000-38.000 0 0,0.000 0.000 0 15,5.000 36.000 0-15,-5.000-36.000 0 0,0.000 0.000 0 0,0.000 0.000 0 16,16.000 37.000 0-16,-16.000-37.000 0 0,0.000 0.000 0 0,0.000 0.000 0 16,0.000 0.000 0-16,0.000 0.000 0 0,27.000 32.000 0 0,-27.000-32.000 0 15,0.000 0.000-144-15,0.000 0.000 144 0,31.000 7.000 0 0,-31.000-7.000-144 16,0.000 0.000 144-16,27.000-5.000 0 0,-27.000 5.000 0 0,19.000-9.000-128 0,-8.000 3.000 128 15,-1.000-1.000 0-15,0.000-2.000 0 0,1.000 0.000 0 0,-2.000-1.000 0 0,2.000-2.000 128 16,-1.000 0.000-128-16,1.000-1.000 0 16,0.000 1.000 0-16,-2.000-1.000 0 0,0.000-1.000 0 0,-3.000 2.000 128 15,1.000-1.000-128-15,1.000 0.000 0 0,-2.000-2.000 0 0,1.000 1.000 0 16,-2.000-1.000 0-16,-1.000-1.000 0 0,1.000 2.000 0 0,-2.000-1.000 0 16,0.000 2.000-160-16,-1.000 0.000 160 0,1.000 1.000-192 0,-3.000 0.000 192 15,2.000 2.000-224-15,-2.000 0.000 64 0,0.000 2.000 16 0,0.000 1.000 0 0,0.000 0.000 144 0,-2.000 2.000 0 16,1.000 0.000 0-16,-3.000 0.000-128 0,3.000-2.000 128 0,-3.000 2.000 0 15,1.000 1.000 0-15,-3.000-1.000 0 0,3.000 1.000 128 0,-2.000 0.000 0 16,0.000-1.000 0-16,0.000 0.000 0 0,-2.000 0.000 128 0,0.000 0.000 16 16,0.000-1.000 16-16,1.000 0.000 0 0,-2.000 0.000-288 0,0.000 1.000 128 15,2.000-2.000-128-15,-4.000 1.000 0 0,4.000 1.000 128 0,-1.000-1.000-128 16,0.000 1.000 0-16,0.000 0.000 0 0,2.000 1.000 192 0,-1.000 0.000-192 16,-2.000 2.000 192-16,1.000 0.000-192 0,1.000 1.000 128 0,1.000 0.000-128 15,-3.000 1.000 0-15,0.000 1.000 0 0,0.000 2.000 0 0,-3.000 0.000 0 16,-2.000 3.000 0-16,-1.000 3.000 0 15,-4.000 2.000-384-15,-1.000 3.000-16 0,1.000 0.000-16 0,-1.000 1.000-18064 0</inkml:trace>
  <inkml:trace contextRef="#ctx0" brushRef="#br1">6198.000 10016.000 22111 0,'0.000'0.000'1968'0,"0.000"0.000"-1584"0,0.000 0.000-384 0,0.000 0.000 0 0,0.000 0.000 688 0,0.000 0.000 48 15,0.000 0.000 16-15,-14.000 5.000 0 0,14.000-5.000 1312 0,0.000 0.000 272 0,-19.000 7.000 48 0,19.000-7.000 16 0,-12.000 5.000-1248 0,12.000-5.000-256 16,0.000 0.000-64-16,-14.000 8.000 0 0,14.000-8.000-160 0,0.000 0.000-32 16,0.000 0.000-16-16,-14.000 11.000 0 15,14.000-11.000-192-15,0.000 0.000-48 0,0.000 0.000 0 0,-18.000 15.000 0 16,18.000-15.000-192-16,0.000 0.000-32 0,-19.000 17.000-16 0,19.000-17.000 0 15,-16.000 22.000-144-15,16.000-22.000 0 0,-18.000 29.000 0 0,18.000-29.000 128 16,-22.000 35.000-128-16,22.000-35.000 0 0,-24.000 37.000 0 0,24.000-37.000 0 16,-24.000 41.000 0-16,24.000-41.000 0 0,-21.000 39.000 0 0,21.000-39.000 0 15,-22.000 41.000 0-15,22.000-41.000 0 0,-19.000 40.000 0 0,19.000-40.000 0 16,-19.000 42.000 0-16,19.000-42.000 0 0,-17.000 40.000 0 0,17.000-40.000 0 16,-14.000 38.000 0-16,14.000-38.000 0 0,-13.000 32.000 0 0,13.000-32.000 0 15,0.000 0.000 0-15,-11.000 37.000 0 0,11.000-37.000 0 0,0.000 0.000 0 16,0.000 0.000 0-16,0.000 0.000 0 0,0.000 0.000 0 0,0.000 0.000 0 0,0.000 0.000-320 0,0.000 0.000 64 15,0.000 0.000 16-15,0.000 0.000 0 16,0.000 0.000-2000-16,0.000 0.000-416 0,14.000-18.000-80 0</inkml:trace>
  <inkml:trace contextRef="#ctx0" brushRef="#br1">6128.000 10060.000 15663 0,'0.000'0.000'1392'0,"0.000"0.000"-1120"0,0.000 0.000-272 0,0.000 0.000 0 0,0.000 0.000 1792 0,0.000 0.000 320 0,0.000 0.000 48 0,0.000 0.000 16 16,0.000 0.000 112-16,3.000-5.000 16 0,-3.000 5.000 16 0,0.000 0.000 0 16,0.000 0.000-1232-16,0.000 0.000-256 0,0.000 0.000-64 0,0.000 0.000 0 15,0.000 0.000-448-15,0.000 0.000-80 0,0.000 0.000-32 0,0.000 0.000 0 16,0.000 0.000 0-16,22.000 29.000 0 0,-22.000-29.000 0 0,0.000 0.000 0 16,0.000 0.000 464-16,20.000 49.000 96 0,-20.000-49.000 0 0,0.000 0.000 16 15,11.000 55.000-256-15,-11.000-55.000-48 0,0.000 0.000-16 0,8.000 52.000 0 16,-8.000-52.000-224-16,0.000 0.000-48 0,6.000 52.000-16 0,-6.000-52.000 0 15,3.000 34.000-176-15,-3.000-34.000 128 0,0.000 0.000-128 0,5.000 45.000 128 16,-5.000-45.000-128-16,0.000 0.000 0 0,4.000 45.000 0 0,-4.000-45.000 0 16,0.000 0.000 0-16,3.000 38.000 0 0,-3.000-38.000 0 0,0.000 0.000 0 15,0.000 0.000 0-15,0.000 36.000 0 0,0.000-36.000 0 0,0.000 0.000 0 0,0.000 0.000 0 0,0.000 0.000-176 16,0.000 0.000 176-16,0.000 0.000-192 16,0.000 0.000-768-16,0.000 0.000-144 0,0.000 0.000-48 0,0.000 0.000-10320 15,-10.000-4.000-2080-15</inkml:trace>
  <inkml:trace contextRef="#ctx0" brushRef="#br1">5925.000 10352.000 35007 0,'0.000'0.000'1552'0,"0.000"0.000"320"0,0.000 0.000-1488 0,0.000 0.000-384 15,0.000 0.000 0-15,0.000 0.000 0 0,0.000 0.000 160 0,0.000 0.000-32 0,0.000 0.000-128 0,0.000 0.000 192 16,0.000 0.000 1024-16,0.000-6.000 192 0,0.000 6.000 32 0,0.000 0.000 16 15,0.000 0.000-1136-15,0.000 0.000-320 0,21.000-7.000 144 0,-21.000 7.000-144 16,16.000-5.000 0-16,-16.000 5.000 128 0,20.000-5.000-128 0,-20.000 5.000 0 16,26.000-3.000 0-16,-26.000 3.000 128 0,29.000-4.000-128 0,-29.000 4.000 0 15,32.000-3.000 0-15,-32.000 3.000 0 0,30.000-2.000 0 0,-30.000 2.000 128 16,29.000-3.000-128-16,-29.000 3.000 0 16,24.000-4.000 0-16,-24.000 4.000 0 0,21.000-1.000-176 0,-21.000 1.000 0 15,0.000 0.000 0-15,22.000 0.000-17904 0</inkml:trace>
  <inkml:trace contextRef="#ctx0" brushRef="#br1">6635.000 10028.000 30399 0,'0.000'0.000'1344'0,"0.000"0.000"288"0,-5.000-3.000-1312 0,5.000 3.000-320 0,0.000 0.000 0 0,0.000 0.000 0 16,0.000 0.000 544-16,0.000 0.000 32 0,-12.000 1.000 16 0,12.000-1.000 0 0,0.000 0.000 768 0,-23.000 11.000 160 31,23.000-11.000 16-31,-19.000 16.000 16 0,19.000-16.000-1040 0,-18.000 22.000-192 16,18.000-22.000-64-16,-21.000 32.000 0 0,21.000-32.000 272 0,-19.000 40.000 48 15,19.000-40.000 16-15,-19.000 44.000 0 0,19.000-44.000-96 0,-17.000 43.000-32 16,17.000-43.000 0-16,-12.000 41.000 0 0,12.000-41.000-80 0,-8.000 40.000 0 16,8.000-40.000-16-16,-6.000 35.000 0 0,6.000-35.000-240 0,0.000 0.000-128 15,2.000 45.000 160-15,-2.000-45.000-160 0,0.000 0.000 0 0,12.000 43.000 0 0,-12.000-43.000 0 0,0.000 0.000 0 16,23.000 38.000 0-16,-23.000-38.000 0 0,0.000 0.000 0 0,32.000 25.000 0 31,-32.000-25.000-640-31,27.000 9.000-80 0,-27.000-9.000-16 0,28.000 3.000-18208 0</inkml:trace>
  <inkml:trace contextRef="#ctx0" brushRef="#br1">6873.000 9995.000 22111 0,'0.000'0.000'1968'0,"0.000"0.000"-1584"0,0.000 0.000-384 0,0.000 0.000 0 0,0.000 0.000 2320 0,0.000 0.000 384 0,0.000 0.000 80 0,0.000 0.000 16 0,0.000 0.000-944 0,0.000 0.000-192 0,0.000 0.000-48 0,0.000 0.000 0 16,0.000 0.000-864-16,0.000 0.000-176 15,-6.000 43.000-48-15,6.000-43.000 0 0,-8.000 37.000-304 0,8.000-37.000-64 0,-8.000 47.000-16 0,8.000-47.000 0 16,-13.000 52.000 176-16,13.000-52.000 16 0,-11.000 52.000 16 0,11.000-52.000 0 0,-11.000 48.000 32 0,11.000-48.000 0 15,-10.000 45.000 0-15,10.000-45.000 0 16,-8.000 44.000-192-16,8.000-44.000-48 0,-9.000 41.000 0 0,9.000-41.000 0 16,-7.000 34.000-144-16,7.000-34.000 0 0,0.000 0.000 0 0,-5.000 41.000 0 0,5.000-41.000 0 0,0.000 0.000 0 15,0.000 0.000 0-15,0.000 0.000 0 0,-1.000 34.000-160 0,1.000-34.000 160 16,0.000 0.000-208-16,0.000 0.000 80 16,0.000 0.000-496-16,0.000 0.000-80 0,0.000 0.000-32 0,0.000 0.000 0 15,3.000-15.000-1024 1,-3.000 5.000-208-16,3.000-4.000-32 0,-1.000 1.000-8768 0,1.000-2.000-1760 0</inkml:trace>
  <inkml:trace contextRef="#ctx0" brushRef="#br1">6814.000 10231.000 10079 0,'5.000'-24.000'208'0,"-2.000"13.000"48"0,-3.000 11.000 16 0,2.000-12.000 32 0,-2.000 12.000-304 0,0.000 0.000 0 0,3.000-14.000 0 0,0.000-2.000 0 15,4.000-7.000 2160-15,-1.000-2.000 368 16,5.000 1.000 80-16,-3.000 2.000 16 0,3.000 6.000-176 0,-1.000 2.000-16 0,-2.000 3.000-16 0,3.000 2.000 0 16,1.000 2.000-1072-16,-12.000 7.000-224 15,20.000-8.000-32-15,-20.000 8.000-16 0,0.000 0.000-176 0,29.000 1.000-16 0,-29.000-1.000-16 0,0.000 0.000 0 0,0.000 0.000-304 16,32.000 19.000-64-16,-32.000-19.000-16 0,0.000 0.000 0 15,0.000 0.000 32-15,13.000 43.000 0 16,-13.000-43.000 0-16,0.000 0.000 0 0,-5.000 44.000-96 0,5.000-44.000-16 0,-13.000 35.000 0 0,13.000-35.000 0 16,-21.000 39.000-272-16,21.000-39.000-128 0,-27.000 33.000 0 0,11.000-18.000 128 0,16.000-15.000-128 15,-32.000 26.000 0 1,13.000-13.000 0-16,2.000-4.000 0 0,1.000-2.000 0 0,16.000-7.000 0 16,-26.000 10.000-144-16,26.000-10.000 144 0,-18.000 4.000 0 0,18.000-4.000 0 15,-12.000 0.000-128-15,12.000 0.000 128 0,0.000 0.000 0 0,0.000 0.000 0 16,0.000 0.000 0-16,0.000 0.000 0 0,0.000 0.000 0 0,0.000 0.000 0 15,0.000 0.000 0-15,0.000 0.000 0 0,0.000 0.000 208 0,0.000 0.000-48 0,0.000 0.000-16 0,25.000 4.000 0 16,-25.000-4.000-16-16,0.000 0.000 0 0,29.000 9.000 0 0,-29.000-9.000 0 16,0.000 0.000-128-16,38.000 16.000 0 0,-38.000-16.000 144 15,26.000 16.000-144-15,-26.000-16.000 160 0,0.000 0.000-32 0,35.000 25.000-128 0,-35.000-25.000 192 16,0.000 0.000-192-16,30.000 28.000 0 0,-30.000-28.000 128 0,0.000 0.000-128 16,21.000 29.000 0-16,-21.000-29.000 0 0,0.000 0.000 0 0,15.000 33.000 0 15,-15.000-33.000 0-15,0.000 0.000 0 0,0.000 0.000 0 0,16.000 38.000 0 16,-16.000-38.000-880-1,0.000 0.000-112-15,0.000 0.000-32 0</inkml:trace>
  <inkml:trace contextRef="#ctx0" brushRef="#br1">7190.000 10348.000 15663 0,'0.000'0.000'1392'0,"0.000"0.000"-1120"0,0.000 0.000-272 0,0.000 0.000 0 0,0.000 0.000 1152 0,0.000 0.000 160 0,0.000 0.000 32 0,0.000 0.000 16 0,0.000 0.000 752 0,0.000 0.000 128 0,0.000 0.000 48 0,0.000 0.000 0 0,0.000 0.000-208 0,0.000 0.000-32 15,0.000 0.000-16-15,3.000 38.000 0 0,-3.000-38.000-704 0,0.000 0.000-144 0,-15.000 26.000-32 0,15.000-26.000 0 16,-17.000 23.000-896-16,17.000-23.000-256 0,-21.000 27.000 0 0,21.000-27.000-11840 31,-24.000 30.000-2496-31</inkml:trace>
  <inkml:trace contextRef="#ctx0" brushRef="#br1">7464.000 10149.000 21183 0,'0.000'0.000'1888'0,"0.000"0.000"-1504"16,0.000 0.000-384-16,-7.000-6.000 0 0,7.000 6.000 1600 0,0.000 0.000 256 0,0.000 0.000 64 0,0.000 0.000 0 15,0.000 0.000 624-15,0.000 0.000 128 16,0.000 0.000 16-16,-12.000-1.000 16 0,12.000 1.000-1664 0,0.000 0.000-336 16,0.000 0.000-64-16,0.000 0.000 0 0,0.000 0.000-384 0,-17.000 26.000-64 15,17.000-26.000 0-15,0.000 0.000-16 0,-15.000 36.000-32 0,15.000-36.000 0 16,-10.000 29.000 0-16,10.000-29.000 0 0,0.000 0.000 48 0,-13.000 42.000 16 0,13.000-42.000 0 0,0.000 0.000 0 15,-8.000 35.000-208-15,8.000-35.000 0 0,0.000 0.000 128 0,0.000 0.000-128 0,2.000 37.000 0 0,-2.000-37.000 0 16,0.000 0.000 0 0,0.000 0.000 0-16,0.000 0.000 0 0,15.000 30.000 0 0,-15.000-30.000 0 0,0.000 0.000 0 15,0.000 0.000 0-15,0.000 0.000 0 0,31.000 15.000 0 0,-31.000-15.000 0 0,0.000 0.000 0 0,24.000-6.000 0 16,-24.000 6.000 0-16,15.000-10.000 0 0,-15.000 10.000 0 0,17.000-17.000-128 16,-17.000 17.000 128-16,16.000-22.000-208 15,-9.000 10.000 208-15,-2.000-1.000 0 0,-2.000-2.000-160 0,3.000-1.000 160 16,-5.000 0.000-176-16,1.000-2.000 48 0,0.000-1.000 0 0,-2.000 3.000 0 15,-2.000 0.000-16-15,0.000 2.000 0 0,-1.000 2.000 0 0,-1.000 1.000 0 0,-1.000 2.000 144 16,0.000 1.000 0-16,5.000 8.000 0 0,-8.000-12.000 0 16,8.000 12.000 0-16,-13.000-9.000 192 0,13.000 9.000 0 0,-10.000-6.000-16 0,10.000 6.000-48 0,-14.000-6.000 0 0,14.000 6.000 0 0,-13.000-4.000 0 15,13.000 4.000-128-15,-16.000-2.000 0 0,16.000 2.000 0 16,-12.000-2.000 0-16,12.000 2.000 0 0,-10.000-1.000-144 0,10.000 1.000 144 16,0.000 0.000-208-16,-12.000-2.000-400 0,12.000 2.000-80 15,0.000 0.000-16-15,-5.000-5.000-16896 0</inkml:trace>
  <inkml:trace contextRef="#ctx0" brushRef="#br1">7692.000 9976.000 17503 0,'0.000'0.000'768'0,"0.000"0.000"176"0,0.000 0.000-752 0,0.000 0.000-192 0,0.000 0.000 0 0,0.000 0.000 0 0,0.000 0.000 1168 0,0.000 0.000 208 0,24.000 12.000 32 0,-24.000-12.000 16 0,0.000 0.000 1168 0,21.000 27.000 224 16,-21.000-27.000 64-16,0.000 0.000 0 0,18.000 49.000-992 0,-18.000-49.000-192 0,9.000 41.000-32 0,-9.000-41.000-16 16,4.000 49.000-800-16,-4.000-49.000-144 0,0.000 48.000-48 0,0.000-48.000 0 15,-4.000 46.000-288-15,4.000-46.000-64 0,-6.000 47.000-16 0,6.000-47.000 0 16,-9.000 44.000-288-16,9.000-44.000 128 0,-18.000 46.000-128 0,5.000-20.000 0 16,-1.000 2.000 0-16,-3.000 1.000 0 0,-3.000 6.000 0 0,-3.000 0.000-18816 15</inkml:trace>
  <inkml:trace contextRef="#ctx0" brushRef="#br1">2498.000 9676.000 10127 0,'0.000'0.000'896'0,"0.000"0.000"-704"0,0.000 0.000-192 0,0.000 0.000 0 0,-1.000 0.000 432 0,2.000 0.000 48 0,-1.000 0.000 16 0,0.000 0.000 0 0,0.000 0.000 1040 0,0.000 0.000 224 16,0.000 0.000 32-16,0.000-1.000 16 0,-1.000 3.000-992 0,2.000-2.000-208 15,-1.000 0.000-32-15,0.000 0.000-16 0,0.000 0.000 592 0,0.000 0.000 128 16,0.000 0.000 32-16,0.000 0.000 0 0,0.000 0.000-112 0,0.000 0.000-32 15,0.000 0.000 0-15,0.000 0.000 0 0,0.000 0.000-240 0,0.000 0.000-48 0,0.000 0.000-16 0,0.000 0.000 0 16,0.000 0.000-96-16,0.000 0.000-32 16,0.000 0.000 0-16,0.000 0.000 0 0,0.000 0.000-224 0,0.000 0.000-64 0,0.000-1.000 0 15,0.000 1.000 0-15,0.000 0.000-256 0,2.000 0.000-48 0,-2.000-1.000-16 0,0.000 0.000 0 16,3.000 0.000-128-16,-3.000 0.000 192 0,2.000-1.000-192 0,1.000-1.000 192 16,-1.000 1.000 160-16,0.000-1.000 32 0,2.000 0.000 16 0,-1.000-2.000 0 15,0.000 2.000-160-15,-1.000-2.000-48 0,1.000 0.000 0 0,2.000 0.000 0 16,-3.000-2.000-16-16,4.000 0.000-16 0,-1.000 0.000 0 0,-2.000-1.000 0 0,2.000 1.000-32 0,-2.000 1.000 0 15,3.000-1.000 0-15,-3.000 0.000 0 0,2.000 1.000-128 16,0.000-1.000 160-16,-1.000 0.000-160 0,-1.000 1.000 160 0,1.000 1.000-32 0,1.000-1.000 0 16,-2.000-1.000 0-16,2.000 0.000 0 0,-1.000 0.000-128 0,1.000 0.000 0 15,0.000-2.000 0-15,0.000 2.000 128 16,0.000-1.000-128-16,2.000-1.000 0 0,0.000 2.000 0 0,-2.000-2.000 0 16,2.000 1.000 0-16,0.000 1.000 0 0,-2.000 0.000 0 0,2.000-1.000 0 0,-2.000 1.000 0 0,4.000 1.000 0 15,-4.000 1.000 0-15,3.000-3.000 0 16,-3.000 0.000 0-16,3.000 1.000 0 0,-2.000-1.000 0 0,1.000 1.000 0 0,0.000 1.000 0 0,-2.000-1.000 0 0,0.000 1.000 0 0,0.000 0.000 0 15,0.000 0.000 0-15,1.000-1.000 0 0,-3.000 2.000 0 16,2.000-1.000 0-16,-1.000 1.000 0 0,-1.000-2.000 0 0,2.000 2.000 0 16,-1.000 0.000 0-16,-1.000 0.000 0 0,-1.000 0.000 0 15,1.000 0.000 0-15,2.000 0.000 0 0,-2.000-1.000 0 0,2.000-1.000 0 16,3.000-1.000 0-16,-1.000 0.000 0 0,1.000 0.000 0 0,-1.000 0.000 0 0,0.000 2.000 0 0,-1.000 0.000 0 16,5.000-3.000 0-16,-4.000 2.000 0 0,4.000 0.000 0 0,-1.000-1.000 0 15,-1.000 0.000 0-15,2.000 0.000 0 16,-1.000 1.000 0-16,1.000-1.000 0 0,-1.000 0.000 0 0,0.000 1.000 0 0,1.000-2.000 0 0,0.000 2.000 0 15,0.000-1.000 0-15,0.000-1.000 0 16,2.000 1.000 0-16,0.000-1.000 0 0,1.000-2.000 0 0,4.000 0.000 0 0,-2.000 0.000 0 16,1.000 0.000 0-16,1.000 0.000 0 0,-2.000 0.000 0 0,2.000 0.000 0 0,-1.000 0.000 0 0,2.000-1.000 0 0,-1.000-1.000 0 15,0.000-1.000 0-15,-1.000 2.000 0 0,1.000-1.000 0 0,-2.000 0.000 0 16,1.000 1.000 0-16,-1.000 0.000 0 0,-3.000 0.000 0 0,3.000-1.000 0 16,0.000 0.000 0-16,-1.000 0.000 0 0,0.000 0.000 0 0,0.000 1.000 0 15,-1.000-2.000 0-15,2.000 0.000 0 0,-1.000 2.000 0 0,-1.000-2.000 0 16,1.000 2.000 0-16,2.000-2.000 0 15,-3.000 3.000 0-15,1.000-1.000 0 0,1.000 0.000 0 0,1.000-1.000 0 0,-2.000 3.000 0 16,1.000-3.000 0-16,1.000 2.000 0 0,0.000-2.000 0 0,0.000 0.000 0 0,1.000 0.000 0 16,-1.000 0.000 0-16,-4.000 0.000 0 0,1.000 2.000 0 0,-1.000-2.000 0 0,2.000 1.000 0 15,-2.000 1.000 0-15,-1.000 1.000 0 16,-2.000-1.000 0-16,3.000 2.000 0 0,-2.000-3.000 0 0,3.000 1.000 0 0,-2.000-2.000 0 16,0.000 2.000 0-16,1.000-2.000 0 0,0.000 1.000 0 15,1.000-1.000 0-15,-2.000 1.000 0 0,0.000-3.000 0 16,1.000 1.000 0-16,3.000-1.000 0 0,-3.000 0.000 128 0,3.000 2.000-128 0,-2.000-1.000 0 0,2.000 0.000 0 15,2.000-2.000 0-15,-1.000 0.000 0 0,-4.000 4.000 0 0,3.000-3.000 0 16,0.000 1.000 0-16,0.000-2.000 0 0,0.000 1.000 0 0,-3.000 0.000 0 0,3.000 1.000 144 0,-2.000 0.000-144 0,-1.000 0.000 272 0,0.000 0.000-16 16,2.000 1.000 0-1,-1.000-2.000 0-15,2.000 2.000-256 0,-2.000-2.000 0 16,2.000 2.000 0-16,-3.000-3.000 0 0,3.000 1.000 0 0,0.000 1.000 0 16,-3.000-1.000 0-16,1.000-1.000 0 0,-1.000 2.000 0 0,3.000 0.000 0 15,-2.000 1.000 0-15,-1.000 0.000 0 0,0.000 2.000 0 0,-2.000-1.000 0 16,2.000 2.000 0-16,-2.000-1.000 0 0,0.000 2.000 0 0,2.000 0.000 0 15,-2.000-1.000 0-15,-1.000 1.000 0 0,0.000 1.000 0 0,-1.000-1.000 0 16,3.000-2.000 0-16,0.000 0.000 0 0,0.000 0.000 0 0,0.000-1.000 0 0,0.000 1.000 0 0,0.000-2.000 0 16,1.000 1.000 0-16,0.000-1.000 0 15,-2.000 2.000 0-15,0.000-2.000 0 0,2.000 0.000 0 0,1.000-1.000 0 0,0.000 0.000 0 0,0.000 1.000 0 16,0.000 0.000 0-16,-1.000 0.000 0 0,1.000 0.000 0 0,-3.000 0.000 0 16,2.000 0.000 0-16,-2.000 2.000 0 0,2.000-1.000 0 0,-2.000 1.000 0 15,0.000 0.000 0-15,-1.000 1.000 0 0,3.000-1.000 0 0,-2.000 1.000 0 16,2.000-1.000 0-16,0.000-1.000 0 0,-1.000 2.000 0 0,0.000 0.000 0 15,0.000 0.000 0-15,1.000 0.000 0 0,0.000 1.000 0 0,0.000-1.000 0 16,0.000-1.000 0-16,-2.000 1.000 0 0,3.000 1.000 0 0,-4.000 0.000 0 16,3.000 0.000 0-16,-4.000 0.000 0 0,2.000 1.000 0 0,-1.000 1.000 0 0,-2.000-1.000 0 0,0.000 1.000 0 15,-2.000 1.000 0-15,1.000 1.000 0 0,-1.000-1.000 0 0,-3.000 2.000 0 16,2.000 0.000 0-16,0.000 0.000 0 0,-2.000 1.000 0 0,1.000-1.000 0 16,0.000 0.000 0-16,-1.000 1.000 0 0,-1.000 0.000 0 15,1.000 0.000 0-15,0.000 0.000 0 0,2.000 0.000 0 16,-3.000-1.000 0-16,1.000 0.000 0 0,2.000 1.000 0 0,-2.000-1.000 0 15,0.000 1.000 0-15,0.000 0.000 0 0,1.000-1.000 0 0,-3.000 1.000 0 0,3.000-1.000 0 0,0.000 1.000 0 16,-1.000 1.000 0-16,-1.000-1.000 0 0,-2.000 3.000 0 0,6.000-4.000 0 16,-4.000 1.000 0-16,-2.000 3.000 0 0,5.000-4.000 0 0,-5.000 4.000 0 0,6.000-6.000 0 0,-3.000 4.000 0 15,1.000 0.000 0-15,-3.000 0.000 0 0,-1.000 2.000 0 0,5.000-3.000 0 16,-5.000 3.000 0-16,0.000 0.000 0 0,5.000-3.000 0 0,-5.000 3.000 0 16,0.000 0.000 0-16,0.000 0.000 0 15,0.000 0.000 0-15,6.000-2.000 0 0,-6.000 2.000 0 0,0.000 0.000 0 0,0.000 0.000 0 0,0.000 0.000 0 16,0.000 0.000 0-16,0.000 0.000 0 0,5.000-2.000 0 0,-5.000 2.000 0 15,0.000 0.000 0-15,0.000 0.000 0 16,3.000-2.000 0-16,-3.000 1.000 0 0,0.000 1.000 0 0,0.000 0.000 0 0,0.000 0.000 0 0,0.000 0.000 0 16,5.000-4.000 0-16,-5.000 4.000 0 15,0.000 0.000 0-15,3.000-3.000 0 0,-3.000 3.000 0 0,0.000 0.000 0 16,2.000-2.000 0-16,-2.000 1.000 0 0,0.000 1.000 0 0,0.000 0.000 160 0,0.000 0.000-32 0,0.000 0.000 0 16,3.000-2.000 16-16,-3.000 1.000 0 0,0.000 1.000 0 0,0.000 0.000 0 0,0.000 0.000-144 0,0.000 0.000 0 15,0.000 0.000 0-15,0.000 0.000 0 0,0.000 0.000 0 0,0.000 0.000 0 16,0.000 0.000 0-16,0.000 0.000 0 0,0.000 0.000 0 0,0.000 0.000 0 15,0.000 0.000 0-15,0.000 0.000 0 32,0.000 0.000-464-32,0.000 0.000 16 0,-3.000 1.000 16 0</inkml:trace>
  <inkml:trace contextRef="#ctx0" brushRef="#br1">4955.000 7399.000 4607 0,'0.000'0.000'400'0,"0.000"0.000"-400"0,0.000 0.000 0 0,0.000 0.000 0 0,0.000 0.000 224 0,2.000-1.000-32 0,-2.000 1.000-16 0,0.000-1.000 0 0,3.000-2.000-176 0,-1.000 1.000 128 16,0.000-1.000-128-16,-1.000 0.000 128 0,2.000 1.000-256 0,0.000-1.000-64 0,-1.000 0.000-16 0,0.000 1.000 0 16,-1.000 0.000 16-16,1.000-1.000 16 15,1.000 1.000 0-15,-3.000 1.000 0 0,3.000-1.000 176 0,-3.000 1.000 0 0,2.000-1.000 0 0,1.000 0.000-1856 16</inkml:trace>
  <inkml:trace contextRef="#ctx0" brushRef="#br1">5072.000 7264.000 11055 0,'0.000'0.000'976'0,"0.000"0.000"-784"0,0.000 0.000-192 0,0.000 0.000 0 16,0.000 0.000 672-16,0.000 0.000 96 0,0.000 0.000 0 15,0.000 0.000 16-15,0.000 0.000 288 0,2.000 0.000 48 0,-2.000 0.000 16 0,0.000 0.000 0 16,0.000 1.000-496-16,0.000-1.000-80 16,0.000 1.000-32-16,1.000-1.000 0 0,-1.000 0.000 528 0,0.000 0.000 96 15,0.000 0.000 32-15,0.000 1.000 0 0,0.000-1.000 1312 0,0.000 0.000 272 16,0.000 0.000 48-16,2.000 0.000 16 0,-2.000 0.000-1936 0,2.000 1.000-400 0,-1.000-1.000-80 0,1.000 1.000-16 15,0.000-1.000 224-15,-1.000 1.000 32 16,2.000 0.000 16-16,-3.000-1.000 0 0,0.000 0.000-416 0,0.000 0.000-64 16,0.000 0.000-32-16,0.000 0.000 0 0,0.000 0.000-160 0,0.000 0.000 192 15,0.000 0.000-192-15,0.000 0.000 192 0,0.000 0.000-64 0,31.000 17.000-128 0,-31.000-17.000 192 0,0.000 0.000-64 0,0.000 0.000 16 16,0.000 0.000 0-16,0.000 0.000 0 0,0.000 0.000 0 0,0.000 0.000-144 0,0.000 0.000 0 16,0.000 0.000 0-16,32.000 24.000 128 0,-32.000-24.000-128 0,0.000 0.000 0 15,0.000 0.000 0-15,0.000 0.000 0 16,0.000 0.000 0-16,0.000 0.000 0 0,0.000 0.000 128 0,0.000 0.000-128 0,30.000 31.000 192 0,-30.000-31.000 16 15,0.000 0.000 0-15,0.000 0.000 0 0,0.000 0.000 48 0,0.000 0.000 16 16,0.000 0.000 0-16,0.000 0.000 0 16,35.000 32.000-272-16,-35.000-32.000 0 0,0.000 0.000 0 0,0.000 0.000 0 0,0.000 0.000 0 0,0.000 0.000 0 15,34.000 26.000 0-15,-34.000-26.000 0 0,0.000 0.000 0 0,0.000 0.000 0 16,0.000 0.000 0-16,0.000 0.000 0 0,0.000 0.000 0 0,32.000 24.000 0 16,-32.000-24.000 0-16,0.000 0.000 0 0,0.000 0.000 0 15,0.000 0.000 0-15,0.000 0.000 0 0,0.000 0.000 0 16,0.000 0.000 0-16,30.000 31.000 0 0,-30.000-31.000 0 0,0.000 0.000 0 0,0.000 0.000 0 0,0.000 0.000 0 15,0.000 0.000 0-15,0.000 0.000 0 0,31.000 30.000 0 0,-31.000-30.000 0 0,0.000 0.000 0 0,0.000 0.000 0 16,0.000 0.000 0-16,0.000 0.000 0 0,29.000 30.000 0 16,-29.000-30.000 0-1,0.000 0.000 0-15,0.000 0.000 0 0,0.000 0.000 0 0,0.000 0.000 0 0,0.000 0.000 0 0,27.000 34.000 0 16,-27.000-34.000 0-16,0.000 0.000 0 0,0.000 0.000 0 0,0.000 0.000 0 16,0.000 0.000 0-16,0.000 0.000 0 0,28.000 37.000 0 0,-28.000-37.000 0 15,0.000 0.000 0-15,0.000 0.000 0 0,0.000 0.000 0 0,0.000 0.000 0 16,27.000 37.000 0-16,-27.000-37.000 0 0,0.000 0.000 0 0,0.000 0.000 0 15,0.000 0.000 0-15,24.000 32.000 0 0,-24.000-32.000 0 0,0.000 0.000 0 16,0.000 0.000 0-16,0.000 0.000 0 0,28.000 34.000 0 0,-28.000-34.000 0 16,0.000 0.000 0-16,0.000 0.000 0 0,0.000 0.000 0 0,29.000 33.000 0 15,-29.000-33.000 0-15,0.000 0.000 0 0,0.000 0.000 0 0,29.000 30.000 0 16,-29.000-30.000 0-16,0.000 0.000 0 0,0.000 0.000 0 0,0.000 0.000 0 16,34.000 37.000 0-16,-34.000-37.000 0 0,0.000 0.000 0 0,0.000 0.000 0 0,0.000 0.000 0 0,31.000 35.000 0 15,-31.000-35.000 0-15,0.000 0.000 0 0,0.000 0.000 0 0,26.000 32.000 0 16,-26.000-32.000 0-16,0.000 0.000 0 0,0.000 0.000 0 0,28.000 33.000 0 15,-28.000-33.000 0-15,0.000 0.000 0 0,0.000 0.000 0 0,30.000 34.000 0 16,-30.000-34.000 0-16,0.000 0.000 0 0,0.000 0.000 0 0,26.000 36.000 0 16,-26.000-36.000 0-16,0.000 0.000 0 0,0.000 0.000 0 0,24.000 32.000 0 15,-24.000-32.000 0-15,0.000 0.000 0 0,0.000 0.000 0 0,21.000 34.000 0 16,-21.000-34.000 0-16,0.000 0.000 0 0,0.000 0.000 0 0,21.000 34.000 0 16,-21.000-34.000 0-16,0.000 0.000 0 0,0.000 0.000 0 0,0.000 0.000 0 15,26.000 33.000 0-15,-26.000-33.000 0 0,0.000 0.000 0 0,0.000 0.000 0 0,0.000 0.000 0 0,0.000 0.000 0 16,0.000 0.000 0-16,22.000 38.000 0 0,-22.000-38.000 0 0,0.000 0.000 0 15,0.000 0.000 0-15,0.000 0.000 0 0,0.000 0.000 0 0,0.000 0.000 0 16,21.000 37.000 0-16,-21.000-37.000 0 0,0.000 0.000 0 16,0.000 0.000 0-16,0.000 0.000 0 0,0.000 0.000 0 0,0.000 0.000 0 0,19.000 35.000 0 15,-19.000-35.000 0-15,0.000 0.000 0 0,0.000 0.000 0 0,0.000 0.000 0 16,0.000 0.000 0-16,0.000 0.000 0 0,0.000 0.000 0 0,24.000 39.000 0 16,-24.000-39.000 0-16,0.000 0.000 0 0,0.000 0.000 0 0,0.000 0.000 0 0,0.000 0.000 0 15,0.000 0.000 0-15,19.000 35.000 0 0,-19.000-35.000 0 0,0.000 0.000 0 0,0.000 0.000 0 16,0.000 0.000 0-16,0.000 0.000 0 15,22.000 39.000 0-15,-22.000-39.000 0 0,0.000 0.000 0 0,0.000 0.000 0 16,0.000 0.000 0-16,17.000 36.000 0 0,-17.000-36.000 0 0,0.000 0.000 0 0,0.000 0.000 0 0,0.000 0.000 0 16,17.000 39.000 0-16,-17.000-39.000 0 0,0.000 0.000 0 0,0.000 0.000 0 15,0.000 0.000 0-15,16.000 36.000 0 0,-16.000-36.000 0 0,0.000 0.000 0 16,0.000 0.000 0-16,0.000 0.000 0 0,16.000 37.000 0 0,-16.000-37.000 0 16,0.000 0.000 0-16,0.000 0.000 0 0,0.000 0.000 0 0,19.000 38.000 0 0,-19.000-38.000 0 15,0.000 0.000 0-15,0.000 0.000 0 0,0.000 0.000 0 0,0.000 0.000 0 0,21.000 42.000 0 16,-21.000-42.000 0-16,0.000 0.000 0 15,0.000 0.000 0-15,0.000 0.000 0 0,18.000 37.000 0 0,-18.000-37.000 0 0,0.000 0.000 0 0,0.000 0.000 0 16,0.000 0.000 0-16,19.000 37.000 0 0,-19.000-37.000 0 0,0.000 0.000 0 16,0.000 0.000 0-16,0.000 0.000 0 0,19.000 38.000 0 0,-19.000-38.000 0 15,0.000 0.000 0-15,0.000 0.000 0 0,0.000 0.000 0 0,0.000 0.000 0 16,19.000 41.000 0-16,-19.000-41.000 0 16,0.000 0.000 0-16,0.000 0.000 0 0,0.000 0.000 0 0,18.000 36.000 0 0,-18.000-36.000 0 0,0.000 0.000 0 15,0.000 0.000 0-15,0.000 0.000 0 0,14.000 39.000 128 0,-14.000-39.000-128 16,0.000 0.000 0-16,0.000 0.000 0 15,0.000 0.000 0-15,11.000 37.000 0 0,-11.000-37.000 0 0,0.000 0.000 0 0,0.000 0.000 0 0,0.000 0.000 0 0,10.000 42.000 0 0,-10.000-42.000 0 16,0.000 0.000 0-16,0.000 0.000 0 0,0.000 0.000 0 0,8.000 44.000 0 16,-8.000-44.000 0-16,0.000 0.000 0 0,0.000 0.000 0 15,6.000 36.000 0-15,-6.000-36.000 0 0,0.000 0.000 0 0,0.000 0.000 0 0,0.000 38.000 0 16,0.000-38.000 320-16,0.000 0.000 0 0,0.000 0.000 0 0,0.000 43.000 0 16,0.000-43.000-320-16,0.000 0.000 0 0,0.000 0.000 0 0,-1.000 40.000 0 15,1.000-40.000 0-15,0.000 0.000 0 0,0.000 0.000 0 0,-4.000 41.000 0 16,4.000-41.000 0-16,0.000 0.000 0 15,0.000 0.000 0-15,0.000 0.000 0 0,-3.000 40.000 0 0,3.000-40.000 0 0,0.000 0.000 0 0,0.000 0.000 0 0,-3.000 35.000 0 0,3.000-35.000 0 16,0.000 0.000 0-16,0.000 0.000 0 0,0.000 0.000 0 0,0.000 41.000 0 16,0.000-41.000 0-16,0.000 0.000 0 0,0.000 0.000 0 0,0.000 0.000 0 15,0.000 0.000 0-15,-3.000 36.000 0 16,3.000-36.000 0-16,0.000 0.000 0 0,0.000 0.000 0 0,0.000 0.000 0 0,0.000 0.000 0 0,0.000 0.000 0 16,-1.000 40.000 0-16,1.000-40.000 0 0,0.000 0.000 0 0,0.000 0.000 0 15,0.000 0.000 0-15,0.000 0.000 0 0,-2.000 37.000 0 0,2.000-37.000 0 16,0.000 0.000 0-16,0.000 0.000 0 15,0.000 0.000 0-15,0.000 0.000 0 0,0.000 0.000 0 0,0.000 0.000 0 0,2.000 34.000 0 0,-2.000-34.000 0 16,0.000 0.000 0-16,0.000 0.000 0 0,0.000 0.000 0 0,0.000 0.000 0 16,0.000 0.000 0-16,0.000 0.000 0 0,0.000 0.000 0 0,0.000 0.000 0 0,1.000 38.000 0 15,-1.000-38.000 0-15,0.000 0.000 0 0,0.000 0.000 0 0,0.000 0.000 0 0,0.000 0.000 0 16,0.000 0.000 0-16,0.000 0.000 0 0,0.000 0.000 0 0,0.000 0.000 0 16,0.000 0.000 0-16,0.000 35.000 0 0,0.000-35.000 0 0,0.000 0.000 0 15,0.000 0.000 0-15,0.000 0.000 0 0,0.000 0.000 0 0,0.000 0.000 0 16,0.000 0.000 0-16,0.000 0.000 0 0,0.000 35.000 0 0,0.000-35.000 0 15,0.000 0.000 0-15,0.000 0.000 0 0,0.000 0.000 0 0,0.000 0.000 0 16,0.000 0.000 0-16,0.000 0.000 0 0,0.000 0.000 0 0,0.000 0.000 0 31,5.000 36.000 0-31,-5.000-36.000 0 0,0.000 0.000 0 0,0.000 0.000 0 16,0.000 0.000 0-16,0.000 0.000 0 0,0.000 0.000 0 0,0.000 0.000 0 0,0.000 0.000 0 0,0.000 0.000 0 16,0.000 0.000 0-16,0.000 0.000 0 0,0.000 0.000 0 0,0.000 38.000 0 15,0.000-38.000 0-15,0.000 0.000 0 0,0.000 0.000 0 0,0.000 0.000 0 16,0.000 0.000 0-16,0.000 0.000 0 0,0.000 0.000 0 0,0.000 0.000 0 15,0.000 0.000 0-15,0.000 0.000 0 0,0.000 0.000 0 0,0.000 0.000 0 16,0.000 0.000 0-16,-2.000 35.000 0 0,2.000-35.000 0 0,0.000 0.000 0 16,0.000 0.000 0-16,0.000 0.000 0 0,0.000 0.000 0 0,0.000 0.000 0 15,0.000 0.000 0-15,0.000 0.000 0 0,0.000 0.000 0 0,0.000 0.000 0 16,0.000 0.000 0-16,0.000 0.000 0 0,0.000 0.000 0 0,-8.000 33.000 0 16,8.000-33.000 0-16,0.000 0.000 0 0,0.000 0.000 0 0,0.000 0.000 0 0,0.000 0.000 0 0,0.000 0.000 0 15,0.000 0.000 0-15,0.000 0.000 0 0,0.000 0.000 0 0,0.000 0.000 0 16,-10.000 31.000 0-16,10.000-31.000 0 0,0.000 0.000 0 0,0.000 0.000 0 15,0.000 0.000 128-15,0.000 0.000-128 0,0.000 0.000 0 0,0.000 0.000 0 16,0.000 0.000 192-16,0.000 0.000 0 0,0.000 0.000-16 0,0.000 0.000 0 16,0.000 0.000-176-16,0.000 0.000 0 0,0.000 0.000 0 0,0.000 0.000 0 15,0.000 0.000 0-15,0.000 0.000 0 0,0.000 0.000 0 0,0.000 0.000 0 16,0.000 0.000 0-16,0.000 0.000 0 0,0.000 0.000 0 0,0.000 0.000 0 16,0.000 0.000 0-16,0.000 0.000 0 0,0.000 0.000-144 0,0.000 0.000 144 0,0.000 0.000-176 15,0.000 0.000 32-15,0.000 0.000 0 0,-12.000 1.000-12736 16,10.000-7.000-2544-16</inkml:trace>
  <inkml:trace contextRef="#ctx0" brushRef="#br1">5346.000 6672.000 21183 0,'0.000'0.000'1888'0,"0.000"0.000"-1504"0,0.000 0.000-384 0,0.000 0.000 0 0,0.000 0.000 976 0,0.000 0.000 128 15,0.000 0.000 32-15,0.000 0.000 0 0,0.000 0.000 80 0,0.000 0.000 0 0,0.000 0.000 16 0,0.000 0.000 0 0,0.000 0.000-480 0,0.000 0.000-112 0,0.000 0.000 0 0,0.000 0.000-16 16,0.000 0.000-416-16,0.000 0.000-80 0,0.000 0.000 0 0,-7.000 37.000-128 16,7.000-37.000 656-16,0.000 0.000 32 0,0.000 0.000 0 0,-6.000 48.000 0 15,6.000-48.000 32-15,0.000 0.000 16 0,-5.000 44.000 0 0,5.000-44.000 0 16,0.000 0.000-336-16,-9.000 49.000-64 0,9.000-49.000-16 0,0.000 0.000 0 15,-10.000 46.000-144-15,10.000-46.000-48 0,0.000 0.000 0 0,-11.000 41.000 0 16,11.000-41.000-128-16,0.000 0.000 0 0,-7.000 35.000 0 0,7.000-35.000 0 16,0.000 0.000 0-16,0.000 0.000 0 0,-8.000 38.000 0 0,8.000-38.000 0 15,0.000 0.000 0-15,0.000 0.000 0 0,0.000 0.000 0 0,0.000 0.000 0 0,0.000 0.000 0 16,0.000 0.000-144-16,0.000 0.000 144 0,0.000 0.000 0 0,0.000 0.000-400 16,0.000 0.000 16-16,0.000 0.000 16 0,0.000 0.000-10912 15,0.000 0.000-2192-15</inkml:trace>
  <inkml:trace contextRef="#ctx0" brushRef="#br1">5312.000 6681.000 22111 0,'0.000'0.000'976'0,"0.000"0.000"208"0,0.000 0.000-944 0,0.000 0.000-240 16,0.000 0.000 0-16,3.000-2.000 0 0,-3.000 2.000 720 0,0.000 0.000 112 0,7.000-2.000 0 0,-7.000 2.000 16 15,16.000-4.000 832-15,-16.000 4.000 176 0,16.000-2.000 16 0,-16.000 2.000 16 16,16.000-1.000-1424-16,-16.000 1.000-272 0,0.000 0.000-64 0,27.000 2.000-128 15,-27.000-2.000 128-15,0.000 0.000-128 0,30.000 9.000 0 0,-30.000-9.000 0 16,0.000 0.000 0-16,0.000 0.000 0 0,32.000 16.000 0 0,-32.000-16.000 0 16,0.000 0.000 0-16,0.000 0.000 0 0,0.000 0.000-128 0,0.000 0.000 128 15,0.000 0.000 128-15,21.000 36.000 64 0,-21.000-36.000 0 0,0.000 0.000 16 16,0.000 0.000-80-16,0.000 0.000 0 0,-14.000 37.000-128 0,14.000-37.000 192 16,-15.000 20.000-192-16,15.000-20.000 144 0,-21.000 21.000-144 0,21.000-21.000 128 0,-24.000 21.000 64 15,9.000-11.000 0-15,2.000 0.000 0 0,-2.000-2.000 0 0,4.000 0.000 160 0,0.000-2.000 32 16,1.000 0.000 16-16,-1.000-2.000 0 0,11.000-4.000 160 0,-10.000 5.000 16 15,10.000-5.000 16-15,-3.000 0.000 0 0,3.000 0.000-144 0,0.000 0.000-16 16,0.000 0.000-16-16,3.000-2.000 0 0,-3.000 2.000-32 0,0.000 0.000-16 16,7.000-2.000 0-16,-7.000 2.000 0 0,5.000-3.000-160 0,1.000 1.000-16 15,0.000 0.000-16-15,3.000 0.000 0 0,0.000 0.000-176 0,-9.000 2.000 0 16,24.000-2.000 0-16,-24.000 2.000 0 0,21.000 1.000 0 0,-21.000-1.000 0 16,0.000 0.000 0-16,26.000 7.000 0 0,-26.000-7.000 0 0,0.000 0.000 0 0,31.000 16.000-144 15,-31.000-16.000 144 1,0.000 0.000-208-16,0.000 0.000 16 0,34.000 25.000 0 0,-34.000-25.000 0 0,0.000 0.000 192 0,0.000 0.000-192 0,0.000 0.000 192 0,29.000 34.000-192 15,-29.000-34.000-80-15,0.000 0.000-16 0,0.000 0.000 0 0,0.000 0.000 0 32,0.000 0.000-320-32,0.000 0.000-64 0,0.000 0.000-16 0,0.000 40.000 0 0,0.000-40.000 512 0,0.000 0.000 176 0,0.000 0.000 0 0,-16.000 22.000-144 15,16.000-22.000 400-15,-18.000 11.000 64 0,18.000-11.000 32 0,-22.000 13.000 0 16,10.000-7.000 48-16,0.000 0.000 16 0,-2.000 0.000 0 0,2.000-1.000 0 16,-2.000-1.000-224-16,1.000 0.000-32 0,-3.000-1.000-16 0,3.000-2.000 0 15,-1.000 0.000-144-15,1.000-1.000 0 0,0.000-1.000 0 0,2.000-2.000-17584 16</inkml:trace>
  <inkml:trace contextRef="#ctx0" brushRef="#br1">2831.000 9315.000 15663 0,'0.000'0.000'1392'0,"0.000"0.000"-1120"0,0.000 0.000-272 0,0.000 0.000 0 16,0.000 0.000 640-16,0.000 0.000 64 0,0.000 0.000 0 0,0.000 0.000 16 0,0.000 0.000 1216 0,0.000 0.000 240 0,0.000 0.000 64 0,0.000 0.000 0 0,0.000 0.000-1152 0,0.000 0.000-208 0,0.000 0.000-48 0,0.000 0.000-16 16,0.000 0.000-304-16,0.000 0.000-48 15,0.000 0.000-16-15,0.000 0.000 0 0,0.000 0.000 336 0,0.000 0.000 64 16,29.000 33.000 16-16,-29.000-33.000 0 0,0.000 0.000-608 0,0.000 0.000-128 16,0.000 0.000-128-16,0.000 0.000 176 0,0.000 0.000-176 0,0.000 0.000 192 0,35.000 24.000-192 0,-35.000-24.000 192 15,0.000 0.000 128-15,0.000 0.000 16 0,0.000 0.000 16 0,0.000 0.000 0 16,27.000 28.000 160-16,-27.000-28.000 48 0,0.000 0.000 0 0,0.000 0.000 0 15,0.000 0.000-368-15,0.000 0.000-64 0,21.000 38.000 0 0,-21.000-38.000-128 0,0.000 0.000 560 0,0.000 0.000 0 16,0.000 0.000 0-16,11.000 40.000 0 0,-11.000-40.000-320 0,0.000 0.000-64 16,0.000 0.000-16-16,0.000 36.000 0 15,0.000-36.000-160-15,0.000 0.000 0 0,0.000 0.000 144 0,-3.000 35.000-144 0,3.000-35.000 0 0,0.000 0.000 128 16,0.000 0.000-128-16,-5.000 33.000 0 0,5.000-33.000 0 0,0.000 0.000 144 16,0.000 0.000-144-16,-8.000 35.000 0 0,8.000-35.000 128 0,0.000 0.000-128 15,0.000 0.000 0-15,0.000 0.000 0 0,-6.000 30.000 128 0,6.000-30.000-128 0,0.000 0.000 0 0,0.000 0.000 0 16,0.000 0.000 0-16,0.000 0.000 0 0,0.000 0.000 0 0,0.000 0.000 0 15,0.000 0.000 0-15,0.000 0.000 0 0,0.000 0.000 0 0,0.000 0.000 0 16,0.000 0.000 0-16,0.000 0.000 0 0,0.000 0.000 0 0,0.000 0.000 0 16,0.000 0.000 0-16,0.000 0.000 0 0,0.000 0.000 0 0,0.000 0.000 0 15,-10.000 22.000 0-15,10.000-22.000 0 0,0.000 0.000 0 0,0.000 0.000 0 16,0.000 0.000-192-16,0.000 0.000 192 0,0.000 0.000-208 0,0.000 0.000 80 16,0.000 0.000-192-16,0.000 0.000-48 0,0.000 0.000 0 0,0.000 0.000 0 15,0.000 0.000-432-15,0.000 0.000-96 0,0.000 0.000 0 16,0.000 0.000-10320-16,0.000 0.000-2064 0</inkml:trace>
  <inkml:trace contextRef="#ctx0" brushRef="#br1">3252.000 9329.000 29487 0,'0.000'0.000'2624'0,"0.000"0.000"-2112"0,0.000 0.000-512 0,0.000 0.000 0 0,0.000 0.000 752 0,0.000 0.000 32 0,0.000 0.000 16 0,0.000 0.000 0 0,0.000 0.000 1184 16,0.000 0.000 256-16,0.000 0.000 32 0,0.000 0.000 16 0,11.000-6.000-1696 0,-11.000 6.000-336 0,11.000-8.000-64 0,-11.000 8.000 0 15,19.000-7.000-192-15,-19.000 7.000 0 0,28.000-7.000 0 0,-28.000 7.000 128 16,33.000-8.000-128-16,-33.000 8.000 0 0,37.000-5.000 0 0,-37.000 5.000 0 16,38.000-3.000 0-16,-18.000 1.000 0 0,4.000 0.000 0 0,0.000-1.000 0 15,0.000 1.000 0-15,0.000-1.000 0 0,0.000-1.000 0 0,0.000 0.000 0 16,-2.000-1.000 0-16,-3.000 1.000 0 0,0.000-1.000 0 0,-1.000-1.000 0 15,-4.000 1.000 0-15,-14.000 5.000 0 0,28.000-9.000 0 0,-28.000 9.000 0 16,19.000-6.000-336-16,-19.000 6.000-48 0,0.000 0.000-16 0,0.000 0.000-17568 16</inkml:trace>
  <inkml:trace contextRef="#ctx0" brushRef="#br1">3543.000 9266.000 12895 0,'0.000'0.000'576'0,"0.000"0.000"112"0,0.000 0.000-560 0,0.000 0.000-128 16,0.000 0.000 0-16,0.000 0.000 0 0,0.000 0.000 1728 0,0.000 0.000 304 0,-11.000 17.000 64 0,11.000-17.000 16 15,-13.000 22.000-1152-15,13.000-22.000-208 16,-16.000 29.000-48-16,16.000-29.000-16 0,-19.000 29.000-512 0,19.000-29.000-176 0,-18.000 28.000 0 0,18.000-28.000 144 15,-17.000 25.000 512-15,17.000-25.000 112 0,-15.000 24.000 0 0,15.000-24.000 16 16,-16.000 20.000 48-16,16.000-20.000 16 0,-13.000 18.000 0 0,13.000-18.000 0 16,-11.000 15.000 208-16,11.000-15.000 32 0,0.000 0.000 16 0,0.000 0.000 0 15,-11.000 15.000 16-15,11.000-15.000 0 0,0.000 0.000 0 0,0.000 0.000 0 16,0.000 0.000-400-16,0.000 0.000-80 0,0.000 0.000 0 0,0.000 0.000-16 16,0.000 0.000-176-16,0.000 0.000-48 0,0.000 0.000 0 0,0.000 0.000 0 15,24.000-1.000-144-15,-24.000 1.000-48 0,24.000-4.000 0 0,-24.000 4.000 0 16,27.000-4.000-208-16,-27.000 4.000 128 0,27.000-4.000-128 0,-27.000 4.000 0 0,29.000-3.000 0 0,-29.000 3.000 128 15,35.000-5.000-128-15,-35.000 5.000 0 16,31.000-3.000 0-16,-31.000 3.000 0 0,25.000-2.000 0 0,-25.000 2.000 0 0,24.000-2.000-128 0,-24.000 2.000-32 16,0.000 0.000 0-16,26.000-2.000 0 31,-26.000 2.000-1072-31,0.000 0.000-224 0,22.000-3.000-32 0,-22.000 3.000-15264 0</inkml:trace>
  <inkml:trace contextRef="#ctx0" brushRef="#br1">3575.000 9281.000 13823 0,'0.000'0.000'1216'0,"0.000"0.000"-960"0,0.000 0.000-256 0,0.000 0.000 0 16,0.000 0.000 1584-16,0.000 0.000 272 0,0.000 0.000 48 0,0.000 0.000 16 15,0.000 0.000 128-15,0.000 0.000 16 0,0.000 0.000 16 0,0.000 0.000 0 16,-2.000 47.000-1536-16,2.000-47.000-304 0,0.000 0.000-64 0,-2.000 48.000-16 0,2.000-48.000 1184 15,0.000 34.000 224-15,0.000-34.000 48 0,0.000 36.000 16 0,0.000-36.000-432 0,0.000 0.000-96 16,2.000 48.000-16-16,-2.000-48.000 0 0,0.000 0.000-704 0,2.000 40.000-160 16,-2.000-40.000-32-16,0.000 0.000 0 0,-2.000 36.000-192 0,2.000-36.000 0 31,0.000 0.000 0-31,0.000 0.000 0 0,0.000 36.000 0 0,0.000-36.000 0 0,0.000 0.000 0 0,0.000 0.000 0 0,0.000 0.000 0 0,0.000 0.000 0 16,0.000 0.000 0-16,0.000 0.000 0 15,0.000 0.000-256-15,0.000 0.000 64 0,0.000 0.000 16 0,0.000 0.000-11296 16,0.000 0.000-2272-16</inkml:trace>
  <inkml:trace contextRef="#ctx0" brushRef="#br1">3345.000 8955.000 19343 0,'0.000'0.000'848'0,"0.000"-2.000"192"0,0.000 2.000-832 0,0.000 0.000-208 0,0.000 0.000 0 0,0.000 0.000 0 0,0.000 0.000 1984 0,0.000 0.000 336 0,0.000 0.000 80 0,0.000 0.000 16 0,0.000 0.000-240 0,0.000 0.000-32 0,0.000 0.000-16 0,0.000 0.000 0 15,0.000 0.000-1216-15,0.000 0.000-240 0,0.000 0.000-48 0,0.000 0.000-16 16,0.000 0.000-288-16,33.000 5.000-64 0,-33.000-5.000-16 0,24.000 0.000 0 15,-24.000 0.000-16-15,30.000-1.000 0 0,-13.000-1.000 0 0,2.000 0.000 0 16,0.000 0.000-16-16,0.000-1.000 0 0,2.000 0.000 0 0,-3.000-1.000 0 16,-1.000 1.000-208-16,1.000-2.000 128 0,-18.000 5.000-128 0,30.000-7.000 0 0,-30.000 7.000 0 15,28.000-5.000 0-15,-28.000 5.000 0 0,22.000-4.000 0 0,-22.000 4.000 0 0,0.000 0.000 0 16,27.000 1.000 0-16,-27.000-1.000 0 16,0.000 0.000-352-16,0.000 0.000-64 0,0.000 0.000-16 0,0.000 0.000-11280 15,0.000 0.000-2240-15</inkml:trace>
  <inkml:trace contextRef="#ctx0" brushRef="#br1">3494.000 8997.000 12895 0,'0.000'0.000'576'0,"0.000"0.000"112"0,0.000 0.000-560 0,0.000 0.000-128 0,0.000 0.000 0 0,0.000 0.000 0 15,0.000 0.000 2080-15,0.000 0.000 384 0,0.000 0.000 80 0,0.000 0.000 16 16,0.000 0.000-704-16,0.000 0.000-128 0,0.000 0.000-16 0,0.000 0.000-16 16,0.000 0.000-1376-16,0.000 0.000-320 0,0.000 0.000 0 0,0.000 0.000 0 15,-7.000 40.000 0-15,7.000-40.000 192 16,0.000 0.000-192-16,-8.000 33.000 192 0,8.000-33.000 1072 0,0.000 0.000 208 16,-9.000 31.000 64-16,9.000-31.000 0 0,0.000 0.000-720 0,-9.000 29.000-144 15,9.000-29.000-32-15,0.000 0.000 0 0,-12.000 27.000-352 0,12.000-27.000-80 16,0.000 0.000-16-16,-10.000 25.000 0 0,10.000-25.000-192 0,0.000 0.000 0 0,-12.000 22.000 0 15,12.000-22.000 0-15,0.000 0.000-192 0,0.000 0.000 192 0,0.000 0.000-192 0,0.000 0.000 192 32,-9.000 24.000-1360-32,9.000-24.000-176 0,0.000 0.000-16 0,0.000 0.000-13104 0</inkml:trace>
  <inkml:trace contextRef="#ctx0" brushRef="#br1">3631.000 8972.000 2751 0,'0.000'0.000'256'0,"0.000"0.000"-256"0,0.000 0.000 0 0,-2.000-2.000 0 16,2.000 2.000 3136-16,0.000 0.000 592 0,0.000 0.000 112 0,0.000 0.000 32 15,0.000 0.000-544-15,0.000 0.000-96 0,0.000 0.000-32 0,0.000 0.000 0 16,0.000 0.000-2080-16,-12.000 18.000-416 0,12.000-18.000-96 0,0.000 0.000-16 0,0.000 0.000 48 0,0.000 0.000 0 16,-7.000 34.000 0-16,7.000-34.000 0 0,0.000 0.000-96 0,0.000 0.000-16 15,0.000 0.000 0-15,-3.000 40.000 0 0,3.000-40.000-208 0,0.000 0.000-32 16,0.000 0.000-16-16,0.000 0.000 0 0,0.000 39.000-32 0,0.000-39.000-16 15,0.000 0.000 0-15,0.000 0.000 0 0,0.000 0.000 32 0,2.000 44.000 0 16,-2.000-44.000 0-16,0.000 0.000 0 0,0.000 0.000-256 0,0.000 0.000 0 16,6.000 39.000 0-16,-6.000-39.000 0 0,0.000 0.000 0 0,0.000 0.000 0 15,0.000 0.000 0-15,0.000 0.000 0 0,0.000 0.000 256 0,0.000 0.000-32 16,0.000 0.000-16-16,0.000 0.000 0 0,30.000 5.000 368 0,-25.000-12.000 64 0,3.000-3.000 0 16,-1.000-1.000 16-16,2.000-2.000-656 0,-1.000 1.000 0 0,-1.000-1.000 0 0,2.000 0.000-17920 15</inkml:trace>
  <inkml:trace contextRef="#ctx0" brushRef="#br1">4229.000 9678.000 2751 0,'0.000'-1.000'256'0,"0.000"0.000"-256"16,0.000 1.000 0-16,0.000-1.000 0 0,0.000 1.000 1024 0,0.000 0.000 176 0,0.000 0.000 16 0,0.000 0.000 16 0,0.000 0.000 688 0,0.000 0.000 128 0,-3.000 1.000 16 0,3.000-1.000 16 0,0.000 0.000-352 0,0.000 0.000-80 15,0.000 0.000-16-15,0.000 0.000 0 0,0.000 0.000 192 0,0.000 0.000 32 0,0.000 0.000 16 0,0.000 0.000 0 16,0.000 0.000 48-16,0.000 0.000 16 16,0.000 0.000 0-16,0.000 0.000 0 0,0.000 0.000-592 0,0.000 0.000-112 15,0.000 0.000-16-15,0.000 0.000-16 0,-2.000 0.000-704 0,2.000-1.000-144 16,-1.000-1.000-32-16,-1.000 0.000 0 0,2.000 0.000-192 0,-3.000-1.000-128 0,3.000 1.000 160 0,-3.000-1.000-160 15,3.000 0.000 0-15,-2.000-2.000 0 0,1.000 2.000 0 16,-1.000-1.000 0-16,0.000 1.000-320 0,1.000-1.000-16 16,-1.000 0.000 0-16,0.000-1.000 0 0,1.000 2.000-496 15,-1.000 0.000-112-15,2.000 0.000-16 0,-3.000 1.000 0 0,3.000 0.000 448 0,-3.000 1.000 64 16,3.000 0.000 32-16,0.000 0.000 0 0,0.000 1.000 416 0,-3.000 0.000 0 16,3.000 0.000 0-16,0.000 0.000 176 0,0.000 0.000 336 0,0.000 0.000 64 0,0.000 0.000 0 0,0.000 0.000 16 0,-2.000 1.000 112 0,2.000-1.000 0 15,0.000 0.000 16-15,-3.000 0.000 0 0,3.000 0.000-128 0,0.000 0.000-16 16,0.000 0.000-16-16,0.000 0.000 0 0,0.000 0.000-144 0,0.000 0.000-32 15,0.000 0.000 0-15,0.000 0.000 0 16,0.000 0.000-64-16,0.000 0.000-32 0,0.000 0.000 0 0,0.000 0.000 0 0,0.000 0.000-96 16,0.000 0.000-32-16,0.000 0.000 0 0,0.000 0.000 0 0,0.000 0.000-160 0,0.000 0.000 0 15,0.000 0.000 144-15,0.000 0.000-144 0,0.000 0.000 0 16,0.000 0.000 128-16,0.000 0.000-128 0,0.000 0.000 0 16,0.000 0.000 0-16,26.000 5.000 0 0,-26.000-5.000 0 0,0.000 0.000 128 15,0.000 0.000-128-15,0.000 0.000 0 0,33.000 10.000 0 0,-33.000-10.000 0 0,0.000 0.000 0 16,29.000 9.000 0-16,-29.000-9.000 0 0,0.000 0.000 128 0,30.000 9.000-128 0,-30.000-9.000 0 15,0.000 0.000 0-15,34.000 13.000 0 0,-34.000-13.000 0 0,0.000 0.000 0 16,37.000 15.000 0-16,-37.000-15.000 0 0,0.000 0.000 0 0,35.000 18.000 0 0,-35.000-18.000 0 0,0.000 0.000 0 16,32.000 18.000 0-16,-32.000-18.000 0 15,0.000 0.000 0-15,0.000 0.000 0 0,29.000 21.000 0 0,-29.000-21.000 0 16,0.000 0.000 0-16,0.000 0.000 0 0,0.000 0.000 0 0,0.000 0.000 0 16,0.000 0.000 0-16,0.000 0.000 0 0,27.000 19.000 0 0,-27.000-19.000 0 0,0.000 0.000 0 0,0.000 0.000-128 15,0.000 0.000 128-15,0.000 0.000 0 16,0.000 0.000 0-16,0.000 0.000 0 0,0.000 0.000 0 0,0.000 0.000 0 0,0.000 0.000 0 0,0.000 0.000 0 15,0.000 0.000 0-15,0.000 0.000 0 16,0.000 0.000 0-16,0.000 0.000 0 0,0.000 0.000 0 0,0.000 0.000 0 16,0.000 0.000 0-16,-16.000 14.000 0 0,16.000-14.000 0 0,-13.000 10.000 0 0,13.000-10.000 0 0,-19.000 14.000 0 15,9.000-7.000 0-15,-2.000 1.000 0 16,0.000 0.000 0-16,0.000-1.000 0 0,-1.000 1.000 0 0,-2.000-2.000 0 0,4.000 1.000 0 16,-2.000-2.000 0-16,2.000 1.000 0 0,0.000-2.000 0 0,3.000-1.000 0 0,-1.000 0.000 0 15,2.000-2.000 0-15,0.000 0.000 0 0,1.000 0.000 0 0,2.000 0.000 0 16,0.000-1.000 0-16,-1.000 0.000 0 0,2.000 0.000 0 0,0.000 0.000-128 31,0.000 0.000-384-31,1.000 0.000-64 0,-1.000 0.000 0 0</inkml:trace>
  <inkml:trace contextRef="#ctx0" brushRef="#br1">5965.000 8362.000 10127 0,'0.000'-1.000'896'0,"0.000"0.000"-704"0,0.000 0.000-192 0,0.000-1.000 0 0,0.000 2.000 1168 0,0.000-1.000 208 0,0.000 0.000 32 0,0.000 0.000 16 0,0.000-2.000 752 0,0.000 1.000 128 0,0.000 0.000 48 0,0.000 0.000 0 16,0.000 1.000-256-16,0.000 1.000-48 0,1.000-1.000-16 0,-1.000 1.000 0 0,0.000 0.000-272 0,0.000 0.000-48 15,0.000 0.000-16-15,0.000 0.000 0 0,0.000 0.000-736 0,0.000 0.000-160 16,0.000 0.000-32-16,0.000 0.000 0 0,0.000 0.000-384 0,0.000 0.000-64 0,0.000 0.000-32 16,0.000 0.000 0-16,0.000 0.000-288 0,0.000 0.000 0 15,0.000 0.000 128-15,0.000 0.000-128 0,0.000 0.000 0 0,0.000 0.000 0 16,-8.000 38.000 0-16,8.000-38.000 0 0,0.000 0.000 128 0,0.000 0.000-128 0,-11.000 37.000 0 0,11.000-37.000 0 31,0.000 0.000 128-31,-11.000 32.000-128 0,11.000-32.000 0 0,0.000 0.000 0 0,-11.000 38.000 0 0,11.000-38.000 0 0,0.000 0.000 0 0,-10.000 35.000 0 16,10.000-35.000 0-16,0.000 0.000 0 0,-11.000 35.000 0 0,11.000-35.000 0 15,0.000 0.000 0-15,0.000 0.000 0 0,-10.000 38.000 0 0,10.000-38.000 0 16,0.000 0.000 0-16,0.000 0.000 0 0,0.000 0.000 0 0,0.000 0.000 0 16,0.000 0.000 0-16,-6.000 37.000 0 15,6.000-37.000 0-15,0.000 0.000 0 0,0.000 0.000 0 0,0.000 0.000 0 16,0.000 0.000 0-16,0.000 0.000 0 0,0.000 0.000 0 0,0.000 0.000 0 16,0.000 0.000 0-16,0.000 0.000 0 0,0.000 0.000 0 0,0.000 0.000 0 15,0.000 0.000 0-15,0.000 0.000 0 0,0.000 0.000 0 0,0.000 0.000 0 16,0.000 0.000-128-16,0.000 0.000 128 15,0.000 0.000-816-15,0.000 0.000-112 0,0.000 0.000-32 0,0.000 0.000-16320 0</inkml:trace>
  <inkml:trace contextRef="#ctx0" brushRef="#br1">5999.000 8309.000 12895 0,'0.000'0.000'1152'0,"0.000"0.000"-928"0,0.000 0.000-224 0,0.000 0.000 0 15,0.000 0.000 1328-15,0.000 0.000 208 0,1.000 0.000 64 0,-1.000 0.000 0 16,0.000 0.000 1488-16,0.000 0.000 304 0,0.000 0.000 64 0,0.000 0.000 16 16,0.000 0.000-2000-16,0.000 0.000-416 0,0.000 0.000-80 0,0.000 0.000-16 15,0.000 0.000-304-15,0.000 0.000-64 0,0.000 0.000-16 0,0.000 0.000 0 16,30.000 17.000-336-16,-30.000-17.000-80 0,0.000 0.000-16 0,0.000 0.000 0 16,0.000 0.000 272-16,36.000 15.000 48 0,-36.000-15.000 16 0,0.000 0.000 0 15,0.000 0.000-112-15,35.000 12.000-32 0,-35.000-12.000 0 0,0.000 0.000 0 16,30.000 11.000-336-16,-30.000-11.000 128 0,0.000 0.000-128 0,29.000 11.000 0 15,-29.000-11.000 0-15,0.000 0.000 0 0,0.000 0.000 0 0,35.000 18.000 128 0,-35.000-18.000-128 0,0.000 0.000 0 16,0.000 0.000 0-16,0.000 0.000 0 0,30.000 18.000 0 0,-30.000-18.000 0 16,0.000 0.000 0-16,0.000 0.000 0 0,0.000 0.000 0 0,0.000 0.000 0 15,0.000 0.000 0-15,0.000 0.000 0 0,0.000 0.000 0 0,0.000 0.000 0 16,0.000 0.000 0-16,29.000 14.000 0 0,-29.000-14.000 0 0,0.000 0.000 0 0,0.000 0.000 0 16,0.000 0.000 0-16,0.000 0.000 0 0,0.000 0.000 0 0,0.000 0.000 0 0,0.000 0.000-11952 31,0.000 0.000-2384-31</inkml:trace>
  <inkml:trace contextRef="#ctx0" brushRef="#br1">3959.000 8116.000 21183 0,'0.000'0.000'1888'0,"0.000"0.000"-1504"0,0.000-1.000-384 0,0.000 1.000 0 0,0.000 0.000 1040 0,0.000 0.000 144 0,0.000-1.000 32 0,0.000 0.000 0 0,0.000 0.000 528 0,0.000-1.000 112 0,0.000 0.000 32 0,0.000-1.000 0 15,0.000 1.000-1424-15,0.000-1.000-272 0,-2.000 1.000-64 0,2.000 0.000-128 0,0.000-1.000 272 0,0.000 1.000-48 16,0.000 0.000-16-16,0.000 0.000 0 0,0.000 1.000 32 16,0.000 0.000 0-16,0.000 0.000 0 0,0.000 0.000 0 15,0.000 0.000-240-15,0.000 0.000 144 0,0.000 1.000-144 0,0.000-1.000 128 16,0.000 1.000-128-16,0.000 0.000 0 0,0.000 0.000 0 0,0.000-1.000 0 0,0.000 1.000 0 0,0.000 0.000 0 16,0.000-1.000 0-16,0.000 1.000 0 0,-3.000-1.000 192 0,3.000 1.000 0 15,-1.000-1.000 0-15,-1.000 0.000 0 0,2.000 0.000-192 0,0.000 1.000-224 16,0.000-1.000 48-16,0.000 1.000 16 0,0.000-1.000 160 0,0.000 1.000-208 15,0.000 0.000 80-15,0.000 0.000 128 0,0.000 0.000 0 0,0.000 0.000 0 16,0.000 0.000 0-16,0.000 1.000 0 0,0.000-1.000 128 0,0.000 1.000-128 16,0.000-1.000 0-16,0.000 0.000 128 0,0.000 0.000-128 0,0.000 0.000 128 15,0.000 0.000-128-15,2.000 1.000 128 0,-2.000-1.000 32 0,0.000 0.000 0 16,0.000 1.000 0-16,0.000 1.000 0 0,0.000-2.000-32 0,0.000 0.000-128 0,0.000 0.000 192 0,0.000 0.000-64 16,0.000 0.000-128-16,0.000 0.000 0 15,-2.000 37.000 0-15,2.000-37.000 0 0,0.000 0.000 0 0,0.000 0.000 0 0,-5.000 43.000 0 0,5.000-43.000 0 16,0.000 0.000 0-16,0.000 0.000 128 0,-6.000 46.000-128 0,6.000-46.000 0 15,0.000 0.000 0-15,-7.000 33.000 0 16,7.000-33.000 128-16,0.000 0.000-128 0,-8.000 35.000 0 0,8.000-35.000 128 0,0.000 0.000-128 0,-8.000 34.000 128 0,8.000-34.000 352 16,0.000 0.000 64-16,-11.000 36.000 16 0,11.000-36.000 0 0,0.000 0.000-144 0,-13.000 32.000-32 15,13.000-32.000 0-15,0.000 0.000 0 0,-11.000 26.000-384 0,11.000-26.000 0 16,0.000 0.000 0-16,0.000 0.000 0 0,0.000 0.000 0 0,-11.000 23.000 0 16,11.000-22.000 128-16,-2.000 0.000-128 0,2.000 0.000 192 0,-1.000-1.000 0 15,1.000 0.000 0-15,0.000 0.000 0 0,0.000 0.000 16 0,0.000-1.000 16 16,0.000 1.000 0-16,0.000-1.000 0 0,0.000 1.000 0 0,0.000 0.000 0 15,1.000 0.000 0-15,-1.000 0.000 0 0,0.000 0.000-224 0,0.000 0.000 144 16,0.000 0.000-144-16,2.000 0.000 128 0,-2.000 0.000-128 0,0.000 0.000 160 16,0.000 0.000-160-16,0.000 0.000 160 0,0.000 0.000-160 0,2.000 0.000 0 15,-2.000 0.000 0-15,1.000 0.000 0 0,-1.000-1.000 0 0,0.000 1.000 0 0,0.000 0.000 0 0,7.000-2.000 0 16,-7.000 2.000 160-16,0.000 0.000-160 0,9.000-2.000 192 0,-6.000 0.000-192 16,-3.000 2.000 128-16,0.000 0.000-128 0,16.000-3.000 0 0,-9.000 1.000 0 15,-7.000 2.000 0-15,14.000-3.000 0 0,-14.000 3.000 0 0,19.000-4.000 0 16,-9.000 2.000 0-16,-2.000 0.000 0 15,3.000 0.000 0-15,0.000 0.000 0 0,-1.000-1.000 0 0,1.000-1.000 0 0,0.000 1.000 0 0,0.000 0.000 0 16,-1.000-1.000 0-16,-2.000 1.000 0 0,3.000 0.000 0 0,-1.000-1.000 0 16,1.000 0.000-144-16,-1.000 0.000 144 0,1.000-1.000-128 0,-2.000 1.000 128 15,0.000 1.000-160-15,0.000 0.000 160 0,-9.000 3.000-192 0,11.000-3.000 192 0,-11.000 3.000-320 0,0.000 0.000 32 16,16.000-3.000 16-16,-16.000 3.000 0 0,0.000 0.000 64 0,0.000 0.000 16 16,0.000 0.000 0-16,0.000 0.000 0 0,0.000 0.000 192 0,0.000 0.000-176 15,0.000 0.000 176-15,0.000 0.000-160 16,0.000 0.000-592-16,0.000 0.000-112 0,0.000 0.000-32 0,0.000 0.000 0 15,0.000 0.000-512 1,0.000 0.000-128-16,0.000 0.000 0 0,0.000 0.000-13456 0</inkml:trace>
</inkml:ink>
</file>

<file path=ppt/ink/ink4.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0000"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4-10-14T08:20:23"/>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ff0000"/>
    </inkml:brush>
  </inkml:definitions>
  <inkml:trace contextRef="#ctx0" brushRef="#br0">605.000 15347.000 6447 0,'-2.000'-1.000'576'0,"0.000"0.000"-576"0,1.000 1.000 0 0,1.000 0.000 0 0,0.000 0.000 960 0,-2.000 0.000 96 0,2.000 0.000 16 0,-3.000-1.000 0 0,1.000 0.000 80 0,-1.000 0.000 32 0,-1.000 0.000 0 0,2.000 0.000 0 0,0.000 1.000 0 0,1.000 0.000 0 0,-1.000-1.000 0 0,2.000 1.000 0 0,0.000 0.000-688 0,0.000 0.000-144 0,0.000 0.000-32 0,0.000 0.000 0 0,0.000 0.000-320 0,0.000 1.000-240 0,0.000-1.000 48 0,2.000 0.000 0 0,-1.000 1.000 64 0,1.000 0.000 128 31,2.000 0.000-208-31,-2.000 0.000 80 0,1.000 0.000 576 0,0.000 1.000 112 0,2.000-1.000 16 0,0.000 1.000 16 16,1.000 0.000-400-16,-1.000 0.000-192 0,2.000 0.000 160 0,-1.000-1.000-160 16,-6.000-1.000 336-16,0.000 0.000-16 0,0.000 0.000-16 0,35.000 8.000 0 15,-35.000-8.000 384-15,0.000 0.000 80 0,32.000 4.000 0 0,-18.000-4.000 16 16,-2.000 1.000-352-16,4.000-1.000-80 0,-1.000 0.000-16 0,0.000-1.000 0 16,1.000 1.000 144-16,0.000-1.000 32 0,2.000 0.000 0 0,3.000 0.000 0 15,-1.000 0.000-512-15,1.000 1.000 0 0,1.000 0.000 0 16,-1.000 0.000 0-16,0.000 0.000 0 0,2.000 0.000 0 0,-1.000 0.000 0 0,2.000 0.000 0 15,-2.000-1.000 0-15,-1.000 0.000 0 0,1.000 0.000 0 0,-1.000-1.000 0 16,0.000 1.000 0-16,-2.000-1.000 0 0,2.000 0.000 0 0,0.000 0.000 0 16,3.000 1.000-128-16,0.000-1.000 128 0,2.000 0.000 0 0,-1.000 1.000 0 0,-1.000 1.000 0 15,0.000 0.000 0-15,0.000 0.000 0 0,0.000 1.000 0 0,0.000 0.000 0 16,0.000-1.000 0-16,-1.000 1.000 0 0,-3.000-1.000 0 0,-20.000 0.000 0 16,43.000 1.000 0-16,-22.000-1.000 0 0,1.000-1.000 0 0,1.000 1.000 0 15,-1.000 0.000-128-15,2.000-1.000 128 0,0.000 1.000 0 0,0.000 1.000 0 0,0.000-1.000 0 16,2.000 2.000 0-16,-1.000-1.000 0 0,-25.000-1.000 0 0,50.000 6.000 0 15,-50.000-6.000 0-15,46.000 6.000 0 0,-46.000-6.000-128 0,42.000 4.000 128 16,-42.000-4.000 0-16,45.000 4.000 0 0,-45.000-4.000 0 0,43.000 2.000-128 16,-21.000-1.000 128-16,1.000 0.000 0 0,1.000 0.000 0 0,0.000 1.000 0 0,-24.000-2.000 0 15,45.000 4.000 0-15,-45.000-4.000 0 0,46.000 4.000 0 16,-46.000-4.000 0-16,51.000 6.000 0 0,-51.000-6.000 0 0,51.000 6.000 0 0,-51.000-6.000 0 0,48.000 8.000 0 16,-48.000-8.000 0-16,48.000 6.000 0 0,-24.000-4.000 0 0,0.000-1.000 0 15,2.000 1.000 0-15,1.000-1.000 0 0,1.000-1.000 0 0,1.000 1.000 0 16,0.000 0.000 0-16,2.000 0.000 0 0,0.000 0.000 0 0,0.000-1.000 0 15,1.000 0.000 0-15,0.000 0.000 0 0,2.000-1.000 0 0,-2.000 1.000 0 16,-2.000-1.000 224-16,2.000-1.000-48 0,0.000 0.000-16 0,-3.000 1.000 0 16,2.000 0.000-32-16,2.000 0.000-128 0,2.000 0.000 192 0,0.000 0.000-64 15,2.000 1.000-128-15,-2.000-1.000 0 0,-1.000 1.000 0 0,1.000-1.000 128 16,-3.000 0.000-128-16,-1.000 1.000 0 0,-1.000-1.000 0 0,3.000 0.000 0 16,-2.000-2.000 0-16,1.000 2.000 0 0,1.000-1.000 0 0,-2.000 1.000 0 0,1.000 1.000 0 15,1.000 0.000 0-15,1.000 0.000 0 0,-1.000 0.000 0 0,-2.000 0.000 0 0,-2.000-1.000 0 16,-2.000 0.000 0-16,0.000 0.000 0 15,3.000 1.000 0-15,-1.000-1.000 0 0,0.000 0.000 0 0,0.000 0.000 0 0,2.000 0.000 0 0,2.000 0.000 0 16,-2.000 1.000 0-16,1.000-1.000 0 0,1.000 1.000 0 0,-3.000 0.000 0 16,3.000-1.000 0-16,-2.000 0.000 0 0,-2.000 0.000 0 0,0.000-1.000 0 15,0.000 1.000 0-15,-2.000-1.000 0 0,0.000 1.000 0 0,-1.000 1.000 0 16,-1.000 0.000 0-16,2.000-2.000 0 0,1.000 4.000 0 0,-1.000-1.000 0 0,2.000 0.000 0 0,-2.000-1.000 0 16,0.000 1.000 0-16,0.000-1.000 0 0,-7.000 0.000 0 0,2.000 0.000 0 15,2.000 0.000 0-15,0.000-1.000 0 0,0.000 0.000 0 0,2.000 0.000 0 16,0.000-2.000 0-16,-2.000 2.000 0 0,2.000-1.000 0 0,0.000 1.000 0 15,-1.000 0.000 0-15,1.000 0.000 0 0,0.000 1.000 0 0,-1.000 0.000 0 16,-1.000 0.000 0-16,0.000-1.000 0 0,0.000 1.000 0 16,-1.000 0.000 0-16,-1.000 0.000 0 0,-3.000 0.000 0 0,-1.000 0.000 0 0,1.000 0.000 0 15,-19.000 0.000-144-15,35.000 1.000 144 0,-20.000 0.000 0 0,-1.000 0.000 0 16,1.000 0.000 0-16,-15.000-1.000 0 0,31.000 3.000 0 0,-16.000-2.000 0 0,-15.000-1.000 0 16,30.000 4.000 0-1,-17.000-3.000 0-15,3.000 0.000 0 0,-16.000-1.000 0 0,32.000 3.000 0 0,-13.000-2.000 0 16,-1.000 0.000 0-16,-18.000-1.000 0 0,35.000 2.000 0 0,-35.000-2.000 0 15,38.000 1.000 0-15,-38.000-1.000 0 0,34.000 1.000 0 0,-17.000-1.000 0 0,1.000 0.000 0 16,-2.000 0.000 0-16,0.000 0.000 0 0,3.000 0.000 0 0,-2.000-1.000 0 16,0.000 0.000 0-16,2.000 0.000 128 0,0.000 0.000-128 0,1.000 0.000 0 0,-1.000 1.000 384 0,3.000-1.000-32 15,-1.000 1.000 0-15,0.000-1.000 0 0,1.000 1.000-208 0,0.000 0.000-144 16,-1.000 0.000 192-16,-1.000 0.000-192 16,0.000 1.000 0-16,1.000-1.000 0 0,-21.000 0.000 0 0,37.000 1.000 0 0,-19.000-1.000 0 15,-18.000 0.000 0-15,35.000 1.000 0 0,-21.000-1.000 0 16,4.000 0.000 0-16,-1.000-1.000 0 0,2.000 1.000 0 0,-1.000-1.000 0 15,1.000 0.000 0-15,0.000 0.000 0 0,2.000 0.000 0 0,-2.000 1.000 0 0,2.000-1.000 0 0,0.000 1.000 0 16,0.000-1.000 0-16,1.000 1.000 0 16,-1.000 0.000 0-16,0.000 0.000 0 0,0.000 0.000 0 0,-1.000 0.000 0 15,1.000 0.000 0-15,-5.000 0.000 0 0,2.000 0.000 128 0,-2.000 0.000-128 0,-16.000 0.000 0 0,27.000 1.000 0 16,-14.000-1.000 0-16,-1.000 0.000 0 0,0.000 0.000 0 0,-3.000 0.000 0 16,-9.000 0.000 0-16,0.000 0.000 0 0,27.000 1.000 0 0,-20.000 0.000 0 15,0.000-1.000 0-15,0.000 0.000 0 0,0.000 0.000 0 0,-1.000 0.000 0 0,2.000 0.000 0 16,-2.000 0.000 0-16,-1.000 1.000 0 0,0.000-1.000 0 15,0.000 0.000 0-15,1.000 0.000 0 0,-1.000 0.000-192 0,-2.000-1.000 192 0,2.000 1.000-208 16,-1.000-1.000-8768 0,-3.000 0.000-1760-16</inkml:trace>
  <inkml:trace contextRef="#ctx0" brushRef="#br0">6291.000 15243.000 1839 0,'-4.000'-2.000'0'0,"2.000"1.000"160"0,0.000 0.000-160 0,1.000-1.000 0 0,-1.000 1.000 0 0,2.000 1.000 0 0,0.000 0.000 640 0,-2.000-1.000 80 0,1.000 0.000 32 0,-3.000 0.000 0 0,3.000 0.000 640 0,-2.000-1.000 128 16,1.000 0.000 16-16,-2.000 1.000 16 0,2.000 0.000-80 0,2.000 0.000-32 15,-2.000 0.000 0-15,2.000 1.000 0 0,0.000-1.000 352 0,0.000 1.000 64 16,0.000 0.000 0-16,0.000 0.000 16 0,0.000 0.000-224 0,0.000 0.000-48 16,0.000 0.000-16-16,0.000 0.000 0 0,0.000 0.000-544 0,0.000 0.000-96 15,0.000 1.000-32-15,0.000-1.000 0 0,0.000 0.000-512 0,0.000 0.000-96 16,0.000 0.000-32-16,0.000 1.000 0 0,0.000 0.000-272 0,2.000 0.000 0 16,0.000 1.000 0-16,2.000 0.000 0 0,-1.000 1.000 0 0,0.000 0.000-144 15,2.000 2.000 144-15,0.000-1.000-128 0,-5.000-4.000 128 0,0.000 0.000 0 0,0.000 0.000 0 0,0.000 0.000 0 16,45.000 28.000 0-16,-45.000-28.000 128 0,0.000 0.000-128 0,35.000 18.000 128 15,-35.000-18.000 48-15,0.000 0.000 16 16,42.000 22.000 0-16,-42.000-22.000 0 0,33.000 15.000-64 16,-33.000-15.000 0-16,36.000 18.000 0 0,-36.000-18.000 0 0,36.000 17.000-128 15,-36.000-17.000 0-15,34.000 15.000 0 0,-34.000-15.000 0 16,32.000 13.000 0-16,-32.000-13.000 0 0,30.000 9.000 0 0,-30.000-9.000 0 16,0.000 0.000 0-16,29.000 10.000 0 0,-29.000-10.000 0 0,0.000 0.000 0 15,0.000 0.000 0-15,0.000 0.000 0 16,0.000 0.000 0-16,0.000 0.000 0 0,0.000 0.000 704 0,0.000 0.000 144 15,0.000 0.000 48-15,-7.000 9.000 0 0,-7.000-5.000 336 0,-8.000 4.000 80 0,-7.000 1.000 16 0,-6.000 2.000 0 0,-4.000 4.000-1088 0,-7.000 2.000-240 0,-4.000 2.000 0 0,-7.000 3.000-18224 16</inkml:trace>
  <inkml:trace contextRef="#ctx0" brushRef="#br0">1806.000 12829.000 6447 0,'0.000'0.000'576'0,"0.000"0.000"-576"16,0.000 0.000 0-16,0.000 0.000 0 0,0.000 0.000 192 0,0.000 0.000-192 0,0.000 0.000 192 0,0.000 0.000-192 0,0.000 0.000 128 0,0.000 1.000-128 0,-2.000 0.000 0 0,2.000 1.000 0 0,0.000 0.000 0 0,0.000 0.000 0 16,-1.000 1.000 0-16,1.000 0.000 0 0,-2.000 0.000 336 0,2.000 2.000-32 15,0.000 1.000-16-15,0.000-1.000 0 0,0.000-1.000 96 0,0.000 1.000 32 16,2.000-1.000 0-16,-2.000 0.000 0 0,1.000 3.000-160 0,-1.000 0.000-48 16,0.000 2.000 0-16,2.000 1.000 0 0,-2.000-1.000-48 0,0.000-9.000-16 0,0.000 0.000 0 0,0.000 0.000 0 15,0.000 0.000 80-15,3.000 60.000 16 16,-3.000-60.000 0-16,0.000 0.000 0 0,0.000 49.000 752 0,0.000-49.000 160 0,0.000 0.000 16 0,-2.000 60.000 16 15,2.000-60.000-656-15,0.000 0.000-128 0,-3.000 61.000-16 0,3.000-61.000-16 16,0.000 0.000-240-16,-1.000 59.000-128 0,1.000-59.000 160 0,0.000 0.000-160 16,-4.000 58.000 416-16,4.000-58.000-16 0,-5.000 42.000 0 0,5.000-42.000 0 0,-3.000 46.000 752 15,3.000-46.000 160-15,-6.000 51.000 32 0,6.000-51.000 0 16,-3.000 55.000-1104-16,3.000-55.000-240 0,-3.000 54.000 0 0,3.000-54.000 0 16,-2.000 50.000 0-16,2.000-50.000 0 0,0.000 49.000 0 0,0.000-49.000 0 0,0.000 48.000 0 15,0.000-48.000-128-15,2.000 45.000 128 0,-2.000-45.000 0 16,0.000 49.000 0-16,0.000-49.000 0 0,1.000 54.000 0 0,-1.000-54.000 0 15,0.000 59.000 0-15,0.000-59.000 0 0,0.000 57.000 160 0,0.000-57.000-160 16,-1.000 61.000 864-16,1.000-61.000 80 0,-4.000 64.000 16 0,4.000-64.000 0 0,0.000 59.000 0 0,0.000-59.000 16 16,-3.000 56.000 0-16,3.000-56.000 0 0,0.000 59.000-816 0,0.000-59.000-160 15,0.000 63.000 0-15,0.000-63.000 0 0,0.000 62.000 0 0,0.000-62.000-128 16,2.000 55.000 128-16,-2.000-55.000 0 0,1.000 53.000 0 0,-1.000-53.000-128 16,2.000 50.000 128-16,-2.000-50.000 0 0,5.000 53.000 0 0,-5.000-53.000 0 0,5.000 55.000 0 0,-5.000-55.000 0 15,4.000 59.000 0-15,-4.000-59.000-160 0,5.000 62.000 160 0,-5.000-62.000 0 16,3.000 60.000 0-16,-3.000-60.000 0 15,2.000 51.000 0-15,-2.000-51.000 0 0,3.000 51.000 0 0,-3.000-51.000-128 16,2.000 55.000 128-16,-2.000-55.000 0 0,3.000 55.000 0 0,-3.000-55.000 0 16,3.000 57.000 0-16,-3.000-57.000 0 0,3.000 64.000 0 0,-3.000-64.000 0 15,5.000 61.000 0-15,-5.000-61.000 0 0,5.000 53.000-128 0,-5.000-53.000 128 16,3.000 47.000 0-16,-3.000-47.000 0 0,2.000 48.000 0 0,-2.000-48.000 0 16,3.000 51.000 0-16,-3.000-51.000 0 0,0.000 52.000 0 0,0.000-52.000 0 15,0.000 56.000-128-15,0.000-56.000 128 0,0.000 63.000 0 0,0.000-63.000 0 16,-3.000 68.000 0-16,3.000-68.000 0 0,-2.000 64.000 592 0,2.000-64.000 128 0,-3.000 60.000 32 0,3.000-60.000 0 15,-2.000 57.000 96-15,2.000-57.000 32 0,-3.000 58.000 0 0,3.000-58.000 0 16,-2.000 57.000-704-16,2.000-57.000-176 0,0.000 56.000 0 0,0.000-56.000 0 16,0.000 57.000 0-16,0.000-57.000 0 0,0.000 51.000 0 0,0.000-51.000 0 0,0.000 46.000 0 15,0.000-46.000 0-15,2.000 43.000 0 0,-2.000-43.000 0 16,2.000 38.000 0-16,-2.000-38.000 0 0,1.000 40.000 0 0,-1.000-40.000 0 16,2.000 41.000 0-16,-2.000-41.000 0 0,3.000 45.000 0 0,-3.000-45.000 0 0,2.000 50.000 0 0,-2.000-50.000 0 0,0.000 48.000 0 15,0.000-48.000 0 1,1.000 45.000 0-16,-1.000-45.000 0 0,0.000 39.000 0 0,0.000-39.000 0 0,-1.000 38.000 0 15,1.000-38.000 0-15,0.000 35.000 0 0,0.000-35.000 0 0,0.000 0.000 0 16,0.000 48.000 0-16,0.000-48.000 0 0,0.000 39.000 0 0,0.000-39.000-128 16,-2.000 40.000 128-16,2.000-40.000 0 0,-3.000 45.000 0 0,3.000-45.000 0 0,-3.000 49.000 0 15,3.000-49.000 0-15,-2.000 47.000 0 0,2.000-47.000 0 0,-3.000 43.000 0 16,3.000-43.000 0-16,-2.000 35.000 0 0,2.000-35.000 0 0,-3.000 34.000 0 16,3.000-34.000 0-16,0.000 0.000 0 0,0.000 47.000 0 0,0.000-47.000 0 15,0.000 0.000 0-15,0.000 45.000 0 0,0.000-45.000 0 0,0.000 0.000 0 16,0.000 46.000 0-16,0.000-46.000 0 0,0.000 0.000 0 0,-1.000 45.000 0 15,1.000-45.000 0-15,0.000 35.000 0 0,0.000-35.000 0 0,-2.000 35.000 0 16,2.000-35.000 0-16,0.000 35.000 0 0,0.000-35.000 0 0,-2.000 33.000 0 16,2.000-33.000 0-16,0.000 0.000 0 0,-1.000 44.000 0 0,1.000-44.000 0 15,0.000 0.000 0-15,0.000 34.000 0 0,0.000-34.000 0 0,0.000 0.000 0 16,0.000 34.000 0-16,0.000-34.000 0 0,0.000 0.000-128 0,0.000 36.000 128 16,0.000-36.000 0-16,-2.000 31.000 0 0,2.000-31.000 0 0,-1.000 32.000 0 15,1.000-32.000 0-15,-2.000 38.000 0 0,2.000-38.000 0 0,-2.000 49.000 0 16,2.000-49.000 0-16,-3.000 53.000 0 0,3.000-53.000 0 0,0.000 54.000 0 15,0.000-54.000 0-15,0.000 49.000 0 0,0.000-49.000 0 0,0.000 42.000 0 0,0.000-42.000 0 0,0.000 33.000 0 16,0.000-33.000 0-16,2.000 34.000 0 0,-2.000-34.000 0 0,0.000 30.000 0 16,0.000-30.000 0-16,0.000 0.000-176 0,-2.000 33.000 176 0,2.000-33.000-15776 15</inkml:trace>
  <inkml:trace contextRef="#ctx0" brushRef="#br0">1782.000 12836.000 1839 0,'-2.000'-7.000'160'0,"2.000"3.000"-160"0,-1.000 0.000 0 0,-1.000 2.000 0 0,2.000 0.000 2704 0,2.000 1.000 512 0,-1.000 0.000 112 0,-1.000-2.000 0 0,0.000-2.000-1984 15,2.000-1.000-416-15,-1.000 0.000-80 0,3.000-1.000-16 0,-3.000-1.000-128 0,4.000 1.000-48 0,-4.000 2.000 0 0,1.000 0.000 0 0,1.000 0.000 304 0,-1.000 2.000 48 16,0.000 2.000 16-16,-1.000 0.000 0 0,-1.000 0.000-448 0,0.000 0.000-64 16,0.000 0.000-32-16,0.000 1.000 0 0,0.000 1.000-480 0,0.000 0.000 0 15,0.000 0.000 0-15,0.000 2.000 0 0,0.000 3.000 128 0,-3.000 1.000 128 16,0.000 2.000 16-16,-1.000 2.000 16 0,-2.000-1.000 800 0,0.000 1.000 176 0,-1.000-1.000 16 0,1.000 1.000 16 15,-4.000 2.000 80-15,2.000 0.000 16 0,-2.000 0.000 0 0,0.000 0.000 0 16,1.000-1.000-1072-16,-3.000 0.000-320 0,2.000 0.000 128 0,-1.000 0.000-128 16,1.000 0.000 0-16,-4.000 3.000 0 0,1.000-1.000 0 0,-3.000 2.000 0 15,3.000 1.000 0-15,-3.000-2.000 0 0,2.000 3.000 0 0,-1.000-2.000-128 16,3.000-3.000 128-16,0.000 0.000-208 0,2.000-4.000 80 0,1.000-3.000 128 16,4.000 0.000-1808-1,-2.000-4.000-240-15,4.000 0.000-64 0,-1.000-3.000-11184 0</inkml:trace>
  <inkml:trace contextRef="#ctx0" brushRef="#br0">1687.000 12816.000 32255 0,'2.000'-2.000'1424'0,"-2.000"1.000"304"0,0.000 0.000-1392 0,2.000 0.000-336 0,0.000 0.000 0 0,-2.000 1.000 0 0,2.000 0.000 0 0,1.000 0.000 144 15,2.000-1.000-144-15,2.000 1.000 0 0,4.000 0.000 0 0,0.000 0.000 0 16,2.000 0.000 0-16,-2.000 1.000 0 0,2.000 0.000 0 0,-2.000 1.000 0 15,0.000 0.000 0-15,1.000 1.000 0 0,-12.000-3.000 0 0,0.000 0.000 0 16,32.000 11.000 0-16,-32.000-11.000 0 0,0.000 0.000 0 0,33.000 14.000 0 16,-33.000-14.000 0-16,0.000 0.000 0 0,43.000 20.000 0 0,-43.000-20.000 0 15,37.000 18.000 0-15,-37.000-18.000-9600 16,43.000 20.000-1872-16</inkml:trace>
  <inkml:trace contextRef="#ctx0" brushRef="#br0">1782.000 13297.000 7359 0,'0.000'0.000'656'0,"0.000"0.000"-528"0,0.000 0.000-128 0,0.000 0.000 0 0,0.000 0.000 464 0,0.000 0.000 64 0,0.000-1.000 16 0,0.000 1.000 0 0,1.000 0.000-96 0,-1.000-1.000 0 0,0.000 1.000-16 0,2.000 0.000 0 0,-2.000 0.000-112 0,0.000-1.000-32 16,0.000 1.000 0-16,0.000 0.000 0 0,0.000 0.000 176 0,0.000 0.000 48 0,0.000 0.000 0 0,0.000 0.000 0 16,0.000 0.000 16-16,0.000 0.000 16 0,0.000 0.000 0 0,0.000 0.000 0 15,0.000 0.000 192-15,0.000 0.000 32 16,0.000 0.000 16-16,0.000 0.000 0 0,0.000 0.000 320 16,0.000-1.000 64-16,0.000 1.000 16 0,0.000-1.000 0 0,2.000 1.000-240 15,-1.000-1.000-48-15,-1.000 1.000-16 0,0.000-1.000 0 0,0.000-1.000-512 0,3.000 2.000-112 16,-3.000-1.000 0-16,2.000 0.000-16 0,-1.000 0.000-240 0,-1.000 1.000 0 15,2.000-1.000 0-15,0.000 0.000 0 0,-1.000 0.000 0 0,1.000 1.000 0 16,0.000-1.000 0-16,-1.000 0.000 0 0,2.000 0.000 0 0,-1.000-1.000 0 16,1.000 1.000 0-16,2.000 0.000 0 0,-2.000 0.000 0 0,0.000 0.000 0 15,1.000-1.000 0-15,-1.000 1.000 0 0,2.000 1.000 160 0,-1.000-2.000-160 16,1.000 1.000 160-16,-2.000 0.000-160 0,2.000-2.000 288 0,-2.000 2.000-32 0,2.000-1.000-16 0,1.000 1.000 0 16,-1.000-1.000-48-16,0.000 0.000-16 0,2.000 0.000 0 0,-1.000 0.000 0 15,0.000 0.000-176-15,-1.000 0.000 160 0,3.000-1.000-160 0,0.000-1.000 160 16,0.000 0.000-32-16,0.000 1.000 0 0,2.000 0.000 0 0,-4.000 0.000 0 15,2.000 0.000 16-15,2.000 0.000 0 0,-4.000 0.000 0 0,2.000-1.000 0 16,2.000 2.000-144-16,-4.000 0.000 0 0,-1.000 0.000 144 0,3.000 0.000-144 0,-2.000 0.000 0 16,-1.000 0.000 0-16,0.000 1.000 0 0,3.000-1.000 0 0,-3.000 1.000 0 0,1.000-1.000 0 15,-1.000 1.000 0-15,1.000-2.000 0 0,-1.000 2.000 880 0,1.000 0.000 96 16,-1.000 1.000 32-16,0.000-1.000 0 16,3.000 0.000-1616-16,-3.000 0.000-320 0,1.000 0.000-64 0,-1.000 1.000-16 0,1.000-1.000 816 0,1.000 1.000 192 15,-2.000-2.000 0-15,0.000 2.000 0 16,2.000-1.000 0-16,-2.000 1.000 0 0,0.000-1.000 0 0,2.000 1.000 0 0,0.000 0.000 0 0,-2.000-1.000 0 15,2.000 1.000 0-15,-2.000 0.000 0 0,2.000-1.000 0 0,0.000 0.000 0 16,-1.000 1.000 0-16,4.000-1.000 0 0,-4.000 1.000 0 0,2.000 0.000 0 16,0.000-1.000 0-16,-2.000 0.000 0 0,1.000 1.000 0 0,1.000-1.000 0 15,0.000 0.000 0-15,-2.000 0.000 0 0,1.000 0.000 128 0,1.000 0.000-128 16,-2.000-1.000 0-16,2.000 1.000 0 0,0.000 0.000 0 0,-3.000 0.000 0 16,3.000 0.000 128-16,-3.000 1.000-128 0,4.000-1.000 0 0,-2.000 1.000 0 0,-1.000-1.000 0 15,2.000 0.000 0-15,0.000 0.000 0 0,-1.000-1.000 0 0,2.000 1.000 0 0,-1.000 0.000 0 16,0.000-1.000 192-16,0.000 1.000-192 0,0.000 0.000 192 0,0.000-1.000-192 15,2.000 1.000 1248-15,-2.000-1.000 144 0,-2.000 1.000 16 0,1.000-2.000 16 16,2.000 2.000-1136-16,-2.000-1.000-288 0,-1.000 1.000 0 0,3.000 0.000 0 16,-2.000 0.000 0-16,0.000 0.000 0 0,0.000 0.000 0 0,-2.000 1.000 0 15,2.000-1.000 0-15,-1.000 1.000 0 0,0.000-1.000 0 0,1.000 1.000 0 16,-1.000-1.000 0-16,1.000 1.000 0 0,0.000 0.000 0 0,0.000 0.000 0 16,0.000 0.000 0-16,0.000 0.000 0 0,1.000 0.000 0 0,1.000 0.000 0 15,0.000 0.000 0-15,-1.000 0.000 0 0,0.000 0.000 0 0,1.000 0.000 0 0,-2.000-1.000 0 16,1.000 1.000 0-16,1.000 1.000 0 0,-2.000-1.000 0 0,1.000 0.000 0 15,0.000 0.000 0-15,0.000 0.000 0 0,0.000 0.000 0 0,1.000 0.000 0 0,-2.000 0.000 0 16,1.000 0.000 0-16,1.000 0.000 0 0,-2.000 0.000 0 0,1.000 0.000 0 16,1.000 0.000 0-16,0.000 0.000 0 0,1.000-1.000 0 0,-3.000 1.000 0 15,0.000 0.000 0-15,-1.000-1.000 0 16,3.000 2.000 0-16,0.000-1.000 0 0,-1.000 1.000 0 0,1.000-1.000 0 0,-1.000 1.000 0 0,-1.000-1.000 0 16,2.000 1.000-128-16,-2.000-1.000 128 0,-1.000 1.000 0 0,3.000 0.000 0 15,-4.000 0.000 0-15,3.000 0.000-144 0,-3.000 0.000 144 0,3.000 0.000 0 16,-1.000 0.000 0-16,-1.000 0.000 0 0,3.000 1.000 0 0,-2.000 0.000 0 15,-1.000 0.000 0-15,2.000 0.000 0 0,0.000 0.000 0 0,-3.000 0.000 0 16,2.000 0.000 0-16,-1.000 0.000-128 0,0.000 0.000 128 0,-1.000 0.000 0 0,3.000 1.000 0 0,0.000 0.000 0 16,-2.000 0.000 0-16,1.000-1.000 0 0,-1.000 1.000 0 0,1.000-1.000-128 15,-1.000 1.000 128-15,-1.000-1.000 0 0,3.000 0.000 0 0,-3.000 1.000 0 16,1.000-1.000 0-16,-3.000 0.000 0 0,2.000 0.000 0 0,-2.000-1.000 0 16,2.000 1.000 0-16,0.000 0.000 0 0,-2.000 0.000 0 0,2.000-1.000 0 15,-2.000 1.000 0-15,2.000-1.000 0 0,-2.000 1.000 0 0,0.000-1.000 0 16,0.000 1.000 0-16,1.000 0.000 0 0,-1.000 0.000 0 0,0.000-1.000-128 15,2.000 2.000 128-15,-2.000-1.000 0 16,0.000 0.000 0-16,0.000-1.000 0 0,-1.000 1.000 0 0,3.000-1.000 0 16,-2.000 1.000 0-16,0.000 0.000 0 0,0.000-1.000 0 0,1.000 1.000 0 15,-3.000-1.000 0-15,2.000 0.000 0 0,1.000 0.000 0 0,-3.000 0.000 0 0,3.000 1.000 0 0,0.000-1.000-128 0,-1.000 1.000 128 0,2.000 0.000 0 16,-2.000-1.000 0-16,2.000 0.000 0 16,-1.000 1.000 0-16,2.000-1.000 0 0,0.000 1.000 0 0,-1.000 0.000 0 0,0.000 0.000 0 15,1.000-1.000 0-15,0.000 0.000 0 0,-1.000 1.000 0 0,2.000-1.000 0 0,1.000 0.000 0 16,-4.000 0.000 0-16,1.000 0.000 0 15,2.000 0.000 0-15,-1.000 1.000 0 0,-1.000-1.000 0 0,1.000 0.000 128 0,1.000 0.000-128 0,2.000 0.000 0 16,-2.000 0.000 0-16,-2.000 0.000 0 0,1.000 0.000 0 0,0.000 0.000 0 16,2.000 1.000 0-16,-1.000-1.000 0 0,2.000 1.000 0 0,-2.000 0.000 0 15,1.000-1.000 0-15,0.000 1.000 0 0,-2.000-1.000 0 0,1.000 0.000 0 16,-1.000 1.000 0-16,3.000 0.000-128 0,-2.000 0.000 128 0,1.000 0.000 0 0,1.000 0.000 0 0,-2.000-1.000 0 16,4.000 1.000 0-16,-3.000 0.000 0 0,2.000 0.000 0 0,2.000 0.000 0 31,-2.000 0.000 0-31,3.000 0.000 0 0,-2.000 0.000 0 0,0.000 1.000 0 15,2.000-1.000 0-15,-2.000 0.000 0 0,-1.000 0.000 0 0,0.000-1.000 0 0,2.000 1.000 0 0,-2.000 0.000 0 0,1.000 0.000 0 0,-1.000 0.000 0 16,1.000 0.000 0-16,-3.000 0.000 0 0,2.000 0.000 0 0,-1.000 1.000 0 16,-1.000-1.000 0-16,3.000 0.000 0 0,-3.000-1.000 0 0,2.000 2.000 0 15,3.000-1.000 0-15,-2.000 1.000 0 0,3.000 0.000 0 0,-2.000-1.000 0 0,0.000 1.000 0 16,2.000 1.000 0 0,-2.000-2.000 0-16,0.000 2.000 0 0,0.000-1.000 0 0,-1.000 1.000 0 0,2.000 0.000 0 0,-13.000-4.000-128 0,0.000 0.000 128 0,30.000 14.000 0 31,-19.000-9.000 0-31,-1.000 0.000 0 0,-10.000-5.000 0 0,0.000 0.000 0 0,31.000 18.000 0 0,-31.000-18.000 0 15,0.000 0.000 0-15,33.000 19.000 0 0,-33.000-19.000 0 0,0.000 0.000 0 16,37.000 20.000 0-16,-37.000-20.000 0 16,0.000 0.000 0-16,33.000 19.000-128 0,-33.000-19.000 128 0,0.000 0.000 0 15,32.000 19.000 0-15,-32.000-19.000 0 0,0.000 0.000 0 0,31.000 19.000 0 16,-31.000-19.000 0-16,0.000 0.000 0 0,33.000 19.000 0 0,-33.000-19.000 0 0,0.000 0.000 0 16,31.000 18.000 0-16,-31.000-18.000 0 0,0.000 0.000 0 31,30.000 20.000 0-31,-30.000-20.000 0 0,0.000 0.000 0 0,0.000 0.000 0 0,35.000 31.000 0 0,-35.000-31.000 0 0,0.000 0.000 0 0,0.000 0.000 0 15,37.000 33.000 0-15,-37.000-33.000 0 0,0.000 0.000 0 0,0.000 0.000 0 0,38.000 29.000 0 0,-38.000-29.000 0 16,0.000 0.000 0-16,0.000 0.000 0 0,38.000 32.000 0 0,-38.000-32.000 0 16,0.000 0.000 0-16,33.000 25.000 0 0,-33.000-25.000 0 0,0.000 0.000 0 15,34.000 26.000 0-15,-34.000-26.000 0 0,0.000 0.000 0 0,33.000 23.000 0 16,-33.000-23.000 0-16,0.000 0.000 0 0,32.000 24.000 0 0,-32.000-24.000 0 16,0.000 0.000 0-16,32.000 26.000 0 0,-32.000-26.000 0 0,0.000 0.000 0 15,38.000 28.000 0-15,-38.000-28.000 0 0,0.000 0.000 0 0,31.000 28.000 0 16,-31.000-28.000 0-16,0.000 0.000 0 0,32.000 27.000 0 0,-32.000-27.000 0 0,0.000 0.000 0 0,30.000 25.000 0 15,-30.000-25.000 0-15,0.000 0.000 0 0,0.000 0.000 0 0,37.000 29.000 0 16,-37.000-29.000 0-16,0.000 0.000 0 0,0.000 0.000 0 0,37.000 28.000 0 16,-37.000-28.000 0-16,0.000 0.000 0 0,0.000 0.000 0 0,34.000 28.000 0 15,-34.000-28.000 0-15,0.000 0.000 0 0,0.000 0.000 0 0,34.000 32.000 0 16,-34.000-32.000 0-16,0.000 0.000 0 0,0.000 0.000 0 0,34.000 33.000 0 16,-34.000-33.000 0-16,0.000 0.000 0 0,0.000 0.000 0 0,29.000 35.000 0 15,-29.000-35.000 0-15,0.000 0.000-128 0,0.000 0.000 128 0,31.000 29.000 0 16,-31.000-29.000 0-16,0.000 0.000 0 0,0.000 0.000 0 0,31.000 26.000-128 15,-31.000-26.000 128-15,0.000 0.000 0 0,0.000 0.000 0 0,31.000 27.000 0 16,-31.000-27.000 0-16,0.000 0.000-128 0,0.000 0.000 128 0,30.000 31.000 0 0,-30.000-31.000 0 16,0.000 0.000 0-16,0.000 0.000 0 0,0.000 0.000 0 0,32.000 42.000 0 15,-32.000-42.000 0-15,0.000 0.000 0 0,0.000 0.000 0 16,0.000 0.000 0-16,27.000 45.000 128 0,-27.000-45.000-128 0,0.000 0.000 0 0,0.000 0.000 0 0,0.000 0.000 0 16,29.000 44.000 0-16,-29.000-44.000 0 0,0.000 0.000 0 0,0.000 0.000 0 15,0.000 0.000 0-15,29.000 39.000 0 0,-29.000-39.000 0 0,0.000 0.000 0 16,0.000 0.000 0-16,0.000 0.000 0 0,27.000 37.000 0 0,-27.000-37.000 0 15,0.000 0.000 0-15,0.000 0.000 0 0,0.000 0.000 0 0,24.000 39.000 0 16,-24.000-39.000 0-16,0.000 0.000 0 0,0.000 0.000 0 0,0.000 0.000 0 16,23.000 45.000 0-16,-23.000-45.000 0 0,0.000 0.000 0 0,0.000 0.000 0 0,0.000 0.000 0 15,20.000 51.000 0-15,-20.000-51.000 0 0,0.000 0.000 0 0,0.000 0.000 0 16,15.000 49.000 0-16,-15.000-49.000 0 0,0.000 0.000 0 0,0.000 0.000 0 0,9.000 48.000 0 16,-9.000-48.000 0-16,0.000 0.000 128 0,0.000 0.000-128 0,10.000 47.000 0 15,-10.000-47.000 0-15,0.000 0.000 0 0,0.000 0.000 0 0,0.000 0.000 0 16,9.000 53.000 0-16,-9.000-53.000 0 0,0.000 0.000 0 0,0.000 0.000 0 15,0.000 0.000 0-15,9.000 47.000 0 0,-9.000-47.000 0 0,0.000 0.000 0 16,0.000 0.000 0-16,0.000 0.000 0 0,0.000 0.000 0 16,5.000 47.000 0-16,-5.000-47.000 0 0,0.000 0.000 0 0,0.000 0.000 0 0,0.000 0.000 0 15,0.000 0.000 0-15,4.000 48.000 0 0,-4.000-48.000 0 0,0.000 0.000 0 16,0.000 0.000 0-16,0.000 0.000 128 0,0.000 0.000-128 0,5.000 49.000 0 16,-5.000-49.000 0-16,0.000 0.000 0 0,0.000 0.000 0 0,0.000 0.000 0 15,0.000 0.000 0-15,5.000 49.000 0 0,-5.000-49.000 0 0,0.000 0.000 0 0,0.000 0.000 0 16,0.000 0.000 0-16,0.000 0.000 0 0,3.000 49.000 0 0,-3.000-49.000 0 15,0.000 0.000 0-15,0.000 0.000 0 0,0.000 0.000 0 0,0.000 0.000 0 0,2.000 52.000 0 16,-2.000-52.000 0-16,0.000 0.000 0 0,0.000 0.000 0 0,0.000 0.000 0 16,0.000 0.000 0-16,1.000 50.000 0 0,-1.000-50.000 0 0,0.000 0.000 0 15,0.000 0.000 0-15,0.000 0.000 0 0,0.000 0.000 0 0,5.000 46.000 0 16,-5.000-46.000 0-16,0.000 0.000 0 0,0.000 0.000 0 0,0.000 0.000 0 16,0.000 0.000 0-16,0.000 0.000 0 0,5.000 48.000 0 0,-5.000-48.000 0 15,0.000 0.000 0-15,0.000 0.000 0 0,0.000 0.000 0 0,0.000 0.000 0 0,0.000 0.000 0 16,4.000 45.000 0-16,-4.000-45.000 0 0,0.000 0.000 0 0,0.000 0.000 0 0,0.000 0.000 0 15,0.000 0.000 0-15,0.000 0.000 128 0,5.000 48.000-128 0,-5.000-48.000 0 16,0.000 0.000 0-16,0.000 0.000 0 16,0.000 0.000 0-16,0.000 0.000 0 0,0.000 0.000 0 0,0.000 0.000 0 0,7.000 47.000 0 0,-7.000-47.000 0 15,0.000 0.000 0-15,0.000 0.000 0 16,0.000 0.000 0-16,0.000 0.000 0 0,0.000 0.000 0 0,11.000 46.000 0 16,-11.000-46.000 0-16,0.000 0.000 0 0,0.000 0.000 0 0,0.000 0.000 0 0,0.000 0.000 0 0,8.000 44.000 0 15,-8.000-44.000 0-15,0.000 0.000 0 0,0.000 0.000 0 0,0.000 0.000 0 16,0.000 0.000 0-16,13.000 45.000 0 0,-13.000-45.000 0 0,0.000 0.000 0 15,0.000 0.000 0-15,0.000 0.000 0 0,0.000 0.000 0 0,8.000 47.000 0 0,-8.000-47.000 0 16,0.000 0.000-128-16,0.000 0.000 128 0,0.000 0.000 0 0,0.000 0.000 0 0,0.000 0.000 0 16,6.000 51.000 0-16,-6.000-51.000 0 0,0.000 0.000 0 0,0.000 0.000 0 15,0.000 0.000 0-15,0.000 0.000 0 0,0.000 0.000 0 0,0.000 49.000 0 16,0.000-49.000 0-16,0.000 0.000 0 0,0.000 0.000 0 0,0.000 0.000 0 16,0.000 47.000 0-16,0.000-47.000 0 0,0.000 0.000 0 0,0.000 0.000 0 15,0.000 0.000 0-15,-1.000 45.000 0 0,1.000-45.000 0 0,0.000 0.000 0 16,0.000 0.000 0-16,0.000 0.000 0 0,0.000 43.000 0 0,0.000-43.000 0 0,0.000 0.000 0 15,0.000 0.000 0-15,0.000 0.000 0 0,-4.000 49.000 0 0,4.000-49.000 0 0,0.000 0.000 0 16,0.000 0.000 0-16,-8.000 47.000 128 0,8.000-47.000-128 0,0.000 0.000 0 16,-7.000 39.000 0-16,7.000-39.000 0 0,0.000 0.000 672 0,-7.000 40.000 64 15,7.000-40.000 16 1,0.000 0.000 0-16,-10.000 40.000-416 0,10.000-40.000-80 0,0.000 0.000 0 0,0.000 0.000-16 16,-12.000 43.000-240-16,12.000-43.000 0 15,0.000 0.000 0-15,-12.000 33.000 0 0,12.000-33.000 0 0,0.000 0.000 0 16,-14.000 36.000 0-16,14.000-36.000 0 0,0.000 0.000 0 0,-13.000 34.000 0 0,13.000-34.000 0 0,0.000 0.000 0 15,-13.000 33.000 0-15,13.000-33.000 0 0,0.000 0.000 0 0,-17.000 33.000 0 0,17.000-33.000 0 0,0.000 0.000 0 16,-15.000 40.000 0-16,15.000-40.000 0 0,-12.000 29.000 0 0,12.000-29.000 0 0,-13.000 32.000 0 0,13.000-32.000 0 16,-15.000 34.000 0-16,15.000-34.000 0 15,-14.000 31.000 0-15,14.000-31.000 0 0,0.000 0.000 0 0,-18.000 42.000 0 0,18.000-42.000 0 0,0.000 0.000 0 16,-19.000 35.000 0-16,19.000-35.000 0 16,0.000 0.000 0-16,-16.000 28.000 0 0,16.000-28.000 0 0,0.000 0.000 0 0,-14.000 29.000 0 0,14.000-29.000 0 15,0.000 0.000 0-15,-16.000 29.000 0 0,16.000-29.000 0 0,0.000 0.000 0 16,-16.000 30.000 0-16,16.000-30.000 0 0,0.000 0.000 0 0,-16.000 29.000 0 15,16.000-29.000 0-15,0.000 0.000 0 0,-21.000 34.000 0 0,21.000-34.000 0 32,-13.000 24.000 0-32,13.000-24.000 0 0,0.000 0.000 0 0,-20.000 31.000 0 0,20.000-31.000 0 0,-13.000 20.000 0 0,13.000-20.000 0 0,-15.000 22.000 0 15,15.000-22.000 0-15,-13.000 19.000 0 0,13.000-19.000 0 0,-17.000 21.000 0 0,17.000-21.000 0 16,-16.000 22.000 0 0,16.000-22.000 0-16,-16.000 22.000 0 0,16.000-22.000 0 0,-18.000 23.000 0 0,18.000-23.000 0 0,-19.000 20.000 0 0,11.000-11.000 0 0,-1.000-1.000 144 15,1.000 0.000-16-15,-1.000-1.000 0 0,0.000 1.000-128 0,1.000-2.000 192 16,0.000 0.000-192-1,-2.000-1.000 192-15,4.000 2.000-192 0,-2.000-2.000 0 16,0.000 1.000 0-16,0.000-1.000 0 0,1.000 2.000 0 0,-2.000-1.000 0 16,1.000 0.000 0-16,-2.000 0.000 0 0,1.000 1.000 0 0,2.000-1.000 0 15,-3.000 0.000 0-15,1.000 1.000 0 0,-1.000 1.000 0 0,1.000-1.000 0 16,-1.000 2.000 0-16,-2.000 0.000 0 0,4.000-1.000 0 0,-4.000 0.000 0 16,1.000 2.000 0-16,0.000 0.000 0 0,-2.000 0.000 0 0,0.000 0.000 0 15,-1.000-1.000 0-15,0.000 1.000 0 0,1.000 0.000 0 0,-1.000 0.000 0 16,0.000 1.000 0-16,0.000-1.000 0 0,1.000-1.000 0 0,-1.000 0.000 0 0,1.000 1.000 0 0,-3.000-1.000 0 15,2.000 2.000 0-15,-1.000-1.000 0 0,-1.000 0.000 0 16,-1.000 1.000 0-16,2.000-1.000 0 0,-1.000 1.000 0 0,1.000-1.000 0 16,-2.000 0.000 0-16,1.000-1.000 0 0,-1.000 0.000 0 0,1.000 1.000 0 0,-2.000-2.000 0 15,2.000 0.000 0-15,0.000 2.000 0 0,0.000-2.000 0 0,0.000 1.000 0 16,0.000-1.000 0-16,2.000-1.000 0 0,-2.000-1.000 0 0,3.000 1.000 0 16,-1.000-1.000 0-16,-1.000 0.000 0 0,1.000-1.000 176 0,1.000 1.000-176 15,0.000-1.000 0-15,-1.000 0.000 128 0,1.000-1.000-128 0,0.000 0.000 0 16,0.000 1.000 0-16,1.000-1.000 0 0,2.000-1.000 0 0,-3.000 0.000 0 15,5.000 0.000 0-15,-4.000-1.000 0 0,2.000 1.000 0 0,0.000 0.000 0 0,-1.000 2.000 0 0,3.000-3.000 0 16,-3.000 2.000 0-16,1.000-1.000 0 0,-1.000 1.000 0 0,0.000 0.000 0 16,3.000 0.000 0-16,-3.000 0.000 0 0,1.000-1.000 0 0,-1.000 1.000 0 15,1.000-1.000 0-15,0.000 1.000 0 0,-2.000 2.000 0 0,2.000-2.000 0 16,-2.000 0.000 0-16,0.000 1.000 0 0,0.000 0.000 0 0,0.000 1.000 0 16,-2.000-1.000 0-16,2.000 0.000 0 0,-2.000 1.000 0 0,0.000-1.000 0 15,1.000 1.000 0-15,1.000-1.000 0 0,0.000 0.000 0 0,-2.000-1.000 0 16,4.000 1.000 0-16,-2.000 0.000 0 0,0.000-1.000 0 0,1.000 0.000 0 15,1.000-1.000 0-15,-2.000 1.000 0 0,2.000 0.000 0 0,0.000 1.000 0 16,-1.000-2.000 0-16,3.000 1.000 0 0,-1.000-1.000 0 0,1.000-1.000 0 16,1.000 1.000 0-16,-1.000-1.000 0 0,0.000 0.000 0 0,2.000 2.000 0 15,-1.000-1.000 0-15,1.000-2.000 0 0,1.000 1.000 0 0,0.000 0.000 0 0,0.000-1.000 0 0,-1.000 0.000 0 16,0.000 0.000 0-16,1.000 0.000 0 16,-2.000 0.000 0-16,3.000 0.000 0 0,-4.000 0.000 0 0,3.000 0.000 0 0,0.000 0.000 0 0,-1.000 0.000 0 15,-2.000 1.000 0-15,3.000 0.000 128 0,-2.000 0.000-128 0,1.000-1.000 0 16,0.000 1.000 0-16,-1.000-1.000 0 0,-1.000 1.000 0 0,-1.000 0.000 0 15,2.000-1.000 0-15,-1.000 1.000 0 0,-1.000 1.000 0 0,1.000-1.000 0 16,0.000 0.000 0-16,-2.000-1.000 0 0,2.000 2.000 0 0,-3.000-2.000 0 16,3.000 1.000 0-16,-2.000-1.000 0 0,-4.000 1.000 0 0,4.000-1.000 0 15,-4.000 1.000 0-15,3.000 0.000 128 0,-2.000 0.000-128 0,0.000 0.000 0 0,-1.000 0.000 0 0,1.000 0.000 0 16,0.000 0.000 0-16,-1.000-1.000 0 0,4.000 2.000 0 0,-2.000-2.000 0 16,0.000 0.000 0-16,0.000-1.000 0 0,2.000 1.000 0 0,0.000-1.000 0 15,-1.000 0.000 128-15,1.000-1.000-128 0,-1.000 1.000 128 0,2.000-1.000-128 16,-1.000 1.000 176-16,-1.000-1.000-176 0,1.000 1.000 128 0,-2.000 0.000-128 15,2.000-1.000 0-15,-1.000 1.000 0 0,1.000 1.000 0 0,-1.000-1.000 0 16,0.000 1.000 0-16,0.000 0.000 0 16,-1.000 0.000 0-16,1.000 0.000 0 0,2.000 0.000 0 0,-1.000-1.000 0 0,-1.000 2.000 0 0,1.000-2.000 0 15,-1.000 1.000 0-15,1.000 0.000 0 0,0.000-1.000 0 0,1.000 1.000 0 16,-1.000-1.000 0-16,1.000 0.000 0 0,1.000 1.000 0 0,0.000-1.000 0 16,-2.000 0.000 0-16,2.000 0.000 0 0,0.000 0.000 0 0,1.000 0.000 0 0,-2.000 0.000 0 0,3.000 1.000 0 15,-3.000-1.000 0-15,0.000 0.000 0 16,1.000 1.000 0-16,-1.000-1.000 0 0,2.000 1.000 0 0,-1.000-1.000 0 0,-1.000 0.000 0 15,2.000 1.000 0-15,-1.000-1.000 0 0,-1.000 1.000 0 0,1.000-1.000 0 0,-1.000 1.000 0 16,0.000 0.000 0-16,1.000 0.000 0 0,-1.000 0.000 0 0,2.000 0.000 0 16,-1.000 2.000 0-16,-3.000-2.000 0 0,3.000 1.000 0 0,0.000-1.000 0 15,-1.000 0.000 0-15,0.000 0.000 0 0,3.000 1.000 0 0,-3.000 0.000 0 16,2.000 0.000 0-16,0.000-1.000 0 0,-2.000 1.000 0 0,3.000-1.000 0 16,-1.000 1.000 0-16,2.000-1.000 0 0,-2.000 0.000 0 0,0.000 2.000 0 15,2.000-2.000 0-15,0.000 0.000 0 0,-2.000 0.000 0 0,0.000 0.000 0 0,2.000 0.000 0 0,0.000 0.000 0 16,-2.000 0.000 0-16,0.000 0.000 0 0,2.000 0.000 0 0,0.000-1.000 0 31,-2.000 1.000 0-31,0.000 0.000 0 0,2.000-1.000 0 0,-1.000 1.000 0 0,-2.000 0.000 0 0,1.000-1.000 0 16,1.000 1.000 0-16,1.000-1.000 0 0,-3.000 1.000 0 0,2.000 0.000 0 0,-1.000-1.000 0 0,0.000 1.000 0 15,0.000-1.000 0-15,2.000 1.000 0 16,-1.000-1.000 0-16,-2.000 0.000 0 0,3.000 1.000 0 0,0.000 0.000 0 0,-1.000-1.000 0 0,-2.000 0.000 0 16,3.000 0.000 0-16,0.000-1.000 0 15,0.000 1.000 0-15,-2.000 0.000 0 0,0.000 0.000 0 0,2.000-1.000 0 0,0.000 1.000 0 0,-1.000-1.000 0 16,3.000 1.000 0-16,-4.000-1.000 0 0,4.000 0.000 192 0,-2.000 1.000-32 15,-1.000-1.000 0-15,1.000 0.000 0 0,2.000 0.000-160 0,-2.000 0.000 0 0,0.000 0.000 0 0,-1.000 0.000 128 16,1.000 0.000-128-16,0.000-1.000 0 0,-1.000 1.000 0 0,1.000 0.000 0 16,-1.000 0.000 0-16,-2.000-1.000 0 0,3.000 1.000 0 15,-3.000-2.000 0-15,0.000 2.000 0 0,0.000-1.000 0 0,3.000 1.000 0 0,-3.000 0.000 0 16,2.000 0.000 0-16,1.000-1.000 0 0,0.000 1.000 0 0,-1.000-1.000 0 16,1.000 1.000 0-16,2.000-1.000 0 15,-2.000 1.000 0-15,0.000 0.000 0 0,1.000 1.000 0 0,0.000-1.000 0 0,-1.000 0.000 0 0,1.000 0.000 0 16,-1.000 0.000 0-16,-3.000 0.000 0 0,3.000-1.000 0 0,-3.000 1.000 0 15,-1.000 1.000 0-15,-1.000-1.000 0 0,2.000 1.000-144 0,-3.000 0.000 144 16,1.000 0.000 0-16,-3.000 0.000 0 0,0.000 1.000 0 0,-1.000 0.000 0 0,1.000 1.000 0 16,-1.000-1.000 0-16,1.000 1.000 0 0,2.000-1.000 0 0,-2.000 0.000 0 15,5.000 0.000 0-15,-2.000 0.000 0 0,1.000 0.000 0 0,3.000-1.000 0 0,-1.000 0.000 0 32,2.000 0.000 0-32,-1.000 0.000 0 0,3.000 0.000 0 0,1.000 0.000 0 0,1.000 0.000 0 0,-1.000-1.000 0 0,0.000 1.000 0 0,1.000-1.000 0 15,-1.000 1.000 0-15,2.000 0.000 0 31,-2.000 0.000-448-31,2.000 0.000-16 0,0.000 0.000-16 0,0.000 0.000-17248 0</inkml:trace>
  <inkml:trace contextRef="#ctx0" brushRef="#br0">5581.000 15576.000 19343 0,'0.000'0.000'1728'0,"0.000"0.000"-1392"0,0.000 0.000-336 0,0.000 0.000 0 0,0.000 0.000 1216 0,0.000 0.000 160 16,0.000 0.000 32-16,0.000 0.000 16 0,0.000 0.000-304 0,0.000 0.000-64 0,0.000 0.000-16 0,0.000 0.000 0 0,0.000 0.000-688 0,0.000 0.000-144 0,31.000 4.000-16 0,-31.000-4.000-16 15,0.000 0.000-48-15,0.000 0.000 0 0,0.000 0.000 0 0,33.000 7.000 0 16,-33.000-7.000-128-16,0.000 0.000 0 0,0.000 0.000 0 0,0.000 0.000 128 0,0.000 0.000-128 0,0.000 0.000 0 16,0.000 0.000 0-16,32.000 24.000 0 15,-32.000-24.000 0-15,0.000 0.000 0 0,0.000 0.000 0 0,0.000 0.000 0 16,0.000 0.000 128-16,5.000 42.000 80 0,-5.000-42.000 32 0,0.000 0.000 0 16,0.000 0.000 656-16,-7.000 35.000 128 0,7.000-35.000 16 0,-8.000 19.000 16 15,8.000-19.000-480-15,-11.000 16.000-80 0,11.000-16.000-32 0,-11.000 14.000 0 16,3.000-7.000-80-16,3.000-2.000 0 0,-3.000 0.000-16 0,3.000-2.000 0 0,-2.000 0.000-176 0,0.000 0.000-48 0,-1.000 0.000 0 15,-1.000 0.000 0-15,2.000-2.000-144 0,0.000 1.000 192 0,0.000-2.000-192 0,2.000 0.000 192 16,0.000 1.000-192-16,2.000-1.000 192 0,1.000 0.000-192 0,2.000 0.000 192 16,-2.000 0.000-192-16,2.000 0.000 0 0,0.000-1.000 0 0,0.000 1.000 0 15,0.000 0.000 144-15,2.000-1.000 0 0,-2.000 1.000 0 0,3.000 0.000 0 16,1.000-1.000 64-16,-1.000 0.000 16 0,2.000-2.000 0 0,-5.000 3.000 0 16,14.000-2.000-224-16,-14.000 2.000 0 0,17.000-2.000 0 0,-17.000 2.000 0 15,0.000 0.000 0-15,29.000 0.000 0 0,-29.000 0.000 0 0,0.000 0.000 0 16,0.000 0.000 0-16,36.000 10.000 0 0,-36.000-10.000 0 0,0.000 0.000 0 0,0.000 0.000 0 15,0.000 0.000 0 1,0.000 0.000 0-16,33.000 29.000 0 0,-33.000-29.000 0 0,0.000 0.000 128 0,0.000 0.000-128 16,0.000 0.000 0-16,0.000 0.000 0 0,8.000 42.000 0 0,-8.000-42.000 0 0,0.000 0.000 0 0,0.000 0.000 240 0,-8.000 31.000-48 15,8.000-31.000-16-15,-13.000 18.000 0 0,13.000-18.000-16 0,-13.000 18.000 0 16,13.000-18.000 0 0,-20.000 20.000 0-16,7.000-10.000-160 0,0.000-1.000 128 0,-1.000-1.000-128 0,2.000 0.000 128 0,-2.000-2.000-128 0,-1.000-2.000 0 15,-2.000 0.000 0-15,3.000-1.000 0 0,1.000-1.000 0 0,-3.000-2.000 0 16,0.000-3.000 0-16,3.000-1.000-18256 0</inkml:trace>
  <inkml:trace contextRef="#ctx0" brushRef="#br0">2097.000 13219.000 3679 0,'0.000'0.000'320'0,"0.000"0.000"-320"0,0.000 0.000 0 0,0.000 0.000 0 0,0.000 0.000 1008 0,0.000 0.000 128 0,0.000 0.000 16 0,0.000 0.000 16 0,0.000 0.000 240 0,0.000 0.000 32 15,0.000 0.000 16-15,0.000 0.000 0 0,0.000 0.000-512 0,0.000 0.000-112 16,0.000 1.000 0-16,-2.000-1.000-16 0,2.000 0.000 160 0,0.000 0.000 48 16,0.000 0.000 0-16,0.000 0.000 0 0,0.000 0.000-464 0,-1.000 1.000-96 15,-1.000 0.000-16-15,0.000 0.000 0 0,1.000 0.000-128 0,-1.000 1.000-16 16,-1.000-1.000-16-16,1.000 1.000 0 0,-1.000-1.000-32 0,0.000 0.000-16 15,0.000 1.000 0-15,-2.000-2.000 0 0,2.000 1.000 128 0,0.000 0.000 16 16,-1.000 0.000 16-16,1.000-1.000 0 0,-3.000 1.000 16 0,3.000-1.000 0 16,-2.000 1.000 0-16,2.000-1.000 0 0,-1.000 1.000-160 0,-2.000 0.000-48 15,1.000 1.000 0-15,2.000-2.000 0 0,-2.000 1.000-208 0,0.000 0.000 144 16,-1.000-1.000-144-16,1.000 1.000 128 0,2.000 0.000 320 0,-2.000-1.000 64 16,2.000 1.000 16-16,-2.000-1.000 0 0,2.000 1.000 256 0,-2.000-1.000 48 0,2.000 0.000 16 15,-2.000 0.000 0-15,2.000 0.000-80 0,1.000 0.000 0 0,-4.000 0.000-16 0,3.000 0.000 0 16,1.000-1.000-304-16,-3.000 1.000-48 0,2.000 0.000-16 0,0.000 0.000 0 15,-2.000-1.000-176-15,1.000 1.000-32 0,0.000 0.000-16 0,0.000 0.000 0 16,-1.000 0.000 32-16,0.000 0.000 0 16,-1.000 0.000 0-16,1.000 0.000 0 0,0.000 0.000-192 0,0.000 0.000 0 0,0.000 1.000 0 0,-1.000-1.000 128 15,1.000 0.000-128-15,0.000 0.000 0 0,0.000 1.000 0 0,-2.000-1.000 0 16,2.000 0.000 0-16,0.000 0.000 0 0,0.000 0.000 0 0,0.000-1.000 0 16,-1.000 1.000 0-16,1.000-1.000 0 0,2.000 0.000 192 0,-2.000 0.000-64 15,0.000 0.000 320-15,1.000 0.000 64 0,-1.000-1.000 16 0,0.000 0.000 0 0,2.000 1.000-352 16,-2.000-1.000-176-16,-1.000 0.000 160 0,1.000 0.000-160 0,-2.000 0.000 128 15,2.000 0.000-128-15,0.000 0.000 0 0,-2.000 0.000 144 16,0.000 0.000-144-16,1.000 0.000 0 0,-2.000-1.000 0 0,3.000 1.000 0 0,-1.000 1.000 0 0,-1.000 0.000 0 16,-1.000-1.000 0-16,2.000 1.000 0 0,-1.000 0.000 0 0,2.000 0.000 0 15,-2.000 0.000 0-15,0.000 0.000 0 0,1.000 1.000 0 0,-2.000-1.000 0 16,3.000 0.000 0-16,0.000 0.000 0 0,-1.000 0.000 0 0,0.000 0.000 0 16,1.000 1.000 0-16,-2.000-1.000 0 0,2.000 1.000 0 0,0.000 0.000 0 15,-2.000-1.000 128-15,2.000 1.000-128 0,-2.000 0.000 0 0,0.000 0.000 0 16,2.000 0.000 0-16,-2.000 0.000 0 0,1.000 0.000 0 15,-3.000 0.000 0-15,2.000 0.000 0 0,-3.000 0.000 0 0,1.000 0.000 0 0,1.000 0.000 0 0,-3.000 1.000 0 0,3.000-1.000 0 16,-1.000 0.000 0-16,-1.000 1.000 0 0,0.000-1.000 0 0,-1.000 1.000 0 16,3.000 0.000 0-16,-2.000 0.000 0 0,-1.000 0.000 0 0,1.000 0.000 0 15,2.000 0.000 0-15,-1.000 1.000 0 0,0.000-2.000 0 0,-1.000 1.000 0 16,1.000 1.000 0-16,0.000 0.000 0 0,-1.000-1.000 0 0,-1.000 1.000 0 16,2.000 0.000 0-16,-1.000 0.000 0 0,0.000-1.000 0 0,2.000 1.000 0 15,0.000-1.000 0-15,0.000 0.000 0 0,-3.000 1.000 0 0,3.000-1.000 0 16,-3.000 0.000 0-16,3.000 1.000 0 0,0.000 0.000 0 0,-2.000 0.000 0 15,2.000 0.000 0-15,-3.000 0.000 0 0,3.000 1.000 0 0,-2.000 0.000 0 16,-1.000 0.000 0-16,0.000 0.000 0 0,0.000 0.000 0 0,1.000 0.000 0 16,-1.000 0.000 0-16,1.000 1.000 0 0,-1.000 1.000 0 0,-2.000-1.000 0 15,-1.000 0.000 0-15,1.000 1.000 0 0,-3.000-1.000 0 0,3.000 2.000 0 16,-3.000-1.000 0-16,2.000 0.000 0 0,1.000-1.000 0 0,-3.000 1.000 0 0,5.000 0.000 0 0,-2.000 0.000 0 16,2.000-1.000 0-16,-2.000 1.000 0 0,4.000 0.000-128 0,-2.000 0.000 128 15,1.000-1.000 0-15,2.000 1.000 0 0,-2.000 0.000 0 0,1.000-1.000 0 16,2.000 0.000 0-16,-2.000 0.000 0 0,2.000-1.000 0 0,-1.000 0.000 0 15,-1.000 0.000 0-15,2.000 0.000 0 0,-1.000 0.000 0 0,-1.000 0.000 0 16,2.000 1.000 0-16,1.000-1.000 0 0,-4.000-1.000 0 0,4.000 2.000 0 16,-2.000-1.000 0-16,0.000 0.000 0 15,0.000 0.000 0-15,1.000 2.000 0 0,-2.000-2.000 0 0,3.000 1.000 0 0,-3.000 0.000 0 16,0.000-1.000 0-16,1.000 1.000 0 0,1.000-1.000 0 16,0.000 2.000 0-16,-1.000-3.000 0 0,1.000 1.000 0 0,0.000 0.000 0 0,0.000-1.000 0 0,0.000 1.000 0 0,-1.000-1.000 0 0,-1.000 0.000 0 15,2.000 1.000 0-15,-1.000 0.000 0 0,-1.000 0.000 0 0,1.000 0.000 0 16,-1.000 1.000 0-16,-3.000 1.000 0 0,2.000 1.000 0 0,-2.000 1.000 0 15,0.000 0.000 0-15,0.000-1.000 0 16,0.000 2.000 0-16,1.000-2.000 0 0,1.000 1.000 0 0,-2.000-1.000 0 0,0.000 1.000 0 0,0.000-2.000 0 16,2.000 1.000 0-16,-1.000-1.000 0 0,0.000 1.000 0 0,-2.000-2.000 0 15,3.000 1.000-128-15,-1.000 1.000 128 0,0.000-1.000 0 0,1.000 2.000 0 16,-4.000 0.000 0-16,4.000 0.000 0 0,-4.000 2.000 0 0,3.000 0.000 0 16,-4.000 2.000-128-16,4.000-1.000 128 0,-3.000 4.000 0 0,-2.000 0.000 0 15,1.000 5.000-288-15,-4.000 2.000 16 0,-2.000 5.000 0 0,-1.000 3.000-11392 16,-2.000 8.000-2288-16</inkml:trace>
  <inkml:trace contextRef="#ctx0" brushRef="#br0">1782.000 17735.000 3679 0,'0.000'-1.000'320'0,"-2.000"0.000"-320"0,2.000 0.000 0 0,-1.000 0.000 0 0,1.000 1.000 576 0,-2.000 0.000 32 0,2.000 0.000 16 0,0.000-1.000 0 0,-2.000 1.000 1184 0,2.000-1.000 240 0,-1.000 1.000 64 0,-1.000-1.000 0 0,0.000 1.000 128 0,1.000-1.000 16 0,1.000 1.000 16 0,-2.000 1.000 0 15,0.000 0.000-528-15,0.000-1.000-96 0,0.000 0.000-32 0,-1.000 1.000 0 16,1.000-1.000-576-16,-1.000 1.000-112 0,1.000 0.000-32 0,-1.000 0.000 0 16,1.000 0.000-128-16,-1.000 0.000-16 0,-1.000 1.000-16 0,-1.000 1.000 0 15,2.000 0.000-416-15,-2.000 0.000-64 0,0.000 0.000-32 0,-3.000 1.000 0 16,2.000 1.000-96-16,-1.000-1.000 0 0,0.000 3.000-128 0,-2.000-2.000 192 16,1.000-1.000 240-16,1.000 0.000 32 0,0.000 0.000 16 0,0.000 0.000 0 15,2.000-1.000 96-15,0.000-1.000 0 0,-2.000 0.000 16 0,2.000-1.000 0 16,-2.000 0.000-160-16,2.000 0.000-48 0,-4.000-1.000 0 0,4.000 0.000 0 15,-3.000 0.000-128-15,1.000 0.000-16 0,-2.000 0.000-16 0,1.000-1.000 0 16,-3.000 0.000-224-16,3.000 1.000 144 0,-3.000-1.000-144 0,1.000 0.000 128 16,0.000 1.000-128-16,0.000-1.000 160 0,0.000 1.000-160 0,-1.000-1.000 160 15,1.000 1.000-32-15,-1.000 0.000-128 0,1.000 2.000 192 0,-1.000-2.000-64 0,0.000 0.000-128 0,1.000-1.000 128 0,-1.000 1.000-128 0,1.000-1.000 128 16,-2.000 0.000-128-16,2.000-1.000 192 0,-1.000 1.000-192 0,0.000 0.000 192 16,-2.000-2.000-192-16,2.000 1.000 0 15,-2.000 0.000 0-15,3.000 0.000 128 0,-1.000 0.000-128 0,-2.000 0.000 0 16,2.000 0.000 0-16,-2.000-1.000 0 0,-1.000 1.000 0 0,1.000 0.000 0 0,-1.000 0.000 0 0,1.000-1.000 0 15,-1.000 1.000 0-15,-1.000 1.000 0 0,2.000 0.000 0 0,-1.000 0.000 0 16,1.000 0.000 0-16,-1.000 1.000 0 0,1.000-1.000 0 0,0.000 0.000 0 16,0.000 0.000 0-16,1.000 1.000 0 0,2.000-1.000 0 0,-3.000 0.000 0 15,4.000 0.000 0 1,-2.000 0.000 0-16,1.000 0.000 144 0,0.000-1.000-144 0,1.000 0.000 192 0,-1.000 0.000-48 16,1.000 1.000 0-16,-1.000-2.000 0 0,0.000 0.000-144 0,-1.000 1.000 0 15,1.000 0.000 0-15,-1.000 0.000 0 0,3.000 0.000 0 0,-3.000 0.000 0 16,0.000 0.000 0-16,3.000 0.000 0 0,-2.000 0.000 0 0,2.000 0.000 0 0,-3.000 1.000 0 15,3.000-2.000 0-15,-2.000 2.000 0 0,-1.000 0.000 0 0,3.000-1.000 0 0,-3.000 0.000 0 0,3.000 1.000 0 16,-2.000 0.000 0-16,1.000-1.000 0 0,-1.000 1.000 0 16,2.000 0.000 0-16,-1.000 0.000 0 0,1.000 0.000 0 0,-1.000-1.000 0 15,0.000 2.000 0-15,1.000-1.000 0 0,1.000-1.000 0 0,-2.000 0.000 0 16,1.000 2.000 0-16,1.000-2.000 0 0,0.000 0.000 0 0,0.000 1.000 0 16,2.000 1.000 0-16,0.000 0.000 0 0,-2.000-1.000 0 0,4.000 1.000 0 0,-1.000-1.000 160 0,-1.000 0.000 0 15,0.000 1.000 0-15,1.000-1.000 0 16,-1.000 0.000-160-16,0.000-1.000 0 0,0.000 1.000 0 0,0.000-1.000 0 0,0.000 1.000 0 0,0.000 0.000 0 0,0.000 0.000 0 15,0.000-1.000 0-15,-3.000 2.000 0 16,3.000-1.000 0-16,-1.000-1.000 0 0,-1.000 1.000 0 0,0.000 1.000 0 0,0.000 0.000 0 16,2.000-3.000 0-16,-4.000 2.000 0 0,4.000-1.000 0 0,-2.000 1.000 0 15,1.000 0.000 0-15,-2.000 0.000 0 0,3.000 0.000 0 0,-1.000 0.000 0 0,1.000 0.000 0 0,-1.000-1.000 0 16,1.000 1.000 0-16,0.000 0.000 128 0,2.000 0.000-128 0,-1.000 0.000 0 0,-3.000 0.000 224 16,4.000 0.000-32-16,-1.000 0.000-16 0,-1.000 0.000 0 15,0.000 0.000-176-15,0.000 0.000 0 16,-2.000-2.000 0-16,2.000 2.000 0 0,0.000 0.000 0 0,-1.000-1.000 0 0,-2.000 1.000 0 0,3.000-1.000 0 15,-2.000 0.000 0-15,1.000 0.000 0 0,-2.000 0.000 0 0,3.000 0.000 0 0,-1.000 1.000 0 0,1.000-1.000 0 32,-1.000 0.000 0-32,-1.000-2.000 0 0,2.000 2.000 160 0,-1.000-1.000 0 0,0.000-1.000 0 0,-1.000 0.000 0 0,1.000 1.000-160 0,-3.000-2.000 0 15,0.000-1.000 144-15,1.000 1.000-144 0,-1.000-1.000 128 0,-1.000 0.000-128 32,2.000-1.000 128-32,-3.000 0.000-128 0,1.000 0.000 0 0,-1.000-2.000 0 15,0.000 1.000 0-15,0.000 0.000 0 0,-1.000-1.000 0 0,0.000 1.000-128 16,2.000 0.000 128-16,-4.000-1.000-128 0,1.000 1.000 128 0,-3.000-1.000 0 0,0.000-2.000 0 0,0.000 2.000-128 15,-2.000-1.000 128-15,3.000 1.000 0 0,0.000 0.000 0 0,-1.000 0.000-128 16,3.000 0.000-48-16,-1.000 0.000 0 0,-2.000 0.000 0 0,0.000 0.000 0 16,-2.000-2.000-144-16,-1.000 0.000-48 0,-2.000-2.000 0 0,1.000-1.000 0 31,-3.000-4.000-192-31,-1.000-5.000-32 0,-1.000-5.000-16 0,-3.000-11.000-17808 0</inkml:trace>
  <inkml:trace contextRef="#ctx0" brushRef="#br1">1890.000 14954.000 3679 0,'0.000'-1.000'320'0,"-1.000"0.000"-320"0,1.000 0.000 0 0,0.000 0.000 0 0,0.000 1.000 704 0,-2.000-2.000 80 15,2.000 1.000 16-15,-3.000-2.000 0 0,0.000 0.000 752 0,1.000-1.000 160 0,1.000-1.000 16 0,-1.000 0.000 16 0,1.000-1.000-192 0,-1.000 1.000-32 0,0.000 1.000-16 0,1.000-1.000 0 16,-1.000 0.000-272-16,0.000-1.000-48 0,1.000 1.000-16 0,-1.000 1.000 0 16,-1.000 0.000-256-16,2.000 1.000-48 0,-1.000 1.000-16 0,-1.000-2.000 0 15,1.000 2.000 336-15,1.000 0.000 64 0,-1.000 0.000 16 0,-1.000 1.000 0 16,1.000 0.000 112-16,-3.000 0.000 32 0,2.000 1.000 0 0,-3.000 0.000 0 15,1.000 0.000-736-15,0.000 0.000-144 0,-3.000 0.000-16 0,0.000 1.000-16 16,0.000 1.000-496-16,-1.000-1.000 0 0,1.000 1.000 0 0,-1.000 0.000 0 16,0.000 1.000 0-16,-1.000 0.000 0 0,2.000 0.000 0 0,-4.000 1.000 0 0,3.000-1.000 0 15,-3.000 0.000 0-15,5.000 0.000 0 0,-1.000 1.000 0 0,-1.000 1.000 0 0,1.000-1.000 0 16,-1.000 0.000 0-16,0.000 0.000 0 0,1.000 1.000 0 0,-1.000 1.000 0 16,4.000-3.000 0-16,0.000 0.000 0 0,0.000 2.000 0 0,-2.000 1.000 0 15,-2.000 1.000 0-15,4.000 0.000 0 0,-1.000-1.000-128 0,-2.000 1.000 128 16,3.000 0.000 0-16,2.000 0.000 0 0,-2.000 0.000-128 0,0.000 1.000 128 15,1.000-1.000 0-15,-1.000 1.000 0 0,0.000 1.000 0 0,0.000-1.000-128 16,0.000 1.000 128-16,-1.000 2.000 0 0,1.000-2.000 0 0,0.000 1.000 0 16,0.000-1.000 0-16,-2.000 2.000 0 0,0.000 1.000 0 0,1.000 1.000 0 15,-1.000 3.000 0-15,-2.000 0.000 0 0,4.000-1.000 0 0,-2.000 1.000 0 16,0.000 0.000 0-16,2.000-1.000 0 0,-2.000 2.000 0 0,2.000-1.000 0 16,-1.000-1.000 0-16,0.000-1.000 0 0,3.000-2.000 0 0,-1.000 0.000 128 0,1.000-1.000-128 0,1.000 0.000 144 15,-1.000-3.000-144-15,2.000 1.000 128 16,-1.000-2.000-128-16,-1.000 1.000 128 0,3.000-8.000-128 0,0.000 0.000 0 0,0.000 0.000 144 0,0.000 0.000-144 15,0.000 39.000 128-15,0.000-39.000-128 0,0.000 0.000 160 0,0.000 0.000-160 16,0.000 0.000 0-16,5.000 45.000 128 0,-5.000-45.000-128 0,0.000 0.000 0 16,0.000 0.000 0-16,6.000 39.000 0 0,-6.000-39.000 0 0,0.000 0.000 0 15,0.000 0.000 0-15,5.000 41.000 0 0,-5.000-41.000 128 0,0.000 0.000-128 16,0.000 0.000 0-16,11.000 42.000 0 0,-11.000-42.000 0 0,0.000 0.000 0 16,0.000 0.000 0-16,0.000 0.000 0 0,11.000 48.000 128 0,-11.000-48.000-128 15,0.000 0.000 0-15,0.000 0.000 176 0,0.000 0.000-176 0,0.000 0.000 160 0,21.000 48.000-32 0,-21.000-48.000-128 16,0.000 0.000 192-16,0.000 0.000-64 0,0.000 0.000-128 0,0.000 0.000 160 15,31.000 37.000-160-15,-31.000-37.000 160 0,0.000 0.000-160 0,0.000 0.000 192 16,0.000 0.000-192-16,0.000 0.000 192 16,36.000 38.000 288-16,-36.000-38.000 64 0,0.000 0.000 16 0,0.000 0.000 0 0,0.000 0.000-432 0,0.000 0.000-128 15,42.000 30.000 0-15,-42.000-30.000 0 0,0.000 0.000 0 0,0.000 0.000 0 16,0.000 0.000 0-16,38.000 18.000 0 0,-38.000-18.000 0 0,0.000 0.000 0 16,0.000 0.000 0-16,0.000 0.000 0 0,40.000 17.000 0 0,-40.000-17.000 0 15,0.000 0.000 0-15,0.000 0.000 0 0,0.000 0.000 192 0,42.000 12.000-192 16,-42.000-12.000 192-16,0.000 0.000-192 0,0.000 0.000 224 0,43.000 7.000-64 15,-43.000-7.000-16-15,0.000 0.000 0 0,38.000 7.000-144 0,-38.000-7.000 0 0,0.000 0.000 0 16,34.000 6.000 0-16,-34.000-6.000 0 0,0.000 0.000 0 0,0.000 0.000 0 16,38.000 4.000 0-16,-38.000-4.000 0 0,0.000 0.000 0 0,0.000 0.000 0 0,33.000 2.000 0 15,-27.000-3.000 0-15,3.000 0.000 0 0,-2.000 0.000 0 0,1.000 0.000 0 16,1.000-1.000 0-16,-2.000 0.000 0 0,-1.000-1.000 0 0,4.000 0.000 0 16,-4.000-1.000 0-16,1.000 2.000 0 0,-1.000-1.000 0 0,2.000 0.000 0 15,-3.000 0.000 0-15,1.000 0.000 0 0,2.000-1.000 0 0,-3.000 0.000 0 16,0.000 1.000 0-16,1.000-1.000 0 15,2.000 1.000 0-15,-1.000-1.000 0 0,-1.000 0.000 0 0,-1.000 0.000 0 16,3.000-1.000 0-16,-2.000 0.000 0 0,-1.000 1.000 0 0,0.000 0.000 0 0,1.000-1.000 0 0,-1.000-2.000 0 0,0.000 2.000 0 0,0.000-1.000 0 16,-2.000 2.000 128-16,3.000-3.000-128 0,-1.000 0.000 0 0,1.000 0.000 0 15,1.000-3.000 144-15,-1.000 2.000-144 0,-1.000 0.000 0 0,1.000-2.000 0 16,1.000 2.000 0-16,-1.000 0.000 128 0,-1.000 0.000-128 0,0.000 0.000 0 16,-2.000 1.000 0-16,2.000-2.000 0 15,1.000 2.000 0-15,-3.000-1.000 0 0,0.000-1.000 0 0,2.000 1.000 0 16,-3.000 0.000 0-16,1.000-2.000 0 0,1.000 2.000 0 0,-3.000-1.000 0 0,4.000 0.000 0 0,-4.000 1.000 0 15,2.000-2.000 0-15,-1.000 2.000 0 16,0.000 0.000 0-16,-1.000 0.000 0 0,1.000-1.000 0 0,-2.000 1.000 0 0,0.000-1.000 0 0,2.000 1.000 0 0,-1.000 0.000 0 16,-1.000 0.000 0-16,2.000 1.000 0 0,-2.000 1.000 0 0,0.000-2.000 0 15,0.000 1.000 0-15,2.000 0.000 0 0,-2.000 1.000 0 0,0.000-1.000 0 0,0.000 2.000 0 16,0.000-2.000 0-16,0.000 1.000 0 0,0.000-1.000 0 16,0.000 1.000 0-16,-2.000-1.000 0 0,2.000 0.000 0 0,0.000 3.000 0 0,0.000-2.000 0 15,-2.000 0.000 0-15,2.000-3.000 0 0,0.000 1.000 0 0,-1.000-1.000 0 16,1.000 0.000 0-16,-2.000 0.000 0 0,2.000 0.000 0 0,0.000-2.000 0 15,0.000 3.000 0-15,-2.000-2.000 0 0,2.000 3.000 0 0,-1.000 0.000 0 16,1.000-1.000 0-16,-2.000 3.000 0 0,2.000 0.000 0 0,-2.000 0.000 0 16,1.000 0.000 0-16,1.000-1.000 0 0,-2.000 2.000 0 0,2.000 0.000 0 0,-1.000 1.000 0 15,-1.000-1.000 0-15,2.000 0.000 0 16,-3.000 0.000 0-16,2.000 0.000 0 0,-1.000 1.000 0 16,0.000 0.000 0-16,2.000 0.000 0 0,-1.000 0.000 0 0,-1.000 0.000 0 0,0.000 0.000 0 0,1.000-1.000 0 0,-1.000 1.000 0 0,0.000-1.000 0 31,1.000 0.000 0-31,-1.000 0.000 0 0,-1.000 0.000 0 0,3.000-1.000 0 15,-3.000 0.000 0-15,0.000 0.000 0 0,1.000 1.000 0 0,1.000-1.000 0 0,-1.000 0.000 0 0,0.000 0.000 0 0,-1.000 1.000 240 0,2.000-1.000-32 16,-1.000 1.000 0-16,0.000 0.000 0 16,-1.000 0.000-208-16,0.000 0.000 128 0,2.000 1.000-128 0,-3.000 0.000 0 0,3.000 0.000 0 0,-1.000 0.000 128 15,-1.000 1.000-128-15,0.000-2.000 0 0,-1.000 2.000 0 0,1.000-1.000 176 16,0.000 1.000-176-16,0.000-1.000 160 0,1.000 1.000-32 0,-1.000-1.000-128 16,-2.000 0.000 192-16,2.000-1.000-64 0,1.000 2.000-128 0,-1.000-1.000 0 15,-1.000 0.000 0-15,0.000 0.000 0 0,3.000 1.000 0 0,-3.000-1.000 0 0,1.000 0.000 0 0,0.000 0.000 0 16,1.000 0.000 0-16,-1.000 0.000 0 0,0.000 1.000 0 0,0.000-1.000 0 15,1.000 1.000 0-15,-3.000 0.000 0 0,2.000 0.000 0 0,0.000 0.000 0 16,0.000 0.000 784-16,-2.000 1.000 176 0,0.000-1.000 48 0,2.000 0.000 0 31,-2.000 1.000-816-31,0.000 0.000-192 0,-1.000 0.000 0 0,1.000 0.000 0 0,-1.000 0.000 0 0,1.000 0.000 0 0,2.000 0.000 0 0,-3.000 0.000 0 16,1.000 0.000-784-16,0.000 0.000-208 0,0.000 0.000-32 0,0.000 0.000-16 16,-1.000 0.000 832-16,3.000 0.000 208 0,-1.000 0.000 0 0,1.000-1.000 0 15,0.000 1.000 0-15,0.000 0.000 0 16,-2.000-1.000 0-16,4.000 1.000 0 0,-3.000-2.000 0 0,3.000 2.000 0 0,-1.000 0.000 0 0,-1.000-1.000 0 15,1.000 0.000 0-15,-1.000-1.000 0 0,1.000 0.000 0 0,-1.000 1.000 0 0,-1.000-1.000 0 0,0.000 0.000 0 16,1.000 0.000-128-16,0.000 1.000 128 0,1.000 0.000 0 0,-3.000 0.000 0 31,2.000 0.000 0-31,-1.000 1.000 0 0,-1.000 0.000-592 0,-2.000 2.000-32 0,-4.000 1.000 0 0,0.000 3.000-18208 16</inkml:trace>
  <inkml:trace contextRef="#ctx0" brushRef="#br1">1374.000 14431.000 22111 0,'0.000'0.000'1968'0,"-2.000"-1.000"-1584"0,2.000 1.000-384 0,0.000 0.000 0 0,0.000 0.000 592 0,-1.000-1.000 48 0,-1.000 0.000 0 0,0.000 0.000 0 0,-1.000-1.000 1200 0,0.000 0.000 240 0,0.000 0.000 48 0,-2.000 0.000 16 0,2.000 1.000-1136 0,-2.000 0.000-240 0,2.000 1.000-32 0,-2.000 0.000-16 16,0.000 0.000-64-16,1.000 1.000-16 0,-1.000 0.000 0 0,-2.000 3.000 0 15,1.000-1.000-512-15,-2.000 1.000-128 0,1.000 0.000 0 0,1.000 1.000 0 16,-3.000 2.000 0-16,0.000-1.000 0 0,1.000 1.000 0 0,-1.000 1.000-176 0,2.000 1.000 176 0,-1.000 0.000 0 15,1.000 1.000 0-15,0.000-1.000-128 0,-1.000 0.000 128 0,0.000 1.000 0 16,3.000 1.000 0-16,-3.000 0.000-128 0,3.000-1.000 128 0,-1.000 1.000 0 16,1.000-1.000 0-16,2.000 1.000 0 15,0.000 1.000 0-15,0.000-2.000 0 0,3.000-10.000 0 0,0.000 0.000-128 16,0.000 0.000 128-16,0.000 39.000 0 0,0.000-39.000 0 0,0.000 0.000-128 0,0.000 0.000 128 0,0.000 0.000 0 16,0.000 0.000 0-16,0.000 0.000-128 0,27.000 46.000 128 0,-27.000-46.000 0 15,0.000 0.000 0-15,0.000 0.000 0 0,0.000 0.000 0 0,0.000 0.000 0 16,0.000 0.000 0-16,41.000 31.000 0 0,-41.000-31.000 0 0,0.000 0.000 0 15,0.000 0.000 160-15,0.000 0.000-160 0,41.000 15.000 0 0,-32.000-14.000 128 16,-9.000-1.000-128-16,0.000 0.000 0 0,27.000 3.000 0 0,-19.000-2.000 0 0,2.000 0.000 0 0,-2.000-1.000 0 31,0.000-1.000-432-31,3.000-1.000-80 0,0.000 0.000 0 0,-1.000 0.000-16 16,-1.000-1.000-448-16,1.000-2.000-96 0,1.000 0.000-16 0,-3.000 0.000-13200 0</inkml:trace>
  <inkml:trace contextRef="#ctx0" brushRef="#br1">1465.000 14661.000 11967 0,'0.000'0.000'528'0,"0.000"0.000"112"0,0.000 0.000-512 0,0.000-2.000-128 0,0.000 2.000 0 0,0.000 0.000 0 0,0.000 0.000 2336 15,0.000 0.000 432-15,0.000 2.000 96 0,0.000-2.000 16 16,0.000 0.000-336-16,0.000 0.000-64 0,0.000 1.000-16 0,0.000-1.000 0 15,0.000 1.000-1840-15,0.000-1.000-368 0,0.000 1.000-80 0,0.000 0.000-16 16,0.000 0.000-160-16,-2.000 0.000 0 0,2.000 1.000 0 0,0.000 1.000 0 16,-1.000 0.000 0-16,-1.000 1.000 0 0,2.000 3.000 0 0,0.000-2.000 0 0,-2.000 1.000 0 0,2.000 1.000 0 15,-1.000 1.000 0-15,-1.000-1.000 0 16,2.000 1.000 0-16,-2.000 0.000 0 0,2.000-8.000 0 0,0.000 0.000 0 16,0.000 0.000 0-16,-1.000 36.000 0 0,1.000-36.000 0 0,0.000 0.000 0 0,0.000 0.000 0 0,0.000 37.000 0 15,0.000-37.000 0-15,0.000 0.000 0 16,0.000 0.000 0-16,0.000 0.000 0 0,1.000 41.000 0 0,-1.000-33.000 0 15,0.000-2.000 0-15,0.000-1.000 0 0,-1.000 0.000 0 0,1.000-2.000 0 0,0.000 2.000 0 0,-3.000-3.000 0 0,3.000 1.000 0 0,0.000-2.000 0 16,0.000 1.000 0-16,-1.000-1.000 0 16,1.000 0.000 0-16,0.000 0.000 128 0,0.000-1.000-128 0,0.000 0.000 0 15,0.000 0.000 0-15,0.000 0.000 0 0,0.000 0.000-192 0,0.000 0.000 48 16</inkml:trace>
  <inkml:trace contextRef="#ctx0" brushRef="#br1">3282.000 15397.000 10127 0,'0.000'0.000'896'0,"0.000"0.000"-704"0,0.000 0.000-192 0,0.000 0.000 0 0,0.000 0.000 864 0,0.000 0.000 144 0,0.000 0.000 16 0,0.000 0.000 16 0,0.000 0.000 256 0,0.000 1.000 48 16,0.000-1.000 16-16,0.000 0.000 0 0,0.000 0.000-864 0,0.000 0.000-176 0,0.000 0.000-48 0,0.000 0.000 0 16,0.000 0.000 128-16,0.000 0.000 32 0,0.000 1.000 0 0,0.000-1.000 0 15,0.000 0.000-288-15,0.000 0.000-144 0,0.000 1.000 160 0,-3.000-1.000-160 16,3.000 1.000 256-16,0.000-1.000-32 0,0.000 0.000-16 0,-1.000 1.000 0 16,1.000-1.000 608-16,-2.000 0.000 112 0,2.000 1.000 32 0,0.000-1.000 0 15,0.000 1.000 0-15,0.000-2.000 0 0,0.000 1.000 0 0,-2.000 0.000 0 16,2.000 1.000-128-16,0.000-2.000-32 0,0.000 1.000 0 0,0.000 0.000 0 15,0.000 0.000-256-15,0.000 1.000-48 0,0.000-1.000-16 0,0.000 0.000 0 16,0.000 0.000-288-16,0.000 0.000-48 0,0.000 0.000-16 0,0.000 0.000 0 16,0.000 0.000-128-16,0.000 0.000 0 0,0.000 0.000 0 0,0.000 0.000 0 0,0.000 0.000 0 0,0.000 0.000 0 15,0.000 0.000 0-15,0.000-1.000 0 0,0.000 1.000 128 0,0.000 0.000-128 16,0.000 0.000 192-16,0.000 0.000-64 0,0.000 0.000 352 0,-1.000 0.000 64 16,1.000 0.000 16-16,0.000 0.000 0 0,0.000 0.000-384 0,0.000 0.000-176 15,0.000 0.000 160-15,0.000-1.000-160 0,0.000 1.000 400 0,-2.000-1.000-16 16,2.000 1.000 0-16,0.000-1.000 0 0,0.000 1.000-384 0,0.000 0.000 128 15,0.000-1.000-128-15,0.000 1.000 0 0,0.000-1.000 176 0,0.000 1.000-48 16,0.000 0.000-128-16,-2.000 0.000 192 0,2.000 0.000-192 0,2.000 0.000 0 16,-2.000 0.000 0-16,0.000 0.000 0 0,0.000 0.000 0 0,0.000 0.000 0 15,0.000 1.000 0-15,0.000-1.000 0 0,0.000 0.000 0 0,0.000 0.000 0 16,0.000 0.000-128-16,0.000 0.000 128 0,0.000 0.000 0 0,0.000 0.000 0 0,0.000 0.000-128 0,0.000 0.000 128 16,0.000 0.000 0-16,0.000 0.000 0 15,0.000 0.000-128-15,0.000 0.000 128 0,0.000 0.000 0 0,0.000 0.000 0 0,0.000 0.000 0 16,-2.000 0.000 0-16,2.000 0.000 0 0,0.000 0.000 0 0,0.000 1.000 0 0,0.000-1.000 0 15,0.000 0.000 0-15,0.000 0.000 0 0,0.000 0.000 0 0,0.000-1.000 0 16,0.000 1.000 0-16,0.000 0.000 0 0,0.000 0.000 0 0,0.000 0.000 0 16,-1.000 0.000-384-16,1.000-1.000 0 0,0.000 1.000-16 0,-2.000 0.000 0 15,2.000 0.000 144-15,0.000-1.000 48 0,-2.000 1.000 0 0,1.000-1.000 0 16,1.000 1.000 208-16,0.000-1.000 0 0,0.000 0.000 0 0,-2.000 0.000 0 0,2.000 1.000 0 16,0.000-1.000 0-16,0.000 0.000 0 0,0.000 1.000 0 0,0.000-1.000 0 0,0.000 1.000 0 15,0.000 0.000 0-15,0.000 0.000 0 0,0.000 0.000 0 0,0.000 0.000 0 16,0.000 1.000 0-16,0.000-1.000 0 0,0.000 0.000 0 0,0.000 1.000-144 15,0.000-1.000 144-15,0.000 0.000 0 16,0.000 0.000 0-16,0.000 0.000-128 0,0.000 0.000 128 0,0.000 1.000 0 0,0.000-1.000 0 0,0.000 0.000 0 16,0.000 1.000 0-16,-1.000-1.000-128 0,1.000 0.000 128 0,0.000 0.000 0 15,0.000 1.000 0-15,0.000-1.000 0 0,0.000 0.000 0 0,0.000 0.000 0 16,0.000 0.000 0-16,0.000 0.000 0 16,0.000 1.000-704-16,0.000-1.000-48 0,0.000 0.000-16 0,0.000 1.000 0 15,0.000-1.000-976-15,0.000 1.000-208 0</inkml:trace>
  <inkml:trace contextRef="#ctx0" brushRef="#br1">2812.000 15425.000 5519 0,'0.000'0.000'0'0,"0.000"0.000"0"0,0.000 0.000 0 0,0.000 0.000 0 0,0.000 0.000 0 0,0.000 0.000 0 0,0.000-1.000 624 0,0.000 1.000 128 0,0.000-1.000 16 0,0.000 0.000 48 16,0.000 0.000-368-16,0.000 0.000-64 0,0.000 0.000 0 0,0.000 0.000 16 16,0.000 0.000 144-16,0.000 1.000 32 0,0.000-1.000 0 0,0.000 1.000 16 15,0.000 0.000-336-15,0.000 0.000-64 0,0.000 0.000 0 0,0.000 0.000 0 16,0.000 0.000 272-16,0.000 0.000 48 0,0.000 0.000 16 0,0.000 0.000 32 15,0.000 0.000 48-15,0.000 0.000 16 0,0.000 0.000 0 0,0.000 0.000 32 16,0.000 0.000 96-16,0.000 0.000 16 0,0.000 0.000 0 0,0.000 0.000 16 16,0.000 0.000 64-16,0.000 0.000 16 0,0.000 0.000 0 0,0.000 0.000 32 0,0.000 0.000-640 0,0.000 0.000-112 15,0.000 0.000-16-15,0.000 0.000-6720 16,0.000 0.000-1376-16</inkml:trace>
  <inkml:trace contextRef="#ctx0" brushRef="#br1">3997.000 15360.000 9215 0,'0.000'0.000'816'0,"0.000"0.000"-656"0,-1.000 1.000-160 0,1.000-1.000 0 0,0.000 0.000 928 0,0.000 0.000 160 0,0.000 0.000 16 0,-2.000 0.000 16 0,2.000 0.000 816 0,0.000 0.000 176 0,-2.000 0.000 16 0,1.000 1.000 16 0,1.000 0.000-1072 0,-2.000 1.000-224 0,2.000 1.000-32 0,-1.000-1.000-16 15,-1.000 2.000-800-15,2.000-1.000 0 0,-2.000 0.000 0 0,2.000 2.000-144 31,-1.000-2.000 144-31,-1.000 0.000-128 0,2.000 0.000 128 0,0.000-1.000-128 0,0.000 0.000 128 16,-3.000-1.000 0-16,3.000 0.000 0 0,0.000 0.000 0 0,0.000-1.000 0 0,-1.000 1.000 0 0,1.000-1.000 0 0,-2.000 0.000 128 0,2.000 0.000 192 0,-2.000 0.000 64 16,2.000 0.000 0-16,-1.000-1.000 0 0,-1.000 1.000 352 0,2.000-1.000 80 15,-2.000 1.000 16-15,1.000-1.000 0 0,1.000 1.000-304 0,-2.000-1.000-48 16,2.000 0.000-16-16,0.000 0.000 0 0,-1.000 0.000 352 0,1.000 0.000 64 16,0.000 1.000 16-16,0.000-1.000 0 15,0.000 0.000-320-15,0.000 1.000-48 16,0.000-1.000-16-16,0.000 1.000 0 0,0.000 0.000-352 0,0.000 0.000-160 15,0.000 0.000 128-15,0.000 0.000-128 0,1.000 0.000 0 0,-1.000 0.000 0 16,0.000 1.000 0-16,0.000-1.000 0 0,0.000 0.000 0 0,0.000 0.000 0 16,0.000 1.000-128-16,0.000-1.000 128 0,0.000 0.000 0 0,0.000 0.000 0 0,0.000 1.000-144 15,0.000-1.000 144-15,0.000 0.000 0 0,-1.000 0.000 0 0,1.000 0.000 0 0,-2.000 0.000 0 16,2.000 0.000-224-16,0.000 0.000 16 0,0.000 0.000 0 0,-2.000 0.000 0 16,2.000 0.000 208-16,-1.000 0.000-144 0,-1.000 0.000 144 0,-2.000-1.000-128 15,2.000 1.000 128-15,-1.000 0.000 0 0,1.000 0.000 0 0,-1.000-1.000 0 16,1.000 1.000 0-16,-1.000-1.000-160 0,1.000 1.000 160 0,2.000 0.000-160 15,0.000-1.000 160-15,0.000 1.000 0 0,0.000 0.000 0 0,-1.000-1.000 0 16,1.000 1.000-640 0,0.000-1.000-64-16,1.000 1.000 0 0,-1.000-1.000 0 15,0.000 0.000 0-15,2.000 1.000 0 0,0.000-1.000 0 0,-1.000 1.000 0 0,-1.000-1.000 448 0,2.000 1.000 96 0,-1.000 0.000 16 0,1.000 0.000 0 16,-2.000 0.000 144-16,2.000 0.000 0 0,-2.000 0.000 0 0,0.000 0.000 128 0,0.000 1.000-128 16,0.000-1.000 0-16,0.000 0.000 0 0,-2.000 1.000 0 0,2.000-1.000 0 0,0.000 1.000 144 15,0.000 0.000-144-15,0.000-1.000 0 0,0.000 1.000 240 0,0.000-1.000-64 16,0.000 1.000-16-16,-2.000-1.000 0 0,2.000 1.000 176 0,-1.000-1.000 48 15,1.000 0.000 0-15,0.000 0.000 0 0,0.000 0.000-128 0,0.000 0.000-32 16,0.000 0.000 0-16,0.000 0.000 0 0,0.000 0.000-224 0,0.000-1.000 0 16,0.000 1.000 128-16,0.000 0.000-128 0,0.000 0.000-256 0,0.000 0.000-112 15,0.000 0.000-16-15,0.000-1.000-12896 0</inkml:trace>
  <inkml:trace contextRef="#ctx0" brushRef="#br1">3741.000 15928.000 9215 0,'0.000'0.000'816'0,"0.000"0.000"-656"0,0.000 0.000-160 0,0.000 0.000 0 0,-2.000 1.000 192 0,2.000-1.000 0 0,-2.000 0.000 0 0,0.000 0.000 0 0,-1.000 1.000 1328 0,-2.000-1.000 272 0,2.000 0.000 48 0,-1.000 0.000 16 16,-1.000 0.000-96-16,-2.000 0.000-16 0,2.000 0.000 0 0,-2.000-1.000 0 15,2.000 1.000-656-15,-4.000 0.000-144 0,3.000 0.000-32 0,-1.000-1.000 0 0,-2.000 1.000 80 0,2.000 0.000 16 16,2.000 1.000 0-16,-4.000-2.000 0 16,3.000 1.000-192-16,-1.000-1.000-48 0,0.000 0.000 0 0,0.000-1.000 0 15,2.000 1.000 80-15,0.000-1.000 16 0,-2.000 0.000 0 0,0.000 0.000 0 16,2.000 0.000-288-16,-2.000 0.000-64 0,0.000-2.000-16 0,2.000 1.000 0 0,-2.000 1.000-224 0,2.000-1.000-32 0,-2.000 1.000-16 0,0.000-1.000 0 16,1.000 1.000-80-16,-1.000 0.000-16 15,0.000-1.000 0-15,0.000 0.000 0 0,0.000-1.000-128 16,0.000 2.000 160-16,0.000 0.000-160 0,2.000-1.000 160 15,-3.000 1.000-32-15,1.000 0.000 0 0,0.000 0.000 0 0,2.000-1.000 0 0,-2.000 2.000 48 16,0.000-2.000 0-16,2.000 1.000 0 0,0.000 0.000 0 0,0.000-1.000-176 0,-1.000 0.000 192 16,3.000 1.000-192-16,-2.000-1.000 192 0,2.000 1.000-192 0,-1.000-1.000 128 15,-2.000 1.000-128-15,3.000-2.000 128 0,0.000 0.000-128 0,0.000 2.000 0 0,-1.000-1.000 0 16,1.000-1.000 0-16,1.000 1.000 208 0,1.000 0.000-32 16,-1.000-1.000-16-16,-1.000 0.000 0 0,0.000 1.000-160 0,0.000-1.000 160 15,1.000 0.000-160-15,1.000-1.000 160 0,-1.000 0.000-160 0,0.000 0.000 0 16,-1.000 0.000 0-16,1.000-1.000 128 0,1.000 0.000-128 0,-1.000 0.000 0 0,-1.000 0.000 0 15,0.000 0.000 0-15,2.000-2.000 0 0,-1.000 1.000 0 0,0.000 1.000 0 16,2.000 0.000 0-16,-3.000-2.000 0 0,3.000 2.000 0 0,-2.000 0.000 0 0,2.000-1.000 0 16,-1.000 1.000 0-16,-1.000-1.000 0 15,2.000 1.000 0-15,0.000-2.000 0 0,0.000 2.000 0 0,0.000-1.000 0 16,-2.000 1.000 0-16,2.000-1.000 0 0,0.000 1.000-128 0,0.000 0.000 128 16,0.000 0.000 0-16,0.000-3.000 0 0,0.000 2.000 0 0,0.000-1.000 0 0,2.000-1.000 0 15,-2.000 1.000 0-15,0.000-1.000 0 0,0.000 1.000 0 0,0.000 0.000 0 16,2.000-1.000 0-16,-2.000 2.000 0 0,0.000-1.000 0 0,1.000-1.000 0 0,-1.000 2.000 0 15,0.000-1.000-128-15,0.000 0.000 128 0,0.000 1.000 0 0,2.000 0.000 0 16,-2.000-1.000 0-16,0.000-1.000 0 0,2.000 1.000 0 0,-2.000-1.000 0 16,1.000 0.000 0-16,-1.000-1.000 0 0,2.000-1.000 0 0,0.000 0.000 0 15,2.000-1.000 0-15,-2.000 0.000 0 0,1.000-1.000 0 0,-2.000 0.000 0 16,4.000-1.000 0-16,-3.000 1.000 0 0,1.000 1.000 0 0,-1.000 1.000 0 16,1.000-1.000 0-16,3.000 1.000 0 0,-3.000-1.000 0 0,1.000 2.000 0 0,-1.000-1.000-128 15,0.000 2.000 128-15,1.000-1.000 0 0,0.000 2.000 0 0,-1.000 1.000 0 16,0.000 0.000 0-16,1.000-1.000 0 0,-1.000 1.000 0 15,-1.000 1.000 0-15,1.000-1.000 0 0,0.000 2.000 0 0,1.000-1.000 0 16,0.000 0.000 0-16,-1.000-1.000 0 0,0.000 0.000 0 0,1.000 1.000 0 0,-1.000-1.000 0 16,2.000 0.000 0-16,1.000 0.000 0 0,-1.000 0.000 0 0,0.000-1.000 0 0,1.000 1.000 0 15,2.000-1.000 0-15,-2.000-1.000 0 0,1.000 1.000 0 0,2.000 0.000 0 16,-2.000 0.000 0-16,-1.000 1.000 0 0,1.000 0.000 0 0,2.000 1.000 0 16,-2.000-1.000 0-16,-1.000 2.000 0 0,3.000 1.000 0 0,-4.000 0.000 0 15,2.000 1.000 0-15,-2.000-1.000 0 0,2.000 1.000 0 0,-2.000 0.000 0 0,2.000 0.000 0 16,0.000 0.000 0-16,0.000 1.000 0 0,-2.000-2.000 0 0,3.000 1.000 0 15,0.000-1.000 0-15,-2.000 0.000 0 0,3.000 1.000 0 0,0.000-1.000 0 0,-1.000 0.000 0 16,0.000 0.000 0-16,3.000-1.000 0 0,-1.000 0.000 0 0,-1.000 0.000 0 16,3.000 0.000 0-16,-2.000 0.000 0 0,2.000 0.000 0 0,-2.000 1.000 0 15,-1.000 1.000 0-15,-1.000 1.000 0 0,0.000 0.000 0 0,3.000 0.000 0 16,-4.000 1.000 0-16,2.000 0.000 0 0,-1.000 1.000 0 0,-1.000-1.000 0 16,2.000 2.000 0-16,-4.000 1.000 0 0,2.000 0.000 0 0,-7.000-2.000 0 15,0.000 0.000 0-15,0.000 0.000 0 0,0.000 0.000 0 0,0.000 0.000 0 0,39.000 20.000 0 16,-39.000-20.000 0-16,0.000 0.000 0 0,0.000 0.000 0 0,0.000 0.000 0 0,0.000 0.000 0 15,45.000 22.000 0-15,-45.000-22.000 0 0,0.000 0.000 0 0,0.000 0.000 0 16,0.000 0.000 0-16,42.000 16.000 0 0,-42.000-16.000 0 0,0.000 0.000 0 16,0.000 0.000 0-16,0.000 0.000 0 0,0.000 0.000 0 0,37.000 17.000 0 15,-37.000-17.000 0-15,0.000 0.000 0 0,0.000 0.000 0 0,0.000 0.000 0 16,0.000 0.000 0-16,0.000 0.000 0 16,0.000 0.000 0-16,37.000 28.000 0 0,-37.000-28.000 0 0,0.000 0.000 0 0,0.000 0.000 0 0,0.000 0.000 0 15,0.000 0.000 0-15,0.000 0.000 0 0,36.000 30.000 0 0,-36.000-30.000 0 16,0.000 0.000 0-16,0.000 0.000 0 0,0.000 0.000 0 0,0.000 0.000 0 15,0.000 0.000 0-15,0.000 0.000 0 0,36.000 32.000-128 0,-36.000-32.000 128 16,0.000 0.000 0-16,0.000 0.000 0 16,0.000 0.000 0-16,0.000 0.000 0 0,0.000 0.000 0 0,0.000 0.000 0 15,31.000 32.000 0-15,-31.000-32.000 0 0,0.000 0.000 0 0,0.000 0.000 0 0,0.000 0.000 0 0,0.000 0.000 0 0,0.000 0.000 0 0,0.000 0.000 0 16,32.000 39.000 0-16,-32.000-39.000 0 0,0.000 0.000 0 0,0.000 0.000 0 16,0.000 0.000-128-16,0.000 0.000 128 0,0.000 0.000 0 0,0.000 0.000 0 15,31.000 39.000 0-15,-31.000-39.000 0 0,0.000 0.000 0 0,0.000 0.000 0 16,0.000 0.000 0-16,0.000 0.000 0 0,0.000 0.000 0 0,0.000 0.000 0 15,0.000 0.000 0-15,24.000 46.000 0 0,-24.000-46.000 0 0,0.000 0.000 0 16,0.000 0.000 0-16,0.000 0.000 0 0,0.000 0.000 0 0,0.000 0.000 0 0,0.000 0.000 0 0,21.000 41.000 0 31,-21.000-41.000 0-31,0.000 0.000 0 0,0.000 0.000 0 0,0.000 0.000 0 0,0.000 0.000 0 0,0.000 0.000 0 16,0.000 0.000 0-16,17.000 45.000 0 16,-17.000-45.000 0-16,0.000 0.000 0 0,0.000 0.000 0 0,0.000 0.000 0 0,0.000 0.000 0 15,8.000 40.000 0-15,-8.000-40.000 0 0,0.000 0.000 0 0,0.000 0.000 0 0,0.000 0.000 0 16,0.000 0.000 0-16,0.000 0.000 0 0,5.000 43.000 0 0,-5.000-43.000 0 15,0.000 0.000 0-15,0.000 0.000 0 0,0.000 0.000 0 0,0.000 0.000 0 16,0.000 0.000 0-16,0.000 0.000 0 0,8.000 42.000 0 0,-8.000-42.000 0 0,0.000 0.000 0 0,0.000 0.000 0 16,0.000 0.000 0-16,0.000 0.000 0 0,0.000 0.000 0 0,3.000 41.000 0 0,-3.000-41.000 0 0,0.000 0.000 0 15,0.000 0.000-128-15,0.000 0.000 128 0,0.000 0.000 0 0,0.000 35.000 0 16,0.000-35.000 0-16,0.000 0.000 0 0,0.000 0.000 0 0,0.000 0.000 0 16,0.000 0.000-272-16,-5.000 37.000 16 0,5.000-37.000 0 15,0.000 0.000 0-15,0.000 0.000 48 0,-9.000 26.000 16 0,7.000-20.000 0 0,-1.000 0.000 0 16,3.000-6.000 192-16,0.000 0.000 0 0,-8.000 20.000 0 0,5.000-15.000 0 15,-2.000 2.000 0 1,2.000-2.000 0-16,1.000 1.000 0 0,-1.000 0.000 0 0,3.000-6.000 0 0,-8.000 15.000 0 0,6.000-9.000 0 0,-1.000 0.000 0 31,-1.000 1.000 0-31,0.000-1.000 0 0,1.000 0.000-128 0,-2.000-1.000 128 0,2.000 1.000 0 0,0.000 0.000 0 0,-2.000 0.000 0 0,0.000 1.000-144 16,0.000 0.000 144-16,-1.000 0.000 0 16,1.000 0.000-144-16,-1.000 1.000 144 0,1.000-1.000 0 0,0.000 0.000-144 0,-1.000 0.000 144 0,0.000-1.000 0 0,-1.000 1.000 0 0,1.000 0.000 0 15,-1.000 2.000 0-15,1.000-3.000 0 0,1.000 0.000 0 0,0.000 1.000 0 16,0.000-2.000 0-16,-2.000-1.000 0 0,7.000-4.000 0 0,-9.000 8.000 0 15,5.000-5.000 0-15,-1.000 2.000 0 0,0.000-2.000 0 0,0.000 0.000 0 32,-1.000-1.000 0-32,3.000 1.000 0 0,-1.000-1.000 0 0,-2.000 1.000 0 15,1.000 0.000 0-15,-1.000-1.000 0 0,1.000 3.000 0 0,0.000-2.000 0 0,-1.000 0.000 0 0,1.000 1.000 0 0,0.000-1.000 0 0,-1.000 0.000 0 16,-2.000 0.000 0-16,3.000 1.000 0 0,-1.000-2.000 0 0,-1.000 2.000 0 16,1.000-2.000 0-16,-1.000 1.000 0 0,1.000-1.000 0 0,-2.000 0.000 0 31,3.000 0.000 0-31,-3.000-1.000 0 0,2.000 1.000 0 0,-2.000 1.000 0 0,1.000-1.000 0 0,1.000 0.000 0 0,-2.000 0.000 0 0,0.000-1.000 0 0,2.000 1.000 0 15,-1.000 0.000 0-15,-1.000 0.000 0 0,0.000 0.000 0 0,0.000 0.000 0 32,0.000 0.000 0-32,0.000 0.000 0 0,2.000 1.000 0 0,-2.000-1.000 0 0,2.000 0.000 0 15,-1.000-1.000 0-15,2.000 0.000 128 0,-1.000 0.000-128 0,3.000 0.000 0 16,-2.000-1.000 0-16,3.000 1.000 0 0,-3.000-1.000 0 0,2.000-1.000 0 16,-1.000 0.000 128-16,-1.000 0.000-128 0,2.000 0.000 0 0,-1.000 0.000 144 15,1.000-1.000 48-15,-2.000 0.000 0 0,2.000 1.000 0 0,-2.000-2.000 0 16,2.000 1.000 64-16,-2.000 1.000 0 0,2.000-1.000 16 0,-2.000 0.000 0 15,-1.000 0.000-272-15,1.000 0.000 0 0,0.000 1.000 0 0,2.000 0.000 0 16,-2.000-1.000 144-16,-1.000 1.000-144 0,1.000 0.000 0 0,0.000-1.000 144 0,0.000 1.000 16 16,0.000 0.000 0-16,-2.000-1.000 0 0,2.000 0.000 0 0,0.000 1.000-160 0,-2.000 0.000 0 15,1.000 0.000 0-15,0.000-1.000 128 0,1.000 0.000-128 0,0.000 0.000 128 16,-1.000 0.000-128-16,0.000 0.000 128 0,-1.000 0.000-128 0,2.000-1.000 0 16,-2.000-1.000 0-16,0.000 1.000 0 0,2.000 0.000 0 0,0.000 0.000 0 15,-2.000-1.000 0-15,0.000 0.000 0 0,2.000-1.000 0 0,-2.000 0.000 0 16,0.000 0.000 0-16,0.000 1.000 0 0,1.000-1.000 0 0,-3.000 0.000 0 15,0.000-1.000 0-15,3.000 2.000 0 0,-2.000 0.000-224 0,0.000 0.000 32 16,1.000 0.000 0-16,-2.000 0.000 0 16,1.000 2.000-720-16,1.000 0.000-144 0,-3.000 0.000-32 0,3.000 0.000-16144 0</inkml:trace>
  <inkml:trace contextRef="#ctx0" brushRef="#br1">4061.000 14566.000 10127 0,'0.000'-3.000'896'15,"0.000"1.000"-704"-15,0.000 1.000-192 0,2.000-1.000 0 0,-2.000 1.000 928 0,0.000 0.000 160 0,0.000-1.000 16 0,0.000-2.000 16 0,1.000-1.000 1216 0,-1.000-1.000 240 0,2.000 0.000 48 0,-2.000 1.000 16 0,0.000 2.000-352 0,0.000 0.000-80 0,0.000 0.000-16 0,-2.000 1.000 0 0,2.000-1.000-480 16,-1.000 2.000-112-16,1.000 0.000 0 0,-2.000 1.000-16 0,1.000 0.000-688 0,-1.000 0.000-144 15,0.000-1.000-32-15,-1.000 2.000 0 0,0.000-1.000-336 0,0.000 1.000-64 0,-2.000 0.000 0 0,0.000 2.000-16 16,-3.000 1.000-304-16,0.000 0.000 0 16,2.000 1.000 0-16,-4.000 1.000 0 0,-1.000 3.000 0 0,1.000 1.000 0 15,-1.000 1.000 0-15,0.000 0.000 0 0,0.000 1.000 0 0,1.000 1.000 0 0,2.000 0.000 0 0,0.000-1.000 0 0,2.000 0.000 0 0,1.000-1.000 0 16,5.000-11.000 0-16,0.000 0.000 0 0,-5.000 28.000 0 0,5.000-28.000 0 16,0.000 0.000 0-16,0.000 0.000 0 0,0.000 0.000 0 0,0.000 0.000 0 15,8.000 42.000 0-15,-8.000-42.000 0 0,0.000 0.000 0 0,0.000 0.000 0 16,0.000 0.000-128-16,0.000 0.000 128 15,27.000 39.000-256-15,-27.000-39.000-16 0,0.000 0.000 0 0,0.000 0.000 0 16,0.000 0.000-272-16,0.000 0.000-48 16,34.000 21.000-16-16,-34.000-21.000 0 0,0.000 0.000-880 0,0.000 0.000-176 0,27.000 0.000-48 0,-27.000 0.000-13264 0</inkml:trace>
  <inkml:trace contextRef="#ctx0" brushRef="#br1">4125.000 14699.000 9215 0,'0.000'1.000'400'0,"0.000"-1.000"96"0,0.000 0.000-496 0,2.000 0.000 0 0,-1.000 0.000 0 0,-1.000 0.000 0 0,2.000 1.000 320 0,1.000-1.000-16 0,-3.000 0.000-16 0,0.000 0.000 0 32,0.000 0.000 192-32,0.000 0.000 32 0,0.000 0.000 16 0,37.000 10.000 0 0,-37.000-10.000 224 0,0.000 0.000 32 15,0.000 0.000 16-15,0.000 0.000 0 0,0.000 0.000 208 0,0.000 0.000 32 16,0.000 0.000 16-16,29.000 38.000 0 0,-29.000-38.000 272 0,0.000 0.000 48 15,0.000 0.000 16-15,-8.000 34.000 0 0,3.000-24.000-176 0,0.000 1.000-48 0,-1.000 0.000 0 0,-4.000-1.000 0 0,4.000 1.000-704 0,-2.000-2.000-144 32,-2.000 0.000-16-32,4.000-1.000-16 0,-1.000-1.000 272 0,-2.000-1.000 48 15,4.000-1.000 16-15,0.000-1.000 0 0,0.000-1.000-464 16,2.000 0.000-160-16,0.000-2.000 0 0,0.000 0.000 144 0,1.000 0.000 448 0,1.000-1.000 96 16,-1.000 1.000 16-16,2.000-1.000 0 0,0.000 0.000 128 0,-2.000 0.000 48 15,2.000 0.000 0-15,0.000 0.000 0 0,2.000 0.000-208 0,-2.000-1.000-32 16,0.000 1.000-16-16,0.000-1.000 0 0,2.000 1.000-224 0,-2.000 0.000-32 15,0.000 0.000-16-15,1.000 0.000 0 0,-1.000 1.000-224 0,0.000-1.000-128 0,0.000-1.000 128 16,2.000 1.000-128-16,-2.000 0.000 0 0,2.000 0.000 0 16,-1.000 0.000 0-16,4.000-1.000 0 0,-2.000 0.000 0 0,0.000-1.000 0 0,2.000 1.000 0 15,-2.000-1.000 0-15,2.000 1.000 0 0,1.000 0.000 0 0,2.000 0.000 0 0,-3.000 0.000 0 16,3.000 0.000 0-16,0.000 0.000 0 0,0.000-2.000 0 0,2.000 3.000 0 16,-1.000-1.000 0-16,-2.000 1.000 0 0,-7.000 0.000 0 0,0.000 0.000 0 15,0.000 0.000 0-15,33.000 1.000 0 0,-25.000-1.000 0 0,-1.000 0.000 0 16,-1.000 2.000 0-16,-1.000-2.000 0 0,0.000 0.000 0 0,-2.000 0.000 0 15,0.000 1.000 0-15,1.000-1.000 0 0,-3.000 1.000 0 0,2.000-1.000 0 16,-3.000 0.000 0-16,0.000 0.000 0 0,0.000 0.000 0 0,0.000 0.000 0 16,0.000 0.000 0-16,0.000-1.000 0 0,0.000 1.000 0 0,0.000 0.000 0 15,-3.000 0.000-384-15,3.000 0.000-80 0,0.000 0.000-32 0,0.000-1.000-17184 16</inkml:trace>
</inkml:ink>
</file>

<file path=ppt/ink/ink5.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0000"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4-10-15T11:41:15"/>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ff0000"/>
    </inkml:brush>
  </inkml:definitions>
  <inkml:trace contextRef="#ctx0" brushRef="#br0">2726.000 9800.000 11055 0,'0.000'0.000'976'0,"0.000"0.000"-784"0,0.000 0.000-192 0,-5.000 3.000 0 0,5.000-3.000 320 0,0.000 0.000 0 0,0.000 0.000 16 0,-5.000 3.000 0 0,5.000-3.000 1264 0,-5.000 3.000 256 0,0.000-1.000 64 0,5.000-2.000 0 0,-6.000 2.000-528 0,6.000-2.000-112 15,-5.000 2.000 0-15,2.000-2.000-16 0,3.000 0.000-112 0,-5.000 1.000 0 16,3.000-1.000-16-16,-1.000 0.000 0 0,-1.000 0.000-240 0,0.000 0.000-32 0,1.000 0.000-16 0,-2.000-1.000 0 16,2.000 1.000-320-16,-2.000-1.000-64 0,-1.000 1.000-16 0,1.000-1.000 0 15,-1.000 0.000 128-15,-1.000-1.000 32 0,0.000 0.000 0 0,-2.000 0.000 0 0,1.000 0.000-32 0,-1.000-1.000-16 31,1.000 0.000 0-31,-3.000-1.000 0 0,1.000 1.000-112 0,0.000-2.000 0 0,-2.000 1.000-16 16,0.000-1.000 0-16,-2.000 1.000-256 0,2.000-1.000-48 16,-2.000 1.000-128-16,0.000 0.000 192 0,1.000-1.000-192 0,-1.000-1.000 144 15,1.000 2.000-144-15,0.000-1.000 128 0,0.000 1.000 112 0,2.000-1.000 16 0,1.000-2.000 0 0,-2.000 2.000 0 16,2.000-1.000-64-16,-1.000-1.000 0 0,1.000-1.000 0 0,-1.000 1.000 0 0,2.000 0.000-16 0,-1.000-2.000-16 16,-1.000 2.000 0-16,3.000-1.000 0 15,-2.000-1.000-160-15,-1.000 2.000 192 0,3.000-1.000-192 0,-1.000-1.000 192 0,0.000 1.000-192 16,1.000 0.000 160-16,-1.000 0.000-160 0,2.000-1.000 160 15,-1.000 1.000-32-15,-1.000-2.000 0 0,2.000 2.000 0 0,-1.000-1.000 0 0,1.000 1.000-128 16,0.000-1.000 160-16,-1.000-1.000-160 0,0.000 0.000 160 16,0.000-3.000-160-16,0.000 1.000 0 0,-3.000-2.000 0 0,3.000 2.000 0 0,-2.000-2.000 0 15,1.000 2.000 0-15,1.000-2.000 0 0,-2.000 1.000 0 0,0.000 0.000 0 0,2.000-1.000 0 0,-1.000 3.000 0 16,-1.000-1.000 0 0,2.000 1.000 0-16,0.000 0.000 0 0,-1.000 0.000 0 0,-1.000 1.000 0 15,0.000-1.000 0-15,2.000 2.000 0 0,-1.000-1.000 0 0,1.000 0.000 0 16,-2.000 1.000 0-16,2.000-2.000 0 0,-1.000 1.000 0 0,-1.000-2.000 0 0,4.000 3.000 0 0,-1.000 0.000 0 15,-1.000-2.000 0-15,0.000 1.000 0 0,2.000-2.000 0 0,-1.000 1.000 0 16,1.000-2.000 0-16,0.000 1.000 0 0,1.000 0.000 0 0,-2.000-1.000 0 16,0.000-2.000 128-16,0.000 0.000-128 0,2.000 1.000 0 0,0.000-1.000 0 15,-1.000 0.000 0-15,0.000-1.000 0 0,1.000-2.000 0 0,0.000-1.000 0 16,0.000 1.000 0-16,-1.000-3.000 0 0,1.000 0.000 0 0,0.000 0.000 0 16,0.000 0.000 0-16,-1.000 0.000 0 0,0.000 1.000 0 0,1.000 2.000 0 15,0.000-2.000 0-15,0.000 1.000 0 0,1.000 1.000 0 0,-1.000 2.000 0 16,0.000-1.000 0-16,2.000 1.000 0 0,-1.000 3.000 0 0,-1.000 0.000 0 15,1.000 2.000 0-15,1.000-2.000 0 0,-2.000 1.000 0 0,2.000-2.000 0 0,-1.000 1.000 0 16,-1.000-2.000 0-16,1.000-1.000 0 0,-1.000 0.000 0 0,2.000-2.000 0 16,-2.000-1.000 0-16,0.000-1.000 0 0,-1.000-2.000 0 15,1.000-1.000 0-15,2.000-1.000 0 0,-2.000 0.000 0 0,3.000 0.000 0 16,-1.000 0.000 0-16,-1.000 1.000 0 0,2.000 3.000 0 0,-1.000 0.000 0 16,1.000 0.000 0-16,2.000 3.000 0 0,0.000 5.000 0 0,0.000-2.000 0 0,-1.000 1.000 0 0,2.000-3.000 0 15,-1.000 0.000 0-15,0.000 0.000 0 0,0.000-2.000 0 0,2.000 0.000 0 16,-2.000-1.000 0-16,1.000-1.000 0 0,1.000 1.000 0 0,-2.000-1.000 0 15,4.000 1.000 0-15,-4.000-1.000 0 0,2.000 1.000 0 0,1.000 2.000 0 16,-1.000-2.000 0-16,1.000 1.000 0 0,2.000-1.000 0 0,-3.000 3.000 0 16,1.000 0.000 0-16,3.000 0.000 0 0,-3.000 0.000 0 0,2.000-2.000 0 15,-1.000 0.000 0-15,0.000 1.000 0 0,2.000-2.000 0 0,-1.000 0.000 0 0,2.000-1.000-128 16,-2.000-1.000 128-16,2.000 1.000 0 0,0.000 1.000 0 16,0.000 0.000 0-16,-1.000 0.000 0 0,0.000 0.000 0 0,-1.000 2.000 0 15,0.000 0.000 0-15,0.000 0.000 0 0,1.000 1.000 0 0,-1.000 2.000 0 16,-2.000-2.000 0-16,2.000 2.000 0 0,-2.000-2.000 0 0,2.000 2.000 0 15,-2.000 1.000 0-15,3.000 0.000 0 0,-2.000 1.000 0 0,-1.000-2.000 0 0,2.000 1.000 0 0,-2.000-1.000 0 0,3.000 3.000 0 16,-3.000-2.000 0-16,1.000 1.000 0 0,1.000-2.000 0 16,-1.000 0.000 0-16,1.000-1.000 0 0,1.000-2.000 0 0,1.000 0.000 0 15,-1.000 0.000 0-15,-2.000-1.000 0 0,3.000 1.000 0 0,-2.000-2.000 0 16,2.000 3.000 0-16,-2.000-1.000 0 0,2.000 0.000 0 0,-2.000 1.000 0 16,0.000-1.000 0-16,2.000 1.000 0 0,-1.000 2.000 0 0,0.000-1.000 0 15,-1.000-1.000 0-15,0.000 2.000 0 0,1.000-1.000 0 0,1.000 3.000 0 16,-3.000-1.000 0-16,1.000 2.000 0 0,-1.000 0.000 0 0,2.000 1.000 0 15,-1.000-2.000 0-15,-1.000 1.000 0 0,3.000-3.000 0 0,1.000 1.000 0 0,-2.000 0.000 0 16,-1.000 0.000 0-16,3.000 1.000 0 0,-2.000 1.000 0 0,1.000-1.000 0 16,1.000 0.000 0-16,1.000 0.000 0 0,-2.000 0.000 0 15,1.000-1.000 0-15,1.000 0.000 0 0,1.000 0.000 0 0,1.000 1.000 0 0,-1.000-1.000 0 16,0.000 1.000 0-16,1.000 0.000 0 0,-2.000-1.000 0 0,4.000 0.000 0 0,-3.000-1.000 0 0,1.000 2.000 0 0,-2.000-2.000 0 16,4.000 2.000 0-16,-2.000-1.000 0 15,-1.000 3.000-128-15,1.000-1.000 128 0,-1.000 0.000 0 0,1.000 1.000 0 16,0.000-2.000 0-16,0.000 1.000 0 0,-1.000-1.000 0 0,1.000 1.000 0 0,-3.000 1.000 0 15,0.000 1.000 0-15,0.000-1.000 0 0,0.000 2.000 0 0,0.000-2.000 0 0,2.000-1.000 0 16,-2.000 2.000 0-16,0.000-2.000 0 16,1.000 2.000 0-16,-1.000 0.000 0 0,-1.000-1.000 0 0,2.000 0.000 0 0,1.000 0.000 0 15,-2.000 1.000 0-15,3.000 0.000 0 0,-3.000 0.000 0 0,-1.000 1.000 0 16,2.000 1.000 0-16,-1.000-2.000 0 0,-1.000 1.000 0 16,4.000 1.000 0-16,-3.000-1.000 0 0,3.000 2.000 0 0,-1.000-1.000 0 0,2.000 0.000 0 0,0.000-2.000 0 15,2.000 2.000 0-15,-1.000-1.000 0 16,1.000 0.000-128-16,1.000 0.000 128 0,-1.000 1.000 0 0,2.000-1.000 0 0,-3.000 1.000 0 15,1.000 0.000 0-15,3.000 0.000 0 0,-3.000 0.000 0 0,1.000 1.000 0 0,0.000-1.000 0 16,1.000 0.000 0-16,-2.000 1.000 0 0,1.000 0.000 0 0,-1.000-1.000 0 0,-1.000 1.000 0 0,3.000 0.000 0 16,-2.000 0.000-128-16,-1.000-2.000 128 15,3.000 2.000 0-15,-1.000 0.000 0 0,1.000 0.000 0 0,1.000-1.000 0 0,-1.000 1.000 0 16,3.000 0.000 0-16,2.000 0.000 0 0,3.000-1.000 0 16,-2.000 1.000 0-16,2.000 0.000 0 0,2.000 0.000 0 0,1.000-1.000 0 0,-1.000 0.000 0 15,0.000 1.000 0-15,-1.000-2.000 0 0,-1.000 1.000 0 0,-1.000 1.000 0 16,-1.000 0.000 0-16,0.000-3.000 0 0,-1.000 3.000 0 15,-5.000 2.000 0-15,-1.000 0.000 0 0,0.000-1.000-128 0,0.000 1.000 128 16,1.000 0.000 0-16,1.000 0.000 0 0,2.000 0.000 0 0,2.000 1.000 0 16,-1.000 0.000 0-16,4.000-1.000 0 0,-2.000 2.000 0 0,4.000 0.000 0 15,-2.000 0.000 0-15,2.000 0.000 0 0,-2.000 0.000 0 0,0.000 0.000 0 0,0.000 1.000 0 0,-2.000-1.000 0 16,0.000 0.000 0-16,-1.000 1.000 0 16,-2.000-1.000 0-16,2.000 2.000 0 0,-1.000-2.000 0 0,-2.000 2.000 0 0,0.000 2.000 0 15,1.000-1.000 0-15,2.000 1.000-128 0,-2.000-1.000 128 0,-3.000 0.000 0 0,0.000 1.000 0 16,1.000 0.000 0-16,0.000 0.000 0 0,-2.000 0.000 0 0,3.000 0.000 0 15,-3.000 0.000 0-15,2.000 0.000 0 0,-1.000 0.000 0 0,-1.000 1.000 0 16,2.000-1.000 0-16,-1.000-1.000 0 0,0.000 0.000 0 0,0.000 1.000 0 16,0.000-1.000 0-16,-1.000 0.000 0 0,0.000 0.000 0 0,0.000 0.000 0 15,-1.000 1.000 0-15,2.000 0.000 0 0,2.000 0.000 0 0,-2.000-1.000 0 0,-2.000 2.000 0 16,2.000-1.000 0-16,-16.000-2.000 0 0,34.000 8.000 0 0,-34.000-8.000 0 0,34.000 8.000 0 16,-34.000-8.000 0-16,36.000 11.000 0 0,-36.000-11.000 0 15,29.000 8.000 0-15,-29.000-8.000 0 0,32.000 9.000 0 16,-32.000-9.000-128-16,0.000 0.000 128 0,43.000 14.000 0 0,-43.000-14.000 0 15,29.000 8.000 0-15,-29.000-8.000 0 0,0.000 0.000 0 0,43.000 13.000 0 0,-43.000-13.000 0 16,0.000 0.000 0-16,37.000 12.000 0 0,-37.000-12.000 0 0,0.000 0.000 0 0,39.000 13.000 0 16,-39.000-13.000 0-16,0.000 0.000 0 0,36.000 12.000 0 15,-36.000-12.000 0-15,27.000 8.000 0 0,-27.000-8.000 0 0,0.000 0.000 0 0,36.000 12.000 0 0,-36.000-12.000 0 16,0.000 0.000 0-16,36.000 15.000 0 0,-36.000-15.000 0 0,0.000 0.000 0 16,32.000 15.000 0-16,-32.000-15.000 0 0,0.000 0.000 0 15,0.000 0.000 0-15,42.000 22.000 0 0,-42.000-22.000 0 0,0.000 0.000 0 0,0.000 0.000 0 0,38.000 27.000 0 16,-38.000-27.000-128-16,0.000 0.000 128 15,0.000 0.000 0-15,39.000 30.000 0 0,-39.000-30.000 0 0,0.000 0.000 0 0,0.000 0.000 0 0,36.000 25.000 0 16,-36.000-25.000 0-16,0.000 0.000 0 0,0.000 0.000 0 16,34.000 23.000 0-16,-34.000-23.000 0 0,0.000 0.000 0 15,0.000 0.000 0-15,35.000 19.000 0 0,-35.000-19.000 0 0,0.000 0.000 0 16,0.000 0.000 0-16,34.000 21.000 0 0,-34.000-21.000 0 0,0.000 0.000 0 0,0.000 0.000 0 16,41.000 28.000 0-16,-41.000-28.000 0 0,0.000 0.000 0 0,0.000 0.000 0 0,36.000 29.000 0 15,-36.000-29.000 0-15,0.000 0.000 0 0,0.000 0.000 0 0,38.000 36.000 0 16,-38.000-36.000 0-16,0.000 0.000 0 0,32.000 37.000 0 0,-32.000-37.000 0 15,0.000 0.000 0-15,31.000 39.000 0 0,-31.000-39.000 0 0,0.000 0.000 0 16,31.000 38.000 0-16,-31.000-38.000 0 0,0.000 0.000 0 0,26.000 35.000 0 0,-26.000-35.000 0 16,0.000 0.000 0-16,0.000 0.000 0 0,32.000 43.000 0 0,-32.000-43.000 0 0,0.000 0.000 0 15,0.000 0.000 0-15,32.000 46.000 0 16,-32.000-46.000 0-16,0.000 0.000 0 0,0.000 0.000 0 0,29.000 38.000 0 0,-29.000-38.000 0 0,0.000 0.000 0 16,0.000 0.000 0-16,0.000 0.000 0 15,30.000 42.000 0-15,-30.000-42.000 0 0,0.000 0.000 0 0,0.000 0.000 0 16,0.000 0.000 0-16,27.000 44.000 0 0,-27.000-44.000 0 0,0.000 0.000 0 15,0.000 0.000 0-15,0.000 0.000 0 0,26.000 51.000 0 0,-26.000-51.000 0 16,0.000 0.000 0-16,0.000 0.000 0 0,19.000 49.000 0 0,-19.000-49.000 0 16,0.000 0.000 0-16,15.000 42.000 0 0,-15.000-42.000 0 0,0.000 0.000 0 0,17.000 50.000 0 0,-17.000-50.000 0 15,0.000 0.000 0-15,16.000 52.000 0 0,-16.000-52.000 0 0,0.000 0.000 0 16,0.000 0.000 0-16,19.000 56.000 0 0,-19.000-56.000 0 0,0.000 0.000 0 0,0.000 0.000 0 0,0.000 0.000 0 16,15.000 51.000 0-16,-15.000-51.000 0 0,0.000 0.000 0 0,0.000 0.000 0 0,0.000 0.000 0 15,16.000 49.000 0-15,-16.000-49.000 0 0,0.000 0.000 0 16,0.000 0.000 0-16,0.000 0.000 0 0,15.000 51.000 0 0,-15.000-51.000 0 0,0.000 0.000 0 15,0.000 0.000 0 1,0.000 0.000 0-16,12.000 48.000 0 0,-12.000-48.000 0 0,0.000 0.000 0 16,0.000 0.000 0-16,8.000 46.000 0 0,-8.000-46.000 0 0,0.000 0.000 0 0,0.000 0.000 0 0,11.000 48.000 0 0,-11.000-48.000 0 0,0.000 0.000 0 31,0.000 0.000 0-31,8.000 46.000 0 0,-8.000-46.000 0 0,0.000 0.000 0 0,0.000 0.000 0 0,9.000 44.000 0 0,-9.000-44.000 0 0,0.000 0.000 0 16,0.000 0.000 0-16,0.000 0.000 0 0,9.000 50.000 0 0,-9.000-50.000 0 15,0.000 0.000 0-15,0.000 0.000 0 0,0.000 0.000 0 16,5.000 42.000 0-16,-5.000-42.000 0 0,0.000 0.000 0 0,0.000 0.000 0 0,0.000 0.000 0 15,0.000 0.000 0-15,5.000 47.000 0 16,-5.000-47.000 0-16,0.000 0.000 0 0,0.000 0.000 0 0,0.000 0.000 0 16,0.000 0.000 0-16,7.000 47.000 0 0,-7.000-47.000 0 0,0.000 0.000 0 15,0.000 0.000 0-15,0.000 0.000 0 0,0.000 0.000 0 0,3.000 48.000 0 16,-3.000-48.000 0-16,0.000 0.000 0 0,0.000 0.000 0 0,0.000 0.000 0 16,2.000 50.000 0-16,-2.000-50.000 0 0,0.000 0.000 0 0,0.000 0.000 0 15,0.000 46.000 0-15,0.000-46.000 0 0,0.000 0.000 0 0,0.000 0.000 0 16,0.000 49.000 0-16,0.000-49.000 0 0,0.000 0.000 0 0,0.000 0.000 0 15,-3.000 49.000 0-15,3.000-49.000 0 0,0.000 0.000 0 0,-4.000 40.000 0 16,4.000-40.000 0-16,0.000 0.000 0 0,0.000 0.000 0 0,-9.000 46.000 0 0,9.000-46.000-128 0,0.000 0.000 128 16,0.000 0.000 0-16,-8.000 42.000 0 0,8.000-42.000 0 0,0.000 0.000 0 15,0.000 0.000 0-15,-7.000 41.000 0 0,7.000-41.000 0 0,0.000 0.000 0 16,-9.000 38.000 0-16,9.000-38.000 0 0,0.000 0.000 0 0,-10.000 41.000 0 16,10.000-41.000 0-16,0.000 0.000 0 0,-9.000 40.000 0 0,9.000-40.000 0 15,-8.000 33.000 0-15,8.000-33.000 0 0,-10.000 35.000 0 0,10.000-35.000 0 16,-11.000 37.000 0-16,11.000-37.000 0 0,-10.000 34.000 0 0,10.000-34.000 0 15,-9.000 31.000 0-15,9.000-31.000 0 0,0.000 0.000 0 0,-13.000 39.000 0 16,13.000-39.000 0-16,0.000 0.000 0 0,-12.000 34.000 0 0,12.000-34.000 0 0,0.000 0.000 0 16,-14.000 39.000 0-16,14.000-39.000 0 0,0.000 0.000 0 15,-14.000 37.000 0-15,14.000-37.000 0 0,0.000 0.000 0 0,-13.000 40.000 0 16,13.000-40.000 0-16,-9.000 32.000 0 0,9.000-32.000 0 0,-10.000 34.000 0 0,10.000-34.000 0 16,-11.000 36.000 0-16,11.000-36.000 0 0,-10.000 34.000 0 0,10.000-34.000 0 15,-8.000 32.000 0-15,8.000-32.000 0 0,-11.000 29.000 0 16,11.000-29.000 0-16,0.000 0.000 0 0,-13.000 41.000 0 0,13.000-41.000 0 0,0.000 0.000 0 0,-14.000 38.000 0 15,14.000-38.000 0-15,0.000 0.000 0 0,-11.000 34.000 128 0,11.000-34.000-128 16,0.000 0.000 0-16,-15.000 29.000 0 0,15.000-29.000 0 0,0.000 0.000 0 16,-11.000 32.000 0-16,11.000-32.000 0 0,0.000 0.000 0 0,-13.000 31.000 0 15,13.000-31.000 0-15,0.000 0.000 0 0,-11.000 34.000 0 0,11.000-34.000 0 0,0.000 0.000 0 0,-11.000 37.000 0 16,11.000-37.000 0-16,0.000 0.000 0 0,-13.000 42.000 0 0,13.000-42.000 0 16,-11.000 28.000 0-16,11.000-28.000 0 15,-10.000 29.000 0-15,10.000-29.000 0 0,-11.000 28.000 128 0,11.000-28.000-128 0,-11.000 28.000 0 0,11.000-28.000 0 16,-11.000 25.000 0-16,11.000-25.000 0 0,0.000 0.000 0 0,-15.000 34.000 0 15,15.000-34.000 0-15,0.000 0.000 0 16,-14.000 29.000 0-16,14.000-29.000 0 0,0.000 0.000 0 0,-13.000 28.000 0 0,13.000-28.000 0 16,0.000 0.000 0-16,-14.000 26.000 0 0,14.000-26.000 0 0,0.000 0.000 0 15,-13.000 25.000 0-15,13.000-25.000 0 0,0.000 0.000 0 0,-13.000 25.000 320 0,13.000-25.000 0 16,0.000 0.000-16-16,-16.000 24.000 0 0,16.000-24.000-160 0,-13.000 19.000-16 16,13.000-19.000-128-16,-14.000 17.000 192 0,14.000-17.000-192 0,-13.000 20.000 0 15,13.000-20.000 0-15,-16.000 20.000 0 0,16.000-20.000 0 0,-16.000 19.000 0 16,16.000-19.000 0-16,-16.000 21.000 0 0,16.000-21.000 0 0,-19.000 21.000 0 15,19.000-21.000 0-15,-16.000 19.000 0 0,16.000-19.000 0 0,-19.000 19.000 0 16,19.000-19.000 0-16,-15.000 16.000 0 0,15.000-16.000 0 0,-19.000 16.000 0 16,19.000-16.000 0-16,-17.000 15.000 0 0,17.000-15.000 160 0,-18.000 14.000-160 15,18.000-14.000 160-15,-16.000 14.000-160 0,16.000-14.000 0 0,-17.000 11.000 0 0,17.000-11.000 0 16,-18.000 13.000 0-16,18.000-13.000 0 0,-16.000 10.000 0 16,6.000-5.000 0-16,1.000 0.000 0 0,9.000-5.000 0 0,-18.000 9.000 0 0,18.000-9.000 0 15,-16.000 7.000 0-15,16.000-7.000 0 0,-13.000 8.000 0 16,5.000-5.000 0-16,-1.000 0.000 0 0,1.000 0.000 0 0,1.000-1.000 0 0,-2.000 1.000 0 0,-1.000 0.000 0 15,-1.000 0.000 0-15,3.000 2.000 0 0,-4.000-2.000 0 0,0.000 1.000 0 16,2.000-1.000 0-16,-1.000 1.000 0 0,1.000-1.000 0 0,-2.000 0.000 0 16,0.000 2.000 0-16,0.000-2.000 0 0,0.000 1.000 0 0,0.000 0.000 0 15,0.000-1.000 0-15,0.000 1.000 0 0,0.000 0.000 0 0,0.000 0.000 0 0,0.000-1.000 0 16,2.000 0.000 0-16,-2.000 0.000 0 0,1.000 1.000 0 16,1.000-1.000 0-16,0.000 1.000 0 0,0.000-1.000 0 0,0.000-1.000 0 0,-1.000 0.000 0 0,1.000 0.000 0 15,-1.000 1.000 0-15,1.000-1.000 0 16,-2.000 0.000 0-16,0.000 1.000-128 0,1.000-1.000 128 0,-2.000 1.000 0 0,2.000 0.000 0 15,-3.000-1.000 0-15,1.000 0.000 0 0,0.000 0.000 0 0,1.000 1.000 0 0,-3.000 0.000 0 16,2.000-1.000 0-16,-1.000 1.000 0 0,-1.000 1.000 0 16,1.000-1.000 0-16,1.000-1.000 0 0,-1.000 1.000 0 0,1.000-1.000 0 0,0.000 1.000 0 15,2.000-1.000 0-15,-2.000 2.000 0 0,2.000-2.000 0 0,-2.000 2.000 0 16,2.000-1.000 0-16,0.000-1.000 0 0,0.000 0.000 0 16,0.000 0.000 0-16,1.000 0.000 0 0,0.000 0.000 0 0,-1.000 0.000 0 0,1.000-1.000 0 0,-1.000 0.000 0 15,0.000 0.000 0-15,0.000 0.000 0 0,1.000 0.000 0 0,-1.000-1.000 0 16,0.000 2.000 0-16,1.000-2.000 0 0,-3.000 1.000 0 15,2.000 0.000 0-15,-3.000 0.000 0 0,4.000 0.000 0 0,-3.000-1.000 0 16,2.000 1.000 0-16,0.000 0.000 0 0,3.000 0.000 0 0,-3.000 0.000 0 16,1.000-1.000 0-16,-2.000 0.000 0 0,0.000 0.000 0 0,-2.000 0.000 0 15,6.000 1.000 0-15,-5.000-1.000 0 0,2.000-1.000 0 0,-5.000 1.000 0 16,3.000 0.000 0-16,-1.000 0.000 0 0,1.000-1.000 0 0,-1.000 1.000 0 16,0.000 0.000 0-16,0.000-1.000 0 0,0.000 2.000 0 0,-1.000-2.000 0 15,1.000 1.000 0-15,-1.000 0.000 0 0,1.000 0.000 0 0,0.000 0.000 0 0,-1.000 0.000 0 16,1.000 0.000 0-16,4.000 0.000 0 0,-4.000 0.000 0 0,4.000 0.000 0 15,-4.000-1.000 0-15,3.000 0.000 0 0,-2.000 0.000 0 0,2.000 0.000 0 0,-2.000 0.000 0 16,3.000-2.000 0-16,-4.000 2.000 0 0,3.000-3.000 0 0,-2.000 2.000 0 16,3.000 0.000 0-16,-2.000 0.000 0 0,-1.000 0.000 0 0,-1.000-1.000 0 15,2.000 1.000 0-15,-2.000 0.000 0 0,1.000 0.000 0 0,0.000-1.000 0 16,-1.000 1.000 0-16,-1.000-1.000 0 0,1.000 1.000 0 0,0.000-1.000 0 0,-1.000 0.000 0 16,-2.000 0.000-128-16,4.000 1.000 128 0,0.000-1.000 0 15,0.000-2.000 0-15,-1.000 2.000 0 0,4.000 0.000 0 0,-2.000 1.000 0 16,0.000-1.000 0-16,1.000 0.000 0 0,0.000 0.000 0 0,2.000 1.000 0 0,0.000-2.000 0 0,0.000 2.000 0 15,-1.000 0.000 0-15,1.000-1.000 0 0,-2.000 0.000 0 16,-1.000 0.000 0-16,1.000-1.000 0 0,0.000-1.000 0 0,1.000 2.000 0 0,1.000-1.000 0 16,-1.000 1.000 0-16,1.000-1.000 0 0,-1.000 1.000 0 0,0.000-1.000 0 15,-1.000 0.000 0-15,0.000 1.000 0 16,0.000 0.000 0-16,1.000 1.000 0 0,-3.000 0.000 0 0,4.000 0.000 0 0,-1.000 0.000 0 0,-1.000 1.000 0 16,3.000-1.000 0-16,-2.000 1.000 0 0,2.000 0.000 0 0,0.000-1.000 0 15,0.000-1.000 0-15,0.000 1.000 0 0,2.000 0.000 208 0,-2.000-1.000 0 16,2.000 1.000 0-16,-1.000-1.000 0 0,-1.000 0.000-80 0,2.000 1.000-128 15,1.000-1.000 176-15,-2.000-1.000-176 0,1.000 2.000 128 0,0.000 0.000-128 16,1.000 0.000 0-16,0.000 0.000 0 0,-3.000 0.000 0 0,2.000 0.000 0 16,1.000 0.000 0-16,0.000 1.000 0 0,0.000 0.000 0 0,-1.000 0.000 0 15,1.000-1.000 0-15,-1.000 1.000 0 0,2.000 0.000 0 0,-1.000-2.000 0 16,-2.000 1.000 0-16,4.000 1.000 0 0,-1.000-1.000 0 0,-1.000 1.000 0 16,0.000-1.000 128-16,-1.000 1.000-128 0,3.000-1.000 0 0,-2.000 1.000 128 0,0.000-1.000-128 0,2.000 1.000 0 15,-3.000 0.000 0-15,1.000 0.000 0 0,0.000 0.000 0 0,0.000 0.000 0 16,-2.000 0.000 0-16,2.000-2.000 0 0,-2.000 1.000 0 15,2.000 0.000 0-15,-4.000 0.000 0 0,1.000 0.000 0 0,1.000 0.000 0 0,-5.000-1.000 0 16,2.000 1.000 0-16,-2.000-1.000 0 0,-2.000 0.000 0 0,0.000-1.000 0 31,-3.000 1.000-864-31,2.000-1.000-80 0</inkml:trace>
  <inkml:trace contextRef="#ctx0" brushRef="#br0">3495.000 8048.000 911 0,'-1.000'0.000'0'0,"1.000"0.000"0"0,0.000 0.000 0 0,0.000 0.000 0 0,0.000 0.000 1024 0,0.000 0.000 128 0,0.000 0.000 32 0,0.000-1.000 0 0,0.000 1.000 752 15,1.000 0.000 160-15,-1.000 0.000 16 0,0.000 0.000 16 0,2.000 0.000-1296 0,-2.000 0.000-256 0,0.000 0.000-48 0,0.000 0.000-16 16,0.000 0.000 112-16,12.000-5.000 16 0,-12.000 5.000 0 0,0.000 0.000 0 16,0.000 0.000 512-16,12.000-4.000 96 0,-12.000 4.000 32 0,0.000 0.000 0 15,0.000 0.000-16-15,0.000 0.000 0 0,0.000 0.000 0 0,0.000 0.000 0 16,19.000-4.000-832-16,-19.000 4.000-176 0,0.000 0.000-16 0,0.000 0.000-16 0,0.000 0.000-224 0,0.000 0.000 0 16,0.000 0.000 0-16,0.000 0.000 0 15,0.000 0.000-128-15,0.000 0.000 128 0,0.000 0.000 0 0,0.000 0.000 0 16,0.000 0.000 320-16,0.000 0.000 160 0,0.000 0.000 32 0,0.000 0.000 16 0,0.000 0.000-48 0,0.000 0.000-16 15,0.000 0.000 0-15,0.000 0.000 0 0,0.000 0.000-192 0,-7.000 18.000-32 16,6.000-17.000-16-16,-1.000-1.000 0 0,0.000 0.000-48 0,2.000 0.000-16 16,-3.000 0.000 0-16,3.000-1.000 0 0,0.000 1.000 64 0,0.000-1.000 16 15,0.000 1.000 0-15,0.000 0.000 0 0,0.000-1.000 144 0,0.000 1.000 48 16,0.000 0.000 0-16,0.000 0.000 0 0,0.000 0.000 208 0,0.000 0.000 32 16,2.000 0.000 16-16,-1.000 0.000 0 0,-1.000-1.000-688 0,2.000 1.000 0 0,-2.000 0.000 0 15,0.000 0.000 0-15,0.000 0.000 0 0,0.000 0.000 0 0,0.000 0.000-128 0,22.000-5.000 128 16,-22.000 5.000 0-16,0.000 0.000 0 0,0.000 0.000 0 0,0.000 0.000 0 15,0.000 0.000 0-15,0.000 0.000 0 0,0.000 0.000 0 0,0.000 0.000 0 16,0.000 0.000 0-16,0.000 0.000 0 0,0.000 0.000-144 0,0.000 0.000 144 31,0.000 0.000-560-31,0.000 0.000-48 0,0.000 0.000-16 0,0.000 0.000 0 16,0.000 0.000-144-16,0.000 0.000-48 0,0.000 0.000 0 0,0.000 0.000 0 0,0.000 0.000 816 0,-7.000 16.000 144 0,2.000-15.000 48 0,3.000-1.000 0 16,1.000 0.000-192-16,-1.000-1.000 0 0,0.000 1.000 0 0,1.000-1.000 0 15,1.000 1.000 0-15,-2.000 0.000 0 0,4.000-1.000 0 0,-2.000 1.000 0 16,1.000 0.000 512-16,-1.000 0.000 0 0,0.000 0.000 16 0,0.000 0.000 0 15,2.000 0.000-144-15,-2.000-1.000-48 0,2.000 1.000 0 0,-1.000 0.000 0 16,-1.000 0.000-336-16,0.000 0.000 0 0,0.000 0.000 0 0,0.000 0.000 0 0,0.000 0.000 0 0,0.000 0.000 144 16,0.000 0.000-144-16,0.000 0.000 0 0,0.000 0.000 0 0,0.000 0.000 0 15,0.000 0.000 0-15,0.000 0.000 0 16,0.000 0.000-528-16,0.000 0.000-112 0</inkml:trace>
  <inkml:trace contextRef="#ctx0" brushRef="#br0">2724.000 7995.000 20271 0,'0.000'-1.000'1792'0,"0.000"1.000"-1424"0,0.000 0.000-368 0,0.000 0.000 0 0,0.000 0.000 960 0,0.000 0.000 112 0,0.000 1.000 16 0,0.000-1.000 16 0,0.000 0.000 864 0,0.000 0.000 160 0,0.000 0.000 48 0,0.000 0.000 0 0,0.000 0.000-944 0,0.000 0.000-176 16,2.000 0.000-32-16,0.000 0.000-16 15,-2.000 0.000-816-15,0.000 0.000-192 0,0.000 0.000 0 0,0.000 0.000 0 16,0.000 0.000 0-16,29.000 0.000 0 0,-29.000 0.000 0 0,0.000 0.000 0 16,0.000 0.000 0-16,31.000-2.000 0 0,-31.000 2.000 0 0,0.000 0.000 0 15,27.000-3.000 0-15,-27.000 3.000 0 0,0.000 0.000 0 0,26.000-4.000 0 16,-26.000 4.000 0-16,16.000-4.000 0 0,-10.000 2.000 0 0,1.000 1.000 0 16,-7.000 1.000 0-16,0.000 0.000 0 0,0.000 0.000 0 0,0.000 0.000-160 15,0.000 0.000 160-15,0.000 0.000-160 0,0.000 0.000 160 0,0.000 0.000-160 16,0.000 0.000 160-16,0.000 0.000 0 0,0.000 0.000-144 0,0.000 0.000 144 15,0.000 0.000 0-15,0.000 0.000 0 0,0.000 0.000-144 0,0.000 0.000 144 0,0.000 0.000 0 0,0.000 0.000 0 16,0.000 0.000 0-16,0.000 0.000 0 16,0.000 0.000-704-16,0.000 0.000-48 0,0.000 0.000 0 0,0.000 0.000 0 0,0.000 0.000 608 15,4.000 47.000 144-15,-12.000-34.000 0 0,2.000 1.000 0 0,-1.000 0.000 0 0,-2.000 2.000 0 16,1.000 1.000 0-16,0.000-2.000 0 0,-2.000 1.000 0 0,2.000 0.000 0 16,0.000-2.000 0-16,-3.000 1.000 0 0,3.000 1.000 0 0,-3.000-2.000 0 15,1.000 0.000 0-15,0.000-1.000 0 0,1.000-1.000 0 0,-1.000-2.000 0 16,-1.000 0.000 0-16,3.000-2.000 0 0,0.000-2.000 304 0,-3.000-1.000-16 0,3.000 1.000 0 15,-3.000-2.000 0-15,3.000-1.000 320 0,0.000-1.000 64 0,-1.000 0.000 16 0,0.000-2.000 0 16,4.000 1.000-240-16,-2.000-2.000-32 0,0.000 0.000-16 0,2.000 0.000 0 16,2.000 1.000 48-16,0.000-1.000 0 0,-1.000 0.000 0 0,2.000 0.000 0 15,0.000 0.000-80-15,2.000 1.000-16 0,0.000 0.000 0 0,0.000-1.000 0 16,0.000 1.000-96-16,0.000 0.000 0 16,0.000 0.000-16-16,2.000 0.000 0 0,0.000 0.000-80 0,-2.000 0.000-16 0,2.000 0.000 0 0,0.000-1.000 0 15,1.000 1.000-144-15,2.000-2.000 0 0,-5.000 2.000 0 0,14.000-4.000 0 16,-14.000 4.000 0-16,24.000-7.000 0 0,-24.000 7.000 0 0,24.000-6.000 0 15,-24.000 6.000 0-15,26.000-6.000 0 0,-26.000 6.000 0 0,27.000-7.000 0 16,-27.000 7.000 0-16,27.000-5.000 0 0,-27.000 5.000 0 0,29.000-6.000 0 16,-29.000 6.000 0-16,26.000-5.000 0 0,-26.000 5.000 0 0,24.000-3.000 0 15,-24.000 3.000 0-15,0.000 0.000 0 0,30.000-1.000 0 0,-30.000 1.000 0 0,0.000 0.000 0 0,0.000 0.000 0 16,30.000-1.000 0-16,-30.000 1.000 0 16,0.000 0.000-512-16,0.000 0.000-96 0,0.000 0.000-16 0,0.000 0.000-17168 15</inkml:trace>
  <inkml:trace contextRef="#ctx0" brushRef="#br0">2658.000 8131.000 27647 0,'2.000'1.000'1216'0,"-2.000"-1.000"256"0,0.000 1.000-1168 0,0.000-1.000-304 0,0.000 0.000 0 0,0.000 0.000 0 0,1.000 0.000 336 0,-1.000 0.000 16 0,0.000 0.000 0 0,2.000 0.000 0 0,-2.000 0.000 240 0,0.000 0.000 48 0,0.000 0.000 16 0,0.000 0.000 0 0,0.000 0.000-656 0,0.000 0.000 0 0,39.000 13.000 0 0,-39.000-13.000 0 15,0.000 0.000 0-15,0.000 0.000 0 16,38.000 14.000 0-16,-38.000-14.000 0 0,0.000 0.000 0 0,0.000 0.000 0 16,46.000 19.000 0-16,-46.000-19.000 0 15,0.000 0.000-464-15,34.000 9.000-80 0,-34.000-9.000-16 0,0.000 0.000-12704 0</inkml:trace>
  <inkml:trace contextRef="#ctx0" brushRef="#br0">2966.000 8197.000 6447 0,'0.000'1.000'272'0,"-2.000"-1.000"80"0,2.000 1.000-352 0,0.000-1.000 0 16,0.000 1.000 0-16,0.000-1.000 0 16,0.000 0.000 1920-16,0.000 1.000 320 0,-2.000 0.000 64 0,2.000 0.000 16 15,0.000 0.000 912-15,0.000 0.000 176 0,0.000 0.000 48 0,0.000 0.000 0 16,0.000 0.000-1600-16,2.000-1.000-320 0,-2.000 0.000-64 0,0.000 0.000-16 0,0.000 0.000-416 15,0.000-1.000-80-15,3.000 2.000 0 0,-3.000-2.000-16 16,3.000 1.000-608-16,0.000-1.000-112 0,1.000 1.000-32 0,-1.000-1.000 0 0,0.000-1.000-192 0,2.000 1.000 0 16,-2.000-1.000 0-16,2.000 0.000 0 0,-4.000 1.000 0 0,1.000-1.000 128 15,0.000 0.000-128-15,-1.000 1.000 0 0,-1.000-2.000 0 0,0.000 2.000 0 16,0.000-1.000 0-16,-1.000 0.000 0 0,-1.000 0.000 144 0,-1.000 0.000-144 16,-2.000-1.000 128-16,2.000 0.000-128 0,-2.000 1.000 272 0,-1.000-1.000-16 15,-1.000 2.000-16-15,-1.000-2.000 0 0,2.000 2.000 64 0,-2.000 1.000 16 0,-2.000 1.000 0 0,2.000 1.000 0 16,-3.000-1.000-320-16,3.000 2.000 0 15,-2.000 0.000 0-15,1.000 0.000-17344 0</inkml:trace>
  <inkml:trace contextRef="#ctx0" brushRef="#br0">3549.000 8020.000 7359 0,'0.000'0.000'656'0,"0.000"0.000"-528"0,0.000 0.000-128 0,0.000 0.000 0 0,0.000 0.000 592 0,0.000 0.000 96 0,0.000 0.000 16 0,0.000 0.000 0 0,0.000 0.000 1504 0,0.000 0.000 304 0,0.000 0.000 64 0,0.000 0.000 16 0,0.000 0.000-352 0,0.000 0.000-64 16,0.000 0.000 0-16,0.000 0.000-16 0,0.000 0.000-832 0,0.000 0.000-176 15,0.000 0.000-16-15,0.000 0.000-16 0,-4.000 3.000-336 0,4.000-3.000-64 16,0.000 0.000-16-16,0.000 0.000 0 0,0.000 0.000-304 0,0.000 0.000-64 16,0.000 0.000-16-16,0.000 0.000 0 15,0.000 0.000 64-15,0.000 0.000 16 0,0.000 0.000 0 0,0.000 0.000 0 0,0.000 0.000 48 0,0.000 0.000 16 16,0.000 0.000 0-16,0.000 0.000 0 0,0.000 0.000 32 0,0.000 0.000 0 16,0.000 0.000 0-16,0.000 0.000 0 0,0.000 0.000-144 0,0.000 0.000-32 0,0.000 0.000 0 0,0.000 0.000 0 15,0.000 0.000-64-15,0.000 0.000 0 0,0.000 0.000-16 0,0.000 0.000 0 16,0.000 0.000 0-16,-5.000 5.000 0 0,5.000-5.000 0 0,0.000-1.000 0 15,0.000 1.000-48-15,-2.000-1.000 0 16,2.000 0.000 0-16,0.000 1.000 0 0,-3.000-1.000 0 0,3.000 0.000 0 0,-2.000-2.000 0 0,-1.000 2.000 0 16,1.000-1.000 64-16,1.000 0.000 16 15,-1.000-1.000 0-15,-2.000 0.000 0 0,1.000 1.000-64 0,1.000-2.000-16 0,-1.000 1.000 0 0,-1.000-2.000 0 16,1.000 1.000-192-16,-2.000-1.000 176 16,1.000 0.000-176-16,-1.000-1.000 160 0,2.000-1.000-160 0,-1.000 1.000 0 0,-1.000-1.000 0 0,0.000-1.000 128 0,0.000-1.000-128 0,0.000 1.000 128 15,1.000-1.000-128-15,-1.000 1.000 128 0,-2.000-2.000-128 0,2.000-1.000 0 16,-2.000-1.000 144-1,2.000-1.000-144-15,-2.000 1.000 0 0,0.000-3.000 0 0,1.000-1.000 0 0,-2.000 1.000 128 0,0.000-2.000-128 0,0.000 0.000 0 16,1.000 1.000 0-16,-2.000-1.000 0 16,2.000 0.000 0-16,-1.000 2.000 0 0,1.000 0.000 0 0,0.000 0.000 0 0,-1.000 1.000 0 0,-1.000-2.000 0 0,2.000 2.000 0 15,-1.000 0.000 0-15,0.000 0.000 0 16,0.000 0.000 0-16,3.000 1.000 0 0,0.000 0.000 0 0,-2.000 0.000 0 16,0.000 1.000 0-16,2.000 0.000 0 0,0.000 1.000 0 15,-1.000 0.000 0-15,1.000 0.000 0 0,-1.000-2.000 0 0,-1.000 1.000 0 16,1.000 1.000 0-16,1.000 1.000 0 0,-1.000-1.000 0 0,1.000 1.000 128 15,-3.000-2.000-128-15,3.000 1.000 0 0,-1.000 0.000 0 0,-1.000-3.000 0 0,0.000 1.000 0 0,0.000-1.000 0 0,-1.000-2.000 0 16,0.000 1.000 0-16,0.000-2.000 0 0,0.000-2.000 0 16,0.000 0.000 0-16,0.000-1.000 0 0,-2.000 1.000 0 0,1.000-2.000 0 0,2.000 1.000 0 15,-1.000 1.000 0 1,-1.000 1.000 0-16,2.000 0.000 0 0,1.000 0.000 0 0,-2.000 0.000 0 0,2.000 5.000 0 0,-1.000-2.000 0 16,1.000 1.000 0-16,-2.000 1.000 0 0,3.000 0.000 0 15,0.000 2.000 0-15,0.000-1.000 0 0,-1.000 1.000 0 0,1.000-2.000 0 0,-1.000 1.000 0 16,1.000-1.000 0-16,0.000 1.000 0 0,-3.000-1.000 0 0,2.000 1.000 0 15,1.000 0.000 0-15,0.000 0.000 0 0,1.000-1.000 0 0,-1.000 2.000 0 16,0.000 0.000 0-16,0.000 0.000 0 0,2.000 0.000 0 0,-3.000 1.000 0 16,2.000-1.000 0-16,-2.000 0.000 0 0,1.000 1.000 0 0,2.000-2.000 0 15,-3.000 1.000 0-15,1.000-1.000 0 0,0.000 1.000 0 0,2.000-1.000 0 16,-1.000 2.000 0-16,1.000-2.000 0 0,-1.000 2.000 0 0,0.000-2.000 0 16,1.000 2.000 0-16,0.000-1.000 0 0,0.000-1.000 0 0,-1.000 1.000 0 0,1.000 1.000 0 15,0.000 2.000 0-15,0.000-2.000 0 0,1.000 1.000 0 16,-1.000 0.000 0-16,0.000-2.000-128 0,1.000 2.000 128 0,-1.000-1.000 0 0,1.000 1.000 0 15,-1.000 0.000 0-15,0.000-1.000 0 0,0.000 2.000 0 0,0.000-1.000 0 0,1.000 0.000 0 16,-1.000 0.000 0-16,1.000 0.000 0 0,-1.000 1.000 0 0,1.000-1.000 0 16,-1.000-1.000 0-16,0.000 2.000 0 0,2.000-1.000 0 0,-3.000-1.000 0 15,3.000 2.000 0-15,-1.000 0.000 0 0,-1.000 0.000 0 0,1.000 1.000 0 16,-1.000 0.000 0-16,1.000-1.000 0 0,2.000 2.000 0 0,-3.000-1.000 0 16,0.000 0.000 0-16,2.000 0.000 0 0,-1.000 1.000 0 0,-1.000 0.000 0 15,1.000-1.000 0-15,1.000 1.000 0 0,-1.000 0.000 0 0,0.000 0.000 0 16,1.000 0.000 0-16,-1.000 2.000 0 0,0.000-1.000 0 0,-1.000 1.000 0 15,0.000 2.000 0-15,3.000-1.000 0 0,-1.000 2.000 0 0,-1.000-2.000 0 0,2.000 2.000 0 0,0.000 0.000 0 16,-2.000 1.000 0-16,2.000-2.000-128 16,-1.000 1.000 128-16,1.000-1.000 0 0,0.000 1.000 0 0,0.000-1.000 0 15,-2.000 1.000 0-15,2.000 0.000 0 0,0.000-1.000 0 0,-1.000 0.000 0 16,1.000 1.000 0-16,-2.000-1.000 0 0,2.000 0.000 0 0,0.000-1.000 0 16,-2.000 2.000 0-16,2.000-1.000 0 0,0.000 1.000 0 0,-1.000 0.000 0 0,1.000 0.000 0 0,0.000 0.000 0 15,0.000 0.000 0-15,0.000 1.000 0 0,0.000 0.000 0 0,0.000-1.000 0 0,0.000 1.000 0 16,0.000 0.000 0-16,0.000-1.000 0 0,0.000 1.000 0 0,0.000 0.000 0 15,0.000 1.000 0-15,0.000-1.000 0 0,0.000 0.000 0 0,0.000 0.000 0 16,1.000 0.000-128 0,-1.000-1.000-416-16,0.000 1.000-80 0</inkml:trace>
  <inkml:trace contextRef="#ctx0" brushRef="#br0">3369.000 7085.000 26719 0,'-2.000'-2.000'2368'0,"2.000"1.000"-1888"0,0.000 0.000-480 16,0.000 1.000 0-16,0.000-1.000 832 0,-2.000 0.000 64 0,2.000 0.000 0 0,-1.000-1.000 16 0,-1.000 0.000 880 0,2.000 0.000 160 0,-2.000-1.000 32 0,2.000 2.000 16 15,0.000-1.000-1104-15,0.000 1.000-208 0,-1.000 1.000-48 0,1.000-1.000-16 0,0.000 1.000-272 0,0.000 0.000-48 16,0.000 0.000-16-16,0.000 0.000 0 0,0.000 0.000-288 0,0.000 0.000 160 0,0.000 0.000-160 16,0.000 0.000 128-16,0.000 0.000-128 0,0.000 0.000 0 0,0.000 0.000 0 0,0.000 0.000 0 15,30.000-3.000 0-15,-30.000 3.000 0 0,0.000 0.000 0 16,33.000-5.000 0-16,-33.000 5.000 0 0,27.000-3.000 0 0,-27.000 3.000 0 0,30.000-5.000 0 16,-30.000 5.000 0-16,32.000-5.000 0 0,-32.000 5.000 128 0,31.000-5.000-128 15,-31.000 5.000 0-15,31.000-5.000 0 16,-31.000 5.000 0-16,27.000-5.000 0 0,-27.000 5.000 0 0,24.000-4.000 0 0,-24.000 4.000 0 0,21.000-5.000 0 15,-21.000 5.000 0-15,0.000 0.000 0 0,24.000-5.000 0 16,-24.000 5.000 0-16,0.000 0.000 0 0,0.000 0.000 0 16,22.000-7.000 0-16,-22.000 7.000 0 0,0.000 0.000 0 0,0.000 0.000 0 0,0.000 0.000 0 15,0.000 0.000-18176-15</inkml:trace>
  <inkml:trace contextRef="#ctx0" brushRef="#br0">3444.000 7155.000 32255 0,'0.000'0.000'1424'0,"-2.000"-1.000"304"0,2.000-1.000-1392 0,0.000 2.000-336 0,0.000 0.000 0 0,0.000 0.000 0 0,0.000 0.000 528 0,0.000 0.000 48 0,0.000 0.000 0 0,0.000 0.000 0 31,0.000 0.000 144-31,26.000-6.000 48 0,-26.000 6.000 0 0,0.000 0.000 0 0,36.000-6.000-576 16,-36.000 6.000-192-16,0.000 0.000 144 0,31.000 0.000-144 15,-31.000 0.000 128-15,0.000 0.000-128 0,0.000 0.000 0 0,34.000 12.000 128 0,-34.000-12.000-128 0,0.000 0.000 0 0,0.000 0.000 0 0,0.000 0.000 128 16,0.000 0.000-128-16,0.000 0.000 0 16,31.000 29.000 0-16,-31.000-29.000 0 0,0.000 0.000 0 0,0.000 0.000 0 0,0.000 0.000 0 0,0.000 0.000 0 15,0.000 0.000 144-15,0.000 0.000 112 16,-9.000 28.000 0-16,9.000-28.000 16 0,-18.000 15.000 96 0,6.000-6.000 16 16,0.000-1.000 0-16,-2.000-1.000 0 0,0.000 0.000-384 0,1.000-1.000 0 15,-3.000 0.000 0-15,1.000 0.000 0 0,1.000 0.000 0 0,0.000-1.000 0 16,2.000-1.000-144-16,-2.000-1.000 144 0,4.000 0.000 0 0,2.000-1.000 0 15,2.000 0.000 0-15,1.000-1.000 0 0,5.000-1.000 256 0,-5.000 2.000 32 16,5.000-2.000 0-16,0.000 0.000 0 0,0.000 0.000 144 0,0.000 0.000 16 16,0.000 0.000 16-16,0.000 0.000 0 0,0.000 0.000-176 0,26.000-8.000-32 15,-26.000 8.000-16-15,27.000-7.000 0 0,-27.000 7.000-240 0,35.000-7.000 0 0,-35.000 7.000 128 0,37.000-8.000-128 16,-37.000 8.000 0-16,37.000-5.000 0 0,-37.000 5.000 0 0,30.000-2.000 0 16,-30.000 2.000 0-16,0.000 0.000 0 0,34.000-3.000 0 0,-34.000 3.000 0 15,0.000 0.000 0-15,0.000 0.000 0 0,0.000 0.000 0 0,35.000-1.000 0 16,-35.000 1.000 0-16,0.000 0.000 0 0,0.000 0.000 0 0,0.000 0.000 0 15,0.000 0.000-976 1,0.000 0.000-144-16</inkml:trace>
  <inkml:trace contextRef="#ctx0" brushRef="#br0">3516.000 6654.000 34095 0,'0.000'-9.000'1504'0,"-2.000"4.000"320"0,2.000-1.000-1456 0,0.000 1.000-368 0,0.000 1.000 0 0,0.000 2.000 0 0,0.000-1.000 240 0,0.000-1.000-32 0,0.000-3.000 0 0,0.000-3.000 0 0,0.000 0.000 1008 0,0.000 1.000 208 0,-1.000-1.000 48 16,-1.000 3.000 0-16,0.000 0.000-1056 0,1.000 1.000-208 15,-1.000 1.000-32-15,0.000 1.000-16 0,-1.000 2.000 64 0,-1.000 0.000 16 16,2.000 1.000 0-16,-1.000 0.000 0 0,-4.000 1.000-240 0,2.000 2.000 0 16,-4.000 2.000 0-16,1.000 1.000 0 0,-2.000 4.000 0 0,-1.000 0.000 0 15,1.000 1.000-192-15,-2.000 2.000 192 0,2.000 0.000 0 0,2.000 1.000 0 16,-1.000 0.000 0-16,0.000 1.000 0 0,3.000-2.000 0 0,6.000-12.000 0 16,-13.000 27.000 0-16,13.000-27.000 0 0,-6.000 26.000 144 0,6.000-26.000 48 15,0.000 0.000 0-15,0.000 0.000 0 0,-2.000 38.000-192 0,2.000-38.000 128 0,0.000 0.000-128 0,0.000 0.000 128 16,0.000 0.000 96-16,27.000 35.000 16 0,-27.000-35.000 0 0,0.000 0.000 0 15,0.000 0.000-240-15,45.000 16.000 176 0,-45.000-16.000-176 0,0.000 0.000 160 16,42.000 1.000-160-16,-42.000-1.000 0 0,28.000-4.000 0 0,-28.000 4.000 0 0,24.000-7.000 0 0,-24.000 7.000-144 16,19.000-7.000 144-16,-19.000 7.000-208 15,14.000-8.000-224 1,-9.000 4.000-32-16,-5.000 4.000-16 0,5.000-5.000 0 0,-5.000 5.000-384 16,0.000 0.000-80-16,0.000 0.000-16 0,0.000 0.000 0 0,1.000-3.000-128 0,-1.000 3.000-48 0,-1.000 0.000 0 0,-3.000 1.000 0 15,1.000 0.000 160-15,-2.000 3.000 16 0,-4.000 1.000 16 0,-1.000 2.000 0 0,0.000 1.000 800 0,-1.000 0.000 144 16,0.000 1.000 0-16,-2.000 0.000 0 0,3.000-1.000 512 0,-2.000 2.000 0 15,0.000 0.000 16-15,0.000 0.000 0 0,2.000-3.000 960 0,1.000-1.000 192 0,2.000 0.000 48 0,1.000 0.000 0 16,1.000-1.000-752-16,2.000-2.000-144 0,3.000-3.000-16 0,0.000 0.000-16 16,0.000 0.000-528-16,0.000 0.000-96 15,0.000 0.000-32-15,0.000 0.000 0 0,0.000 0.000 112 0,0.000 0.000 0 0,0.000 0.000 16 0,0.000 0.000 0 16,0.000 0.000-112-16,0.000 0.000-32 0,0.000 0.000 0 0,43.000 18.000 0 16,-43.000-18.000-128-16,0.000 0.000 0 0,38.000 7.000 0 0,-38.000-7.000 0 15,0.000 0.000 0-15,36.000 6.000 0 0,-36.000-6.000 0 0,0.000 0.000 0 16,33.000 5.000-176-16,-33.000-5.000-64 0,0.000 0.000-16 0,0.000 0.000-18816 15</inkml:trace>
  <inkml:trace contextRef="#ctx0" brushRef="#br1">4519.000 7790.000 11055 0,'0.000'0.000'976'0,"0.000"0.000"-784"0,0.000 0.000-192 0,0.000-1.000 0 0,0.000 1.000 704 0,0.000 0.000 112 0,0.000 0.000 16 0,-2.000 0.000 0 0,2.000-1.000 832 0,0.000 0.000 192 16,0.000 0.000 16-16,0.000 0.000 16 0,0.000 0.000-432 0,0.000 0.000-96 15,0.000 1.000-16-15,0.000-1.000 0 0,2.000-1.000-832 0,-2.000 1.000-160 0,1.000 1.000-32 0,-1.000 0.000-16 16,0.000 0.000-304-16,0.000 0.000 0 0,2.000 0.000 0 0,-2.000 1.000 0 0,3.000 1.000-144 0,-3.000 0.000 144 16,2.000-1.000-128-16,1.000 2.000 128 15,-3.000-1.000 0-15,2.000 1.000-128 0,-2.000-1.000 128 0,0.000 1.000 0 32,0.000 0.000-416-32,0.000 2.000 0 0,0.000-1.000 0 0,-2.000 0.000 0 15,2.000 0.000-96-15,-3.000-1.000 0 0,1.000 1.000-16 0,-1.000 1.000 0 16,0.000-1.000 80-16,-1.000-1.000 32 0,1.000 0.000 0 0,-1.000 0.000 0 15,1.000-1.000-160-15,-1.000-1.000-48 0,1.000 0.000 0 0,0.000-1.000 0 0,-1.000 0.000 496 0,1.000 0.000 128 0,-1.000-1.000 0 0,2.000 0.000 0 0,-1.000 0.000 0 0,1.000-1.000 208 16,2.000-1.000-16-16,-3.000 0.000-16 0,1.000 0.000 160 16,2.000-2.000 48-16,-1.000 1.000 0 0,1.000 0.000 0 0,0.000 0.000 320 15,0.000 0.000 80-15,1.000 1.000 16 0,-1.000-2.000 0 0,2.000 2.000-624 16,1.000-1.000-176-16,1.000 1.000 0 0,-1.000 0.000 0 0,1.000 0.000 0 0,1.000 0.000 0 0,-2.000 0.000 0 16,2.000 0.000 0-1,-1.000 2.000 0-15,-1.000-1.000 128 0,3.000 1.000-128 0,-5.000 0.000 0 0,3.000 1.000 0 0,-3.000 1.000 128 0,1.000-1.000-128 16,1.000 1.000 0-16,-3.000 0.000 0 0,2.000 0.000 0 0,-2.000 0.000 0 0,0.000 2.000-128 31,0.000-1.000-384-31,0.000-1.000-80 0,0.000 2.000-16 0,-2.000-1.000 0 16,2.000 1.000-96-16,-3.000 0.000 0 0,1.000 0.000-16 0,-1.000 0.000 0 15,1.000 1.000 208-15,-1.000-1.000 32 0,-3.000-1.000 16 0,3.000 0.000 0 0,0.000-1.000 464 0,-1.000 0.000-144 16,1.000 0.000 144-16,1.000-1.000 0 0,-1.000 0.000 0 0,-1.000 0.000 0 16,2.000-1.000 144-16,-1.000 0.000-144 0,3.000-1.000 576 0,-2.000-1.000 16 15,2.000 0.000 0-15,-1.000-2.000 0 0,2.000 0.000 288 0,-1.000-1.000 48 16,2.000 0.000 16-16,1.000-2.000 0 0,3.000 2.000-944 0,-3.000 0.000 0 15,2.000 1.000 0-15,-1.000 0.000-176 0,-1.000 1.000 176 0,0.000 2.000 0 0,1.000 0.000 0 0,1.000 1.000 0 16,-3.000 1.000 0-16,1.000 0.000 0 0,1.000 0.000 128 16,-1.000 1.000-128-16,-1.000 1.000 0 0,-1.000 0.000 128 0,3.000 0.000-128 0,-2.000 1.000 0 15,0.000 1.000 192-15,-1.000-1.000-16 0,-1.000 1.000-16 0,0.000-1.000 0 16,0.000 1.000 0-16,0.000 0.000 0 0,0.000 1.000 0 0,-3.000-2.000 0 16,1.000 2.000-160-16,0.000-1.000-176 0,-1.000 0.000 48 0,-1.000-1.000 0 15,1.000 2.000-64-15,-2.000-3.000-16 0,3.000 1.000 0 0,-3.000-1.000 0 16,1.000-1.000 80-16,1.000 0.000 128 0,0.000-1.000-208 0,-1.000 0.000 80 15,3.000 0.000 128-15,-3.000-1.000 192 0,3.000 0.000-32 0,-1.000-1.000-16 16,-2.000-1.000 352-16,4.000-1.000 64 0,-2.000 1.000 16 0,2.000 0.000 0 0,0.000-1.000 32 0,0.000 0.000 16 16,2.000-1.000 0-16,-2.000 0.000 0 15,4.000 2.000-624-15,-2.000 0.000 0 0,-1.000 1.000 0 0,1.000 0.000 0 16,1.000 1.000 0-16,-1.000 0.000 0 0,1.000 1.000 0 0,-1.000 0.000 0 0,1.000 0.000 0 0,-1.000 1.000 0 16,0.000 0.000 0-16,0.000 0.000 0 15,0.000 0.000 0-15,-1.000 0.000 0 0,-1.000 0.000 0 0,2.000 1.000 0 16,-2.000-1.000-448-16,0.000 0.000 0 0,0.000 1.000 0 0,0.000 0.000 0 15,0.000 0.000-64-15,-2.000 0.000 0 0,1.000 0.000-16 0,-3.000 1.000 0 0,2.000-1.000 320 0,0.000-1.000 64 0,-1.000 1.000 16 16,-2.000 0.000 0 0,3.000 0.000-272-16,-3.000-1.000-48 0,2.000 1.000-16 0,-1.000-1.000-9504 0</inkml:trace>
  <inkml:trace contextRef="#ctx0" brushRef="#br1">4717.000 7551.000 24879 0,'0.000'-1.000'1088'0,"0.000"1.000"256"0,0.000 0.000-1088 0,0.000-1.000-256 0,0.000 1.000 0 0,0.000 0.000 0 0,0.000 0.000 672 0,0.000 0.000 80 0,0.000 0.000 16 0,0.000 0.000 0 0,0.000 1.000 752 0,0.000-1.000 144 0,0.000 1.000 48 0,2.000-1.000 0 0,-2.000 0.000-1328 0,0.000 1.000-384 0,1.000 0.000 144 0,1.000 0.000-144 15,-2.000-1.000 0-15,0.000 0.000 0 16,0.000 0.000 0-16,0.000 0.000 0 0,0.000 0.000 0 0,0.000 0.000 0 15,38.000 20.000 0-15,-38.000-20.000 0 0,0.000 0.000 0 0,0.000 0.000 0 16,29.000 6.000 0-16,-29.000-6.000-128 0,0.000 0.000 128 0,24.000 0.000 0 16,-17.000-1.000 0-16,0.000 0.000 0 0,0.000 0.000-304 0,-1.000-1.000 32 15,2.000 0.000 0-15,-3.000 0.000 0 0,0.000 1.000-16 0,0.000-1.000 0 16,0.000 0.000 0-16,-1.000-1.000 0 0,-1.000 2.000 112 0,2.000-1.000 32 0,-3.000 1.000 0 0,1.000 0.000 0 16,-1.000 0.000 144-16,-1.000 1.000 0 0,1.000-1.000 0 0,0.000 0.000-128 15,-1.000 1.000 128-15,-1.000 0.000 0 16,0.000 0.000 0-16,0.000 1.000 0 0,3.000-1.000 0 0,-3.000 0.000 0 0,0.000 0.000 0 0,-3.000 1.000 0 15,3.000 0.000 0-15,0.000 0.000 0 0,0.000 0.000 0 0,0.000 2.000 0 16,0.000 1.000-256-16,0.000-4.000 48 0,0.000 0.000 0 16,0.000 0.000 0-16,-11.000 33.000 32 0,11.000-33.000 16 15,-10.000 25.000 0-15,10.000-25.000 0 0,-16.000 29.000 160 0,8.000-14.000 128 0,-1.000-3.000-128 16,1.000 2.000 176-16,-2.000-2.000-176 0,-1.000 2.000 0 0,1.000-1.000 0 0,-2.000 0.000 0 0,0.000 0.000 0 0,0.000-1.000 0 16,0.000 1.000 0-16,-2.000-1.000 0 0,4.000-2.000 0 15,-1.000-1.000 0-15,0.000-1.000 0 0,0.000 0.000 0 16,3.000-2.000 0-16,1.000-1.000 0 0,-1.000-1.000 128 0,4.000-2.000-128 15,0.000 0.000 800-15,1.000-2.000 80 0,1.000 1.000 16 0,2.000-1.000 0 16,-1.000 0.000-656-16,1.000 0.000-240 0,0.000 0.000 176 0,0.000 0.000-176 16,1.000 0.000 704-16,-1.000-1.000 64 0,0.000 1.000 0 0,2.000-1.000 0 15,-2.000 0.000-32-15,2.000 1.000 0 0,-1.000-1.000 0 0,1.000-1.000 0 16,3.000 0.000-576-16,2.000-1.000-160 0,-2.000 1.000 0 0,2.000-1.000 0 16,1.000 1.000 0-16,1.000-1.000 0 0,0.000 0.000 0 0,1.000 1.000 128 15,0.000 0.000-128-15,0.000 1.000 0 0,1.000 0.000 0 0,-1.000 1.000 0 16,2.000-1.000 0-16,-2.000 1.000 0 0,-10.000 0.000 0 0,0.000 0.000 0 0,26.000 2.000 0 0,-26.000-2.000 0 15,0.000 0.000 0-15,27.000 4.000-128 16,-27.000-4.000 128-16,0.000 0.000 0 0,0.000 0.000 0 0,32.000 7.000-128 0,-32.000-7.000 128 0,0.000 0.000 0 16,0.000 0.000 0-16,0.000 0.000 0 15,29.000 4.000-880-15,-29.000-4.000-80 0,0.000 0.000-32 0,0.000 0.000 0 16,0.000 0.000-352-16,0.000 0.000-64 0,0.000 0.000 0 0,20.000 0.000-16 16,-20.000 0.000-784-16,0.000 0.000-160 0,0.000 0.000-16 0,0.000 0.000-8624 0</inkml:trace>
  <inkml:trace contextRef="#ctx0" brushRef="#br1">4711.000 7713.000 16575 0,'-2.000'-2.000'736'0,"2.000"1.000"160"0,0.000-1.000-720 0,0.000 1.000-176 0,0.000 0.000 0 0,0.000 1.000 0 0,0.000 0.000 1888 0,0.000-1.000 352 0,0.000 0.000 64 0,0.000 0.000 0 0,2.000 0.000-656 0,-2.000 0.000-144 0,1.000 0.000-32 0,1.000-1.000 0 16,-2.000 1.000-1008-16,3.000 1.000-208 0,-1.000-1.000-32 0,1.000 1.000-16 0,3.000-1.000-208 15,1.000 1.000 0-15,-1.000 1.000 0 0,1.000-1.000 0 16,2.000 0.000 0-16,-9.000 0.000 0 0,16.000 1.000 0 0,-5.000 0.000 0 0,-11.000-1.000 128 16,0.000 0.000-128-16,31.000 3.000 0 0,-31.000-3.000 0 15,0.000 0.000 0-15,29.000 2.000 0 0,-29.000-2.000 0 0,0.000 0.000 0 0,25.000 2.000 128 0,-17.000-2.000-128 16,-8.000 0.000 0-16,0.000 0.000 0 15,0.000 0.000 0-15,0.000 0.000 0 0,27.000 5.000 0 0,-24.000-5.000 0 0,-1.000 0.000 0 0,1.000 1.000 0 16,-3.000-1.000 0-16,0.000 0.000 0 0,0.000 0.000 0 0,0.000 1.000-192 16,0.000 0.000 192-16,0.000 1.000-13824 0</inkml:trace>
</inkml:ink>
</file>

<file path=ppt/ink/ink6.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0000"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4-10-15T12:25:08"/>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7030a0"/>
    </inkml:brush>
  </inkml:definitions>
  <inkml:trace contextRef="#ctx0" brushRef="#br0">1390.000 14682.000 6159 0,'-5.000'7.000'544'0,"2.000"-5.000"-544"0,-2.000 0.000 0 0,4.000 0.000 0 0,-1.000-1.000 0 0,2.000-1.000 0 0,-2.000 1.000 0 0,2.000-1.000 0 0,-3.000 1.000 0 0,1.000 1.000 0 15,-1.000-1.000 0-15,0.000 0.000 0 0,0.000 0.000 0 0,-2.000 0.000 0 16,2.000-1.000 0-16,0.000-1.000 0 0,-1.000 0.000 0 0,1.000 0.000 0 16,0.000-1.000 0-16,0.000 1.000 0 0,-2.000-1.000 0 0,0.000 1.000 0 15,2.000-1.000 0-15,-2.000 1.000 0 0,-1.000 0.000 0 0,-2.000 0.000 0 0,3.000 0.000 0 0,0.000 1.000 0 16,-1.000-1.000 0-16,-2.000 1.000 0 0,1.000 0.000 128 0,1.000-1.000 0 16,1.000 1.000 0-16,-3.000 0.000 0 0,2.000 0.000 336 0,-1.000 0.000 64 15,-2.000-1.000 16-15,2.000 0.000 0 0,-1.000 1.000 96 0,1.000-2.000 32 16,0.000 2.000 0-16,2.000-1.000 0 0,-1.000 0.000 176 0,0.000 1.000 48 15,2.000 1.000 0-15,1.000-1.000 0 0,-2.000-1.000-64 0,2.000 1.000-16 0,1.000 0.000 0 0,-1.000 0.000 0 16,0.000 0.000 592-16,2.000 0.000 128 0,-1.000 0.000 32 0,2.000-1.000 0 16,-2.000 1.000-480-16,2.000-1.000-80 0,-1.000 1.000-32 0,-1.000 0.000 0 15,2.000 0.000-208-15,0.000 0.000-64 0,0.000 0.000 0 0,0.000 0.000 0 16,0.000 0.000 240-16,0.000 0.000 32 0,0.000-1.000 16 0,0.000 1.000 0 16,0.000 0.000-992-16,0.000 1.000 0 0,0.000-1.000 0 0,0.000 0.000-208 15,0.000 0.000 208-15,0.000 0.000 0 0,2.000 0.000 0 0,-2.000 0.000 0 16,0.000 0.000 0-16,0.000 0.000 0 0,0.000 0.000 0 0,1.000 1.000 0 15,-1.000-1.000 160-15,0.000 0.000-160 0,0.000 0.000 128 0,2.000 0.000-128 16,-2.000 0.000 0-16,3.000 1.000 0 0,0.000-1.000 0 0,0.000 0.000-192 16,1.000 1.000-32-16,0.000-1.000 0 0,1.000 1.000 0 0,3.000 1.000 0 0,0.000-1.000 224 15,0.000-1.000-176-15,2.000 1.000 176 0,-1.000-1.000-160 0,0.000 0.000 160 16,0.000 0.000 0-16,2.000 0.000 160 0,0.000 0.000-160 16,-1.000-1.000 656-16,1.000 0.000 48 0,0.000-1.000 0 0,2.000 1.000 0 0,-2.000 0.000-560 0,2.000 0.000-144 15,-2.000 0.000 0-15,2.000 0.000 0 0,-2.000 0.000 0 0,-11.000 1.000 0 16,24.000-1.000 0-16,-11.000 0.000 0 0,-13.000 1.000 0 0,24.000 0.000 0 15,-24.000 0.000 0-15,27.000-1.000 0 0,-27.000 1.000 0 0,26.000 0.000 0 16,-13.000-1.000 0-16,-1.000 0.000 0 0,2.000 0.000 0 0,-2.000-1.000 0 16,1.000 1.000 0-16,1.000-1.000 0 0,0.000 0.000 0 0,0.000 0.000 0 15,1.000-2.000 0-15,-1.000 2.000 0 0,0.000 0.000 0 0,1.000-1.000 0 16,-1.000 1.000 0-16,0.000 0.000 0 0,-1.000 0.000 0 0,1.000 1.000 0 16,-3.000 0.000 0-16,2.000 0.000 0 0,-13.000 1.000 0 0,24.000-1.000 0 0,-24.000 1.000 0 15,24.000-1.000-128-15,-24.000 1.000 128 0,27.000-1.000 0 0,-27.000 1.000 0 0,26.000 0.000 0 16,-10.000-1.000 0-16,-16.000 1.000 0 0,29.000-1.000 0 0,-15.000-1.000-128 15,-1.000 1.000 128-15,3.000 0.000 0 0,-5.000 0.000 0 0,3.000 0.000 0 16,-1.000-1.000 0-16,-2.000 1.000 0 0,2.000-1.000 0 0,0.000 0.000 0 16,0.000 1.000 0-16,1.000 0.000 0 0,-4.000 0.000 0 0,4.000 0.000 0 15,-2.000 0.000 0-15,2.000 0.000 0 16,0.000 0.000 0-16,-1.000 0.000 0 0,1.000 0.000 0 0,-1.000 1.000 0 0,3.000-1.000 0 0,0.000 1.000 0 16,0.000-1.000 0-16,-16.000 1.000 0 0,32.000-2.000 0 0,-32.000 2.000-128 15,35.000 0.000 128-15,-35.000 0.000 0 0,37.000-1.000 0 0,-37.000 1.000 0 16,37.000 0.000 0-16,-37.000 0.000 0 0,38.000-1.000 0 0,-20.000 0.000 0 0,-18.000 1.000 0 0,40.000-1.000 0 15,-18.000 0.000 0-15,1.000-1.000 0 0,-1.000 1.000 0 0,-1.000 0.000 0 16,-3.000 0.000 0-16,4.000 0.000 0 0,1.000 1.000 0 0,1.000-1.000 0 16,1.000 0.000 0-16,3.000 1.000 128 0,-2.000 0.000-128 0,1.000-1.000 0 15,1.000 1.000 0-15,-1.000-1.000 0 16,0.000 0.000 0-16,-1.000 1.000 0 0,-1.000-1.000 0 0,1.000 0.000 0 0,0.000 0.000 0 0,-1.000 0.000 0 16,2.000 1.000 0-16,0.000-1.000 0 0,-1.000 0.000 0 0,3.000 1.000 0 15,-2.000-2.000 0-15,2.000 2.000 0 0,1.000-1.000 0 0,-1.000 1.000 0 16,1.000-1.000 0-16,-1.000-1.000-128 0,0.000 0.000 128 0,1.000 0.000 0 15,2.000-2.000 0-15,5.000 0.000 0 0,-2.000-1.000 0 0,4.000-1.000 128 16,-1.000 2.000-128-16,0.000 1.000 0 0,0.000 0.000 0 0,0.000 0.000 128 0,-1.000 1.000-128 16,3.000-2.000 0-16,-2.000 0.000 0 0,-3.000 1.000 0 0,-2.000 1.000 0 0,1.000 0.000 0 15,-2.000 0.000 0-15,3.000 2.000 0 0,-2.000-1.000 0 0,0.000 2.000 0 16,-1.000 0.000 0-16,0.000 0.000 0 0,0.000-1.000 0 0,0.000 1.000-128 16,-3.000-1.000 128-16,0.000 0.000 0 0,-2.000-1.000 0 0,-3.000 0.000-128 15,-2.000 1.000 128-15,2.000-1.000 0 0,-1.000 1.000 0 0,-1.000 0.000 0 16,-22.000 0.000 0-16,43.000 1.000 0 0,-43.000-1.000 0 0,45.000 2.000 0 15,-45.000-2.000 0-15,43.000 1.000 0 0,-43.000-1.000 0 0,42.000 3.000 0 16,-42.000-3.000 0-16,41.000 2.000 0 0,-41.000-2.000 0 0,34.000 2.000 0 16,-34.000-2.000 0-16,32.000 2.000 0 0,-32.000-2.000 0 0,27.000 1.000-128 15,-27.000-1.000 128-15,29.000 1.000 0 0,-29.000-1.000 0 0,27.000 1.000 0 0,-11.000-1.000 0 16,-3.000 0.000 0-16,6.000-1.000 0 0,-1.000 0.000 0 0,-1.000-2.000 0 0,1.000 2.000 0 16,3.000-1.000 0-16,-2.000 1.000 0 0,3.000-1.000 0 0,-1.000 0.000 128 15,1.000 0.000-128-15,-1.000 0.000 0 16,0.000 0.000 0-16,2.000 0.000 0 0,-1.000 0.000 0 0,-1.000 0.000 0 0,-2.000 1.000 0 0,0.000-2.000 0 15,0.000 1.000 0-15,-1.000 1.000 0 0,-1.000-1.000 0 0,1.000 1.000 0 16,1.000 0.000 0-16,-1.000 0.000 0 0,-1.000 0.000 0 0,3.000 1.000 0 16,0.000-1.000 0-16,1.000 1.000 0 0,0.000 0.000 0 0,2.000 1.000 0 15,-1.000-1.000 0-15,0.000 1.000-128 0,1.000-1.000 128 0,-1.000 1.000 0 16,2.000-1.000 0-16,-2.000 0.000 0 16,-1.000-1.000 0-16,1.000 0.000 0 0,-1.000 1.000 0 0,0.000-1.000-128 0,-3.000 1.000 128 0,1.000-1.000 0 15,0.000 1.000 0-15,0.000-1.000 0 0,-1.000 1.000 0 0,1.000-1.000 0 0,2.000 2.000 0 0,-2.000 0.000 0 16,-19.000-1.000 0-16,37.000 3.000 0 0,-37.000-3.000 0 0,37.000 4.000 0 15,-37.000-4.000 0-15,33.000 4.000 0 0,-33.000-4.000 0 0,40.000 5.000 0 16,-40.000-5.000 0-16,38.000 5.000 0 16,-38.000-5.000 0-16,34.000 2.000-128 0,-34.000-2.000 128 0,32.000 1.000 0 0,-16.000-1.000 0 0,0.000 0.000 0 15,0.000 0.000 0-15,2.000 0.000 0 16,-1.000 0.000 0-16,1.000 0.000 0 0,1.000 0.000 0 0,-1.000-1.000 0 0,1.000 1.000 0 0,2.000-1.000 0 16,-3.000 1.000 0-16,-18.000 0.000 0 0,38.000 1.000 0 0,-19.000-1.000 0 15,-19.000 0.000 0-15,37.000 1.000 0 0,-37.000-1.000 0 0,35.000 1.000 0 16,-35.000-1.000 0-16,34.000 2.000 0 0,-17.000-2.000 0 0,-17.000 0.000 0 15,32.000 1.000 0-15,-16.000-1.000 0 0,0.000 0.000 0 0,-1.000 0.000 0 0,0.000 0.000 0 16,-15.000 0.000 0-16,28.000 1.000 0 0,-14.000-1.000 0 16,-1.000 0.000 0-16,-13.000 0.000 0 0,29.000 1.000 0 0,-15.000-1.000 0 0,-1.000 0.000 0 0,3.000 1.000 0 15,0.000-1.000 0-15,-16.000 0.000 0 0,30.000 3.000 0 0,-30.000-3.000 0 16,31.000 3.000 0-16,-31.000-3.000 0 0,27.000 3.000 0 0,-27.000-3.000 0 16,30.000 2.000 0-16,-30.000-2.000 0 0,29.000 3.000 0 0,-29.000-3.000 0 15,29.000 2.000 0-15,-29.000-2.000 0 0,27.000 1.000 0 0,-27.000-1.000 0 16,27.000 3.000 0-16,-14.000-3.000 0 0,-13.000 0.000 0 0,26.000 1.000 0 15,-26.000-1.000 0-15,27.000 1.000 0 16,-13.000-1.000 0-16,1.000 0.000 0 0,2.000 0.000 0 0,-4.000-1.000 0 0,-13.000 1.000 0 0,34.000 1.000 0 16,-17.000-1.000 0-16,-1.000 0.000 0 0,0.000 0.000 0 0,3.000 0.000 0 15,-1.000 0.000 0-15,-18.000 0.000 0 0,37.000 1.000 0 0,-18.000-1.000 0 16,-19.000 0.000 0-16,35.000 1.000 0 0,-35.000-1.000 0 0,32.000 1.000 0 16,-32.000-1.000 0-16,32.000 1.000 0 0,-32.000-1.000 0 0,27.000 2.000 0 0,-14.000-2.000 0 15,-13.000 0.000 0-15,24.000 2.000 0 0,-24.000-2.000 0 16,21.000 1.000 0-16,-10.000-1.000 0 0,-3.000 0.000 0 0,-8.000 0.000 0 0,0.000 0.000 0 0,26.000 1.000 0 15,-17.000-1.000 0-15,-1.000 0.000 0 0,-1.000 0.000 0 0,1.000 0.000 0 16,-2.000 0.000 0-16,2.000-1.000 0 0,0.000 1.000 0 0,-3.000 0.000 0 16,3.000-1.000 0-16,-3.000-1.000 0 0,1.000 2.000 0 0,-1.000 0.000 0 15,1.000-1.000 0-15,-1.000 1.000 0 0,3.000 0.000 0 0,-5.000-1.000 0 16,2.000 1.000 0-16,0.000-1.000 0 0,0.000 1.000 0 0,-2.000-1.000 0 16,3.000 1.000 0-16,-1.000 0.000 0 0,0.000-1.000 0 0,-2.000 1.000 128 15,2.000 0.000-128-15,0.000 0.000 0 0,-1.000-1.000 0 0,1.000 1.000 0 16,-1.000 0.000 0-16,1.000-1.000 0 0,-1.000 1.000 0 0,2.000-1.000 0 0,-2.000 1.000 0 0,-1.000-1.000 0 15,2.000 1.000 0-15,-2.000 0.000 128 0,2.000 0.000-128 0,-1.000 0.000 0 16,-2.000-1.000 0-16,3.000 1.000 0 0,-2.000 0.000 0 0,1.000 1.000 0 16,-1.000-1.000 0-16,1.000 0.000 0 0,-1.000 0.000 0 0,1.000 0.000 0 15,-1.000 1.000 0-15,0.000-1.000 0 16,1.000 0.000 0-16,-1.000 0.000 0 0,1.000 0.000 0 0,-1.000 0.000 0 0,-1.000 0.000 0 0,1.000 1.000 0 16,2.000-1.000 0-16,-3.000 0.000 0 0,3.000 1.000 0 0,-1.000-1.000 0 15,-1.000 0.000 0-15,1.000 1.000 0 0,-1.000-1.000 0 0,0.000 0.000 0 16,2.000 0.000 0-16,-3.000 1.000 0 0,2.000-1.000 0 0,-1.000 0.000 0 15,1.000 1.000 0-15,-1.000-1.000 0 0,-1.000 0.000 0 0,1.000 0.000 0 16,-1.000 0.000 0-16,-1.000 1.000 0 0,1.000-1.000 0 0,-2.000 0.000 0 16,4.000 0.000 0-16,-4.000 0.000-128 0,2.000 0.000 128 0,-1.000 0.000-160 0,-1.000 0.000 160 0,0.000-1.000-160 31,0.000 1.000-1536-31,0.000 0.000-304 0,0.000 0.000-64 0,-1.000 0.000-10416 0</inkml:trace>
  <inkml:trace contextRef="#ctx0" brushRef="#br0">7366.000 14439.000 18431 0,'-1.000'-1.000'1632'0,"-1.000"0.000"-1312"0,2.000 1.000-320 0,0.000 0.000 0 0,0.000 1.000 0 0,0.000-1.000 0 0,0.000 0.000 0 0,0.000 0.000-192 0,0.000-1.000-112 0,-2.000 1.000-16 16,2.000 1.000-16-16,0.000-1.000 0 0,2.000 1.000 208 0,-2.000 0.000 128 16,0.000 1.000-160-16,3.000 1.000 160 0,-1.000 0.000 0 0,1.000 0.000 0 15,1.000 0.000 0-15,-4.000-3.000 0 0,0.000 0.000 1088 0,0.000 0.000 224 16,0.000 0.000 32-16,34.000 19.000 16 0,-34.000-19.000 224 0,0.000 0.000 32 16,31.000 10.000 16-16,-31.000-10.000 0 0,0.000 0.000-992 0,31.000 10.000-192 15,-31.000-10.000-32-15,0.000 0.000-16 0,29.000 9.000-400 0,-29.000-9.000 128 16,0.000 0.000-128-16,0.000 0.000 0 0,33.000 15.000 0 0,-33.000-15.000 0 15,0.000 0.000 0-15,0.000 0.000 0 0,0.000 0.000 0 0,0.000 0.000 0 0,34.000 21.000 0 16,-34.000-21.000 0-16,0.000 0.000 0 0,0.000 0.000 0 0,0.000 0.000 0 0,0.000 0.000 0 16,0.000 0.000-128-16,0.000 0.000 128 0,0.000 0.000 0 0,0.000 0.000 0 15,0.000 0.000-144-15,-9.000 36.000 144 16,-1.000-24.000-192-16,-5.000 1.000 192 16,-3.000 3.000-448-16,-4.000 0.000 32 0,-2.000 4.000 0 0,-7.000 2.000-11808 0</inkml:trace>
  <inkml:trace contextRef="#ctx0" brushRef="#br0">3874.000 11627.000 9727 0,'-3.000'-3.000'208'0,"1.000"1.000"48"0,-1.000 0.000 16 0,3.000 1.000 0 0,0.000 1.000-272 0,0.000 0.000 0 0,0.000 0.000 0 0,0.000 0.000 0 0,-2.000 1.000 0 0,2.000-1.000 0 0,0.000 1.000 0 0,-1.000 0.000-144 0,-1.000 1.000 144 0,2.000-1.000-128 16,0.000 2.000 128-16,0.000 0.000-128 0,-3.000 0.000 128 0,3.000 0.000 0 15,0.000 1.000 0-15,0.000 0.000 0 0,0.000 1.000 0 0,0.000 1.000 0 16,0.000 0.000 0-16,3.000 1.000 128 0,-3.000 3.000-128 0,2.000 0.000 0 15,-1.000 2.000 0-15,1.000 2.000 0 0,-2.000-14.000 0 0,0.000 0.000 0 16,3.000 52.000 0-16,-3.000-52.000 176 0,0.000 0.000-176 0,4.000 65.000 0 16,-4.000-65.000 0-16,0.000 0.000 128 0,-2.000 69.000 0 0,2.000-69.000 0 15,-2.000 54.000 0-15,2.000-54.000 0 0,-6.000 55.000 240 0,6.000-55.000 32 0,-10.000 60.000 16 0,10.000-60.000 0 16,-9.000 67.000 592-16,9.000-67.000 112 0,-11.000 74.000 32 0,11.000-74.000 0 16,-8.000 74.000-720-16,8.000-74.000-144 0,-7.000 68.000-32 0,7.000-68.000 0 15,-5.000 64.000 0-15,5.000-64.000 0 0,-6.000 69.000 0 0,6.000-69.000 0 16,-5.000 74.000-256-16,5.000-74.000 0 0,-3.000 81.000 0 0,3.000-81.000 0 15,-3.000 80.000 0-15,3.000-80.000 0 0,-2.000 74.000-192 0,2.000-74.000 192 16,0.000 87.000 0-16,0.000-43.000 0 0,0.000-44.000 0 0,3.000 84.000 0 16,-3.000-84.000 0-16,5.000 84.000 0 0,-5.000-84.000-128 0,5.000 83.000 128 15,-5.000-83.000 0-15,6.000 83.000 0 0,-3.000-31.000 0 0,-1.000 4.000-144 16,1.000-1.000 1184-16,-1.000-4.000 240 0,1.000-3.000 64 0,-1.000-2.000 0 0,1.000-1.000 0 0,3.000 1.000 0 16,-3.000 1.000 0-16,-1.000 1.000 0 0,3.000-1.000-1120 0,-2.000 1.000-224 15,2.000 3.000 0-15,1.000 0.000 0 0,1.000-2.000 0 0,-2.000-2.000 0 16,1.000-2.000 0-16,0.000 2.000 0 0,2.000 2.000 0 0,0.000 3.000 0 15,2.000 3.000 0-15,-4.000 1.000 0 0,2.000-5.000 0 0,0.000-3.000 0 16,0.000-3.000 0-16,-3.000 1.000 0 0,2.000 0.000 0 0,0.000 1.000 0 16,-2.000-2.000 0-16,0.000 1.000 0 0,2.000 1.000-144 0,-1.000-2.000 144 15,0.000-1.000 0-15,-6.000-44.000 0 0,10.000 73.000 0 0,-10.000-73.000 0 16,13.000 77.000 0-16,-9.000-34.000 0 0,3.000 0.000 0 0,-1.000-2.000 0 16,-3.000 1.000 0-16,-3.000-42.000 0 0,8.000 74.000 0 0,-8.000-74.000 0 15,7.000 67.000-128-15,-7.000-67.000 128 0,2.000 64.000 0 0,-2.000-64.000 0 16,1.000 65.000 0-16,-1.000-65.000 0 0,3.000 73.000 0 0,-3.000-73.000 0 0,2.000 73.000 0 15,-2.000-73.000 0-15,0.000 68.000 0 0,0.000-68.000 0 0,0.000 58.000 0 0,0.000-58.000 0 16,-2.000 55.000 0-16,2.000-55.000 0 0,0.000 59.000 0 0,0.000-59.000 0 16,0.000 62.000 0-16,0.000-62.000 0 0,0.000 58.000 0 0,0.000-58.000 0 15,-3.000 57.000 0-15,3.000-57.000 0 0,-3.000 53.000 0 0,3.000-53.000 0 16,-2.000 48.000 0-16,2.000-48.000 0 0,-3.000 46.000 0 0,3.000-46.000 0 16,-2.000 45.000 0-16,2.000-45.000 224 15,-1.000 49.000-32-15,1.000-49.000-16 0,0.000 54.000-176 0,0.000-54.000 0 0,-2.000 58.000 0 0,2.000-58.000 128 16,0.000 66.000-128-16,0.000-66.000 160 0,0.000 60.000-160 0,0.000-60.000 160 15,-1.000 54.000 352-15,1.000-54.000 80 0,-2.000 51.000 16 0,2.000-51.000 0 16,0.000 48.000-160-16,0.000-48.000-48 0,0.000 44.000 0 0,0.000-44.000 0 16,0.000 39.000-400-16,0.000-39.000 0 0,0.000 39.000 128 0,0.000-39.000-128 0,2.000 41.000 0 15,-2.000-41.000 0-15,1.000 44.000 0 0,-1.000-44.000 0 0,2.000 46.000 0 0,-2.000-46.000 0 16,0.000 48.000 0-16,0.000-48.000 0 0,1.000 46.000 0 0,-1.000-46.000 0 16,2.000 45.000 0-16,-2.000-45.000 0 0,2.000 51.000 0 0,-2.000-51.000 0 15,1.000 57.000 0-15,-1.000-57.000 0 0,2.000 53.000 816 0,-2.000-53.000 80 16,0.000 50.000 0-16,0.000-50.000 16 0,2.000 46.000-512 0,-2.000-46.000-96 15,1.000 39.000-32-15,-1.000-39.000 0 0,0.000 35.000-272 0,0.000-35.000 0 16,0.000 35.000 0-16,0.000-35.000 0 0,0.000 0.000 0 0,0.000 43.000 0 16,0.000-43.000 0-16,0.000 0.000 0 0,0.000 45.000 0 0,0.000-45.000 0 15,3.000 33.000 0-15,-3.000-33.000 0 0,-3.000 30.000 0 0,3.000-30.000 0 16,0.000 0.000 0-16,0.000 40.000 0 0,0.000-40.000 0 0,0.000 0.000 0 16,-1.000 38.000 0-16,1.000-38.000 0 0,0.000 0.000 128 0,-2.000 37.000-128 15,2.000-37.000 0-15,0.000 0.000 0 0,0.000 36.000 0 0,0.000-36.000 0 0,0.000 0.000 0 16,-2.000 31.000 0-16,2.000-31.000 0 0,0.000 0.000 0 0,-3.000 32.000 0 15,3.000-32.000 0-15,0.000 0.000 0 0,-5.000 30.000 0 16,5.000-30.000 0-16,0.000 0.000 0 0,-3.000 25.000 0 0,3.000-25.000 0 0,0.000 0.000 0 0,0.000 0.000 0 16,-5.000 25.000 0-16,5.000-25.000 0 0,0.000 0.000 0 0,0.000 0.000-144 15,0.000 0.000-144-15,0.000 0.000-32 0,0.000 0.000 0 0,-6.000 21.000-15072 16</inkml:trace>
  <inkml:trace contextRef="#ctx0" brushRef="#br0">3850.000 11635.000 22111 0,'-1.000'-2.000'1968'0,"-1.000"1.000"-1584"0,2.000 0.000-384 0,0.000 1.000 0 0,0.000 0.000 144 0,0.000 0.000-144 0,-2.000 0.000 160 0,2.000-2.000-160 15,-1.000 1.000 160-15,-1.000-1.000-160 0,0.000 1.000 160 0,-1.000 0.000-160 16,3.000 1.000 1024-16,-3.000-1.000 96 16,3.000 1.000 32-16,0.000 0.000 0 0,-1.000 0.000-704 0,1.000 0.000-144 15,-2.000 1.000-32-15,2.000 0.000 0 0,-3.000 1.000-272 0,1.000 0.000 0 16,-1.000 3.000 0-16,1.000 1.000-144 0,-3.000 1.000 144 0,-2.000 3.000 0 16,0.000-1.000-144-16,-1.000 2.000 144 0,0.000 2.000 0 0,-1.000 0.000 0 15,-1.000 0.000-144-15,-3.000 0.000 144 0,3.000 0.000 0 16,1.000-1.000 0-16,-1.000 0.000 0 0,2.000 0.000 0 0,-3.000-1.000 0 0,3.000-1.000 0 15,1.000-1.000 128-15,-2.000-1.000-128 0,1.000 1.000 0 0,3.000-3.000 0 16,-3.000-1.000 0-16,5.000-1.000 0 0,-2.000-1.000 0 0,4.000-1.000 0 16,-3.000 1.000 0-16,4.000-2.000 0 0,-1.000-1.000 0 0,1.000 0.000-160 15,0.000-1.000 160-15,0.000 0.000-128 16,0.000-1.000-240-16,0.000 0.000-32 0,1.000-2.000-16 0,-1.000-2.000 0 16,2.000 0.000-2240-16,0.000-3.000-448 0,1.000-1.000-96 0,0.000-2.000 0 15,0.000 2.000 768-15,3.000-1.000 144 0,-1.000-1.000 48 0,0.000 1.000 0 16,0.000 1.000 1408-16,0.000 0.000 272 0,1.000-1.000 64 0,-1.000 1.000 16 0,2.000-1.000 480 0,-3.000 3.000-144 0,4.000-1.000 144 0,-3.000 1.000 0 15,0.000 2.000 0-15,0.000 0.000 0 0,0.000 0.000 0 0,2.000 1.000 0 16,-2.000 1.000 944-16,0.000 0.000 160 0,0.000 2.000 48 0,1.000 0.000 0 16,-1.000 0.000 640-16,0.000 1.000 128 0,0.000 1.000 16 0,1.000 1.000 16 15,0.000 1.000-416-15,-1.000 0.000-64 0,0.000 1.000-32 0,0.000 0.000 0 16,1.000 1.000-480-16,-1.000 2.000-112 0,-5.000-6.000-16 0,0.000 0.000 0 16,0.000 0.000 272-16,0.000 0.000 48 0,0.000 0.000 16 0,35.000 39.000 0 15,-35.000-39.000-512-15,0.000 0.000-96 0,0.000 0.000-32 0,0.000 0.000 0 0,0.000 0.000-336 0,35.000 46.000-64 16,-35.000-46.000 0-16,0.000 0.000-128 0,0.000 0.000 0 0,0.000 0.000 0 15,36.000 40.000 0-15,-36.000-40.000 0 0,0.000 0.000 0 0,0.000 0.000 0 16,0.000 0.000 0-16,38.000 35.000 0 0,-38.000-35.000 0 0,0.000 0.000 0 16,0.000 0.000 0-16,0.000 0.000 0 0,0.000 0.000 0 0,37.000 36.000 0 15,-31.000-31.000-144-15,-3.000 0.000 144 0,1.000 0.000-192 0</inkml:trace>
  <inkml:trace contextRef="#ctx0" brushRef="#br0">4005.000 16923.000 1839 0,'0.000'0.000'160'0,"0.000"0.000"-160"0,0.000 0.000 0 0,0.000-1.000 0 0,0.000 1.000 352 0,0.000 0.000 32 0,0.000 0.000 16 0,0.000 0.000 0 16,0.000 0.000-224-16,0.000 0.000-48 0,0.000 0.000-128 0,0.000 0.000 192 16,0.000 0.000-192-16,0.000 0.000 0 0,0.000 0.000 0 0,0.000 0.000 0 15,0.000 0.000 256-15,0.000 0.000-64 0,0.000 0.000 0 0,0.000 0.000 0 16,0.000 0.000 48-16,0.000 0.000 0 0,0.000 0.000 0 0,0.000 0.000 0 15,0.000 0.000-48-15,0.000 0.000 0 0,0.000 0.000 0 0,0.000 0.000 0 16,0.000 0.000-64-16,0.000 0.000 0 0,0.000 0.000-128 0,0.000 0.000 192 16,0.000 0.000 576-16,0.000 0.000 96 0,0.000 0.000 32 0,0.000 0.000 0 15,0.000 0.000 288-15,0.000 0.000 64 0,0.000 0.000 16 0,0.000 0.000 0 16,0.000 0.000-608-16,0.000 0.000-112 0,0.000 0.000-32 0,0.000 0.000 0 16,0.000 0.000 64-16,0.000 0.000 16 0,0.000 0.000 0 0,0.000 0.000 0 15,0.000 0.000 96-15,0.000 0.000 16 0,0.000 0.000 0 0,0.000 0.000 0 0,10.000 36.000-80 0,-10.000-36.000-16 16,-2.000 0.000 0-16,2.000 0.000 0 0,-1.000 1.000-64 0,-1.000-1.000-16 15,2.000 0.000 0-15,-2.000 1.000 0 0,-1.000 0.000-64 0,0.000-1.000-16 16,2.000 1.000 0-16,-3.000 0.000 0 0,1.000 0.000-64 0,-2.000 0.000-32 16,2.000 0.000 0-16,-2.000-1.000 0 0,-1.000 1.000 96 0,3.000 0.000 0 15,-2.000 1.000 16-15,0.000-1.000 0 16,0.000 0.000 0-16,-3.000-1.000 0 0,3.000 0.000 0 0,1.000 1.000 0 0,-1.000 0.000-64 16,-3.000-1.000-16-16,3.000 1.000 0 0,-3.000-1.000 0 0,3.000 1.000-176 0,-3.000 0.000-32 15,0.000 0.000-16-15,0.000-1.000 0 0,0.000 1.000-160 0,0.000 0.000 192 16,0.000 0.000-192-16,-3.000-1.000 192 0,3.000 1.000 0 0,-3.000 0.000 0 15,3.000-1.000 0-15,0.000 0.000 0 0,-2.000 1.000 0 0,4.000 0.000 16 16,-2.000-1.000 0-16,0.000 1.000 0 0,0.000-1.000 144 0,1.000 0.000 32 0,-2.000 0.000 0 0,1.000-1.000 0 16,1.000 1.000-224-16,-2.000 0.000-32 0,1.000-1.000-128 0,0.000 0.000 192 15,-3.000 1.000-48-15,3.000-1.000-16 0,-1.000 0.000 0 0,0.000 1.000 0 16,-1.000-1.000-128-16,-2.000-1.000 0 0,4.000 1.000 144 0,-3.000 0.000-144 16,-1.000-1.000 0-16,0.000 0.000 128 0,0.000 1.000-128 0,-2.000 0.000 0 15,1.000-2.000 0-15,1.000 0.000 0 0,-2.000 1.000 0 0,0.000-1.000 0 16,3.000 0.000 0-16,-2.000 1.000 128 0,0.000-1.000-128 0,-1.000 0.000 128 15,0.000-1.000 0-15,2.000 1.000 0 0,-2.000 0.000 0 0,1.000 0.000 0 16,-1.000 0.000-128-16,2.000 0.000 0 0,-2.000 1.000 128 0,1.000-1.000-128 16,-1.000-1.000 0-16,1.000 0.000 128 0,0.000 1.000-128 0,-1.000 0.000 0 0,1.000 0.000 128 15,1.000 0.000-128-15,0.000 1.000 160 0,0.000-1.000-160 0,0.000-1.000 144 0,0.000 1.000-144 16,0.000 1.000 128-16,-2.000-1.000-128 0,2.000 0.000 0 0,0.000-1.000 128 16,-1.000 0.000-128-16,0.000-2.000 0 0,0.000 2.000 160 0,-1.000-1.000-160 15,1.000 1.000 192-15,-3.000-1.000-192 0,2.000-2.000 224 0,-1.000 2.000-64 16,1.000-1.000-16-16,1.000 1.000 0 0,-1.000-2.000 0 0,1.000 1.000 0 15,0.000 0.000 0-15,-1.000 1.000 0 0,1.000-2.000-144 0,0.000 1.000 0 16,0.000 0.000 144-16,-1.000 0.000-144 0,3.000-1.000 0 16,-2.000 1.000 0-16,0.000 0.000 0 0,-1.000-1.000 128 0,-2.000 0.000-128 0,3.000 0.000 0 15,-1.000 1.000 0-15,-1.000-2.000 0 0,1.000 1.000 0 0,0.000 0.000 0 16,-1.000-1.000 0-16,1.000 1.000 0 0,-1.000-1.000 0 0,-1.000 1.000 0 16,0.000-2.000 0-16,2.000 0.000 0 0,-2.000 0.000 128 0,-2.000 1.000-128 0,2.000 0.000 128 15,-3.000-1.000-128-15,3.000 1.000 0 0,-3.000-1.000 0 0,4.000-1.000 0 0,-2.000 2.000 0 16,1.000 0.000 0-16,5.000-1.000 0 0,-2.000 2.000 0 0,0.000-1.000 0 15,-3.000-2.000 0-15,3.000 1.000 0 0,-3.000-2.000 0 0,1.000 2.000 0 16,0.000-1.000 0-16,-1.000 0.000 0 0,0.000 0.000 0 0,0.000-2.000 0 16,-2.000 1.000 0-16,1.000-2.000 0 0,1.000 0.000 0 0,-2.000-1.000 0 15,-1.000 1.000 0-15,2.000-2.000 0 0,-3.000 0.000 0 0,1.000 1.000 0 16,0.000 0.000 0-16,-2.000 1.000 0 0,4.000 0.000 0 0,0.000 2.000 0 16,1.000 0.000 0-16,1.000 1.000 0 0,0.000-2.000 0 0,-1.000 1.000 0 15,-1.000-2.000 0-15,0.000 1.000 0 16,1.000-1.000 0-16,-1.000 0.000 0 0,2.000-1.000 0 0,-2.000 1.000 0 0,-1.000-1.000 0 0,2.000-1.000 0 0,-1.000 1.000 0 15,-3.000-2.000 0-15,3.000 1.000 0 0,-1.000 0.000 0 0,1.000-1.000 0 0,-1.000 0.000 0 16,1.000 0.000 0-16,0.000-2.000 0 0,0.000 0.000 0 16,-2.000 1.000 0-16,4.000-1.000 0 0,-2.000 0.000-128 0,1.000 1.000 128 0,1.000 1.000 0 15,1.000 0.000 0-15,-2.000 0.000 0 0,3.000 1.000-144 0,-1.000-1.000 144 16,2.000-1.000-160-16,-2.000 1.000 160 0,3.000 1.000-256 0,-2.000 0.000 64 16,0.000 0.000 0-16,-1.000-1.000 0 0,4.000 2.000 192 0,-1.000 0.000 0 15,1.000 1.000 0-15,0.000 0.000 0 0,1.000 0.000 0 0,1.000 1.000 0 16,-1.000-1.000 0-16,2.000 2.000 0 0,1.000-1.000 128 0,-2.000 2.000-128 15,3.000-1.000 192-15,-1.000-2.000-192 0,-1.000 2.000 160 0,1.000-2.000-160 16,1.000 1.000 128-16,0.000-2.000-128 0,0.000 1.000 128 0,0.000 0.000-128 16,1.000-1.000 0-16,-1.000 1.000 128 0,0.000 0.000-128 0,0.000-1.000 0 15,2.000-1.000 0-15,-3.000-1.000 0 0,1.000 2.000 0 0,2.000-3.000 0 0,0.000 1.000 0 16,-1.000 3.000 0-16,1.000-1.000 0 0,0.000 0.000 0 0,-3.000-2.000 0 0,3.000-2.000 0 16,-1.000 2.000 0-16,-1.000-2.000 0 0,1.000-1.000 0 0,-2.000 1.000 0 15,2.000 1.000 0-15,-1.000-1.000 0 0,0.000 1.000 0 0,2.000 0.000 0 16,-3.000 0.000 0-16,1.000-1.000 0 0,0.000 0.000 0 0,2.000 2.000 0 15,-2.000 0.000 0-15,2.000 1.000 0 0,-1.000 1.000 0 0,0.000 0.000 0 16,1.000 1.000 0-16,1.000-1.000 0 16,-1.000 0.000 0-16,0.000 1.000 0 0,1.000-1.000 0 0,-1.000 2.000 0 0,0.000-1.000 0 0,2.000 2.000 0 15,-1.000 0.000 0-15,0.000 0.000 0 0,1.000-1.000 0 0,-1.000-1.000 0 16,0.000-1.000 0-16,1.000 0.000 0 0,-1.000-1.000 128 0,0.000 0.000-128 16,1.000 1.000 0-16,1.000-2.000 0 0,-2.000 1.000 0 0,1.000-1.000 0 15,-1.000-1.000 0-15,2.000-1.000 0 0,0.000 0.000 0 0,-3.000 0.000 0 0,3.000-1.000 0 0,0.000 3.000 0 16,0.000-2.000 0-16,0.000 1.000 0 0,0.000 1.000 0 0,0.000 1.000 0 15,3.000-1.000 0-15,-3.000-1.000 0 0,2.000 3.000 0 0,-1.000-1.000 0 16,1.000 2.000 0-16,-1.000-2.000 0 0,1.000 3.000 0 0,0.000-2.000 0 16,-1.000 0.000 0-16,1.000 0.000 0 15,1.000-1.000 0-15,-1.000 0.000 0 0,1.000-2.000 0 0,0.000-1.000 0 0,2.000 0.000 0 0,-2.000 0.000 0 16,0.000-1.000 0-16,1.000 0.000 0 0,-1.000 0.000 0 0,0.000-1.000 0 16,3.000 1.000 0-16,-3.000-2.000 0 0,2.000 2.000 0 0,0.000 0.000 0 15,0.000 1.000 0-15,1.000 0.000 0 16,-1.000-1.000 0-16,0.000 0.000 0 0,0.000 1.000 0 0,1.000 1.000 0 0,0.000-3.000 0 0,1.000 0.000 0 15,0.000 1.000 0-15,0.000-1.000 0 0,0.000 2.000 0 0,-1.000-2.000 0 16,1.000 1.000 0-16,0.000-1.000 0 0,-2.000 0.000 0 0,2.000 0.000 0 0,0.000 0.000 0 0,0.000-2.000 0 16,1.000 0.000 0-16,-1.000 0.000 0 0,2.000-1.000 0 0,-2.000 1.000 0 15,1.000 0.000 0-15,3.000-2.000 0 16,-1.000-3.000 0-16,2.000 1.000 0 0,-2.000 2.000 0 0,2.000 0.000 0 16,-2.000 3.000 0-16,1.000 0.000 0 0,-1.000 3.000 0 0,-2.000 1.000 0 0,1.000-1.000 0 0,1.000 0.000 0 15,-1.000 2.000 0-15,1.000-1.000 0 0,-3.000-1.000 0 0,4.000 0.000 0 16,-3.000 2.000 0-16,0.000-1.000 0 0,3.000 0.000 0 0,-3.000 2.000 0 15,1.000 0.000 0-15,-2.000 0.000 0 0,3.000 1.000 0 0,-1.000-1.000 0 16,1.000 0.000 0-16,1.000-2.000 0 0,0.000 1.000 0 0,1.000 0.000 0 16,0.000-1.000 0-16,1.000-1.000 0 0,0.000-1.000 0 0,3.000 1.000 0 15,-2.000-1.000 0-15,1.000-1.000 0 0,-1.000-1.000 0 0,2.000 0.000 0 0,0.000 1.000 0 0,-3.000-1.000 0 16,1.000 2.000 0-16,-1.000 0.000 0 0,0.000 1.000 0 0,-2.000 2.000 0 16,0.000 2.000 0-16,-1.000-1.000 0 0,1.000 1.000 0 0,0.000-1.000 0 15,0.000 1.000 0-15,-1.000-1.000 0 0,1.000 0.000 0 0,-1.000 1.000 0 16,0.000 1.000 0-16,-1.000 1.000 0 0,1.000-1.000 0 0,1.000 1.000 0 15,-2.000-2.000 0-15,4.000 0.000 0 0,-5.000 3.000 0 0,2.000-3.000 0 16,4.000 2.000 0-16,-2.000-3.000 0 16,2.000 2.000 0-16,2.000-3.000 0 0,-2.000 1.000 0 0,2.000 0.000 0 0,3.000-2.000 0 0,-2.000-1.000 0 15,0.000 0.000 0-15,0.000 0.000 0 0,-2.000 1.000 0 0,1.000 0.000 0 16,-2.000 2.000 0-16,-1.000 0.000 0 0,1.000 2.000 0 0,0.000-1.000 0 16,0.000 3.000 0-16,-3.000-2.000 0 0,3.000 3.000 0 0,-2.000-1.000 0 15,2.000 0.000 0-15,2.000-1.000 0 0,-5.000 3.000 0 0,3.000-2.000 0 16,-2.000 1.000 0-16,2.000 0.000 0 0,1.000-1.000 0 0,1.000 1.000 0 15,-1.000 0.000 0-15,0.000 0.000 0 0,1.000 0.000 0 0,-2.000 0.000 0 0,1.000 1.000 0 0,1.000-1.000 0 16,-1.000 1.000 0-16,-3.000 1.000 0 0,2.000-1.000 0 0,-1.000 2.000 0 16,1.000 0.000-128-16,-2.000-1.000 128 0,2.000 0.000 0 0,-3.000 0.000 0 15,4.000 0.000 0-15,-1.000 1.000 0 0,-1.000 0.000 0 0,1.000-2.000 0 16,-1.000 0.000 0-16,1.000 1.000 0 0,1.000-2.000 0 0,1.000 1.000 0 16,-2.000 1.000 0-16,-1.000 1.000 0 0,3.000 0.000 0 0,-3.000 0.000 0 15,3.000-1.000 0-15,-2.000 2.000 0 16,-1.000 0.000 0-16,3.000-2.000 0 0,-1.000 2.000 0 0,0.000 0.000 0 0,1.000 1.000 0 0,-1.000-1.000 0 15,1.000 1.000 0-15,0.000 0.000 0 0,0.000 0.000 0 0,1.000 1.000 0 0,-1.000-1.000 0 16,-3.000 1.000 0-16,3.000 0.000 0 0,-3.000 0.000 0 0,1.000 0.000 0 16,1.000 1.000 0-16,-1.000-2.000 0 0,0.000 1.000 0 0,-2.000 1.000 0 0,2.000-1.000 0 15,2.000 1.000 0-15,-3.000-1.000 0 0,3.000 0.000 0 0,0.000-1.000 0 16,0.000 2.000 0-16,1.000-1.000 0 16,-2.000 1.000 0-16,3.000-1.000 0 0,-1.000 1.000 0 0,-2.000 1.000 0 15,-1.000-1.000 0-15,0.000 1.000 0 0,1.000 0.000 0 0,1.000 1.000 0 0,-3.000 0.000 0 0,4.000 0.000 0 16,-1.000 0.000 0-16,-1.000 0.000 0 0,-1.000 0.000 0 0,0.000 0.000 0 15,1.000 0.000 0-15,2.000 0.000 0 0,-1.000 0.000 0 0,-1.000-1.000 0 16,2.000 1.000 0-16,-1.000 0.000 0 0,-1.000-1.000 0 0,2.000-1.000 0 16,1.000 1.000 0-16,-2.000-1.000 0 0,3.000 1.000 0 0,0.000-1.000 0 31,0.000 1.000 0-31,-1.000 0.000 0 0,0.000 0.000 0 0,3.000 0.000 0 16,1.000 1.000 0-16,2.000 0.000 0 0,0.000 0.000 0 0,0.000 0.000 0 0,3.000 1.000 0 15,-1.000-2.000 0-15,-1.000 1.000 0 0,-1.000 0.000 0 0,0.000-1.000 0 0,-1.000 1.000 0 16,-3.000-1.000 0-16,1.000 1.000 0 0,0.000-1.000 0 0,0.000 0.000 0 15,-2.000 1.000 0-15,2.000 0.000 0 0,0.000 0.000 0 0,-2.000 1.000 0 16,0.000 0.000 0-16,2.000 1.000 0 0,-21.000-1.000 0 0,38.000 4.000 0 16,-38.000-4.000-128-16,38.000 4.000 128 0,-38.000-4.000 0 0,39.000 4.000 0 15,-39.000-4.000 0-15,40.000 4.000 0 0,-40.000-4.000 0 0,38.000 3.000 0 16,-38.000-3.000 0-16,37.000 3.000 0 0,-37.000-3.000 0 0,35.000 2.000 0 16,-35.000-2.000 0-16,27.000 4.000 0 0,-27.000-4.000 0 0,31.000 4.000 0 15,-31.000-4.000 0-15,0.000 0.000 0 0,43.000 10.000 0 0,-43.000-10.000 0 16,0.000 0.000 0-16,39.000 10.000 0 0,-39.000-10.000 0 0,0.000 0.000 0 15,40.000 10.000 0-15,-40.000-10.000 0 0,0.000 0.000 0 0,41.000 12.000 0 0,-41.000-12.000 0 0,0.000 0.000 0 16,45.000 11.000 0-16,-45.000-11.000 0 0,0.000 0.000 0 0,43.000 13.000 0 16,-43.000-13.000 0-16,0.000 0.000 0 0,42.000 14.000 0 0,-42.000-14.000 0 15,0.000 0.000 0-15,38.000 13.000 0 0,-38.000-13.000 0 0,0.000 0.000 0 16,37.000 15.000 0-16,-37.000-15.000 0 0,0.000 0.000 0 0,35.000 15.000 0 16,-35.000-15.000 0-16,0.000 0.000 0 0,37.000 16.000 0 0,-37.000-16.000 0 15,0.000 0.000 0-15,38.000 18.000 0 0,-38.000-18.000 0 0,0.000 0.000 0 16,40.000 17.000 0-16,-40.000-17.000 0 0,0.000 0.000 0 0,42.000 19.000 0 15,-42.000-19.000 0-15,0.000 0.000 0 0,46.000 21.000 0 0,-46.000-21.000 0 16,0.000 0.000 0-16,45.000 24.000 0 0,-45.000-24.000 0 0,0.000 0.000 0 16,48.000 25.000 0-16,-48.000-25.000 0 0,0.000 0.000 0 0,46.000 25.000 0 15,-46.000-25.000 0-15,0.000 0.000 0 0,43.000 21.000 0 0,-43.000-21.000 0 0,0.000 0.000 0 16,36.000 19.000 0-16,-36.000-19.000 0 0,0.000 0.000 0 0,41.000 20.000 0 0,-41.000-20.000 0 16,0.000 0.000 0-16,36.000 20.000 0 0,-36.000-20.000 0 0,0.000 0.000 0 15,38.000 21.000 0-15,-38.000-21.000 0 0,0.000 0.000 0 0,36.000 22.000 0 16,-36.000-22.000 0-16,0.000 0.000 0 0,33.000 23.000 0 0,-33.000-23.000 0 15,0.000 0.000 0-15,0.000 0.000 0 0,41.000 32.000 0 0,-41.000-32.000 0 16,0.000 0.000-128-16,0.000 0.000 128 0,39.000 34.000 0 0,-39.000-34.000 0 16,0.000 0.000 0-16,0.000 0.000 0 0,36.000 37.000 0 0,-36.000-37.000 0 15,0.000 0.000 0-15,0.000 0.000 0 0,0.000 0.000 0 0,34.000 40.000 0 16,-34.000-40.000 0-16,0.000 0.000 0 0,0.000 0.000 0 0,0.000 0.000 0 16,35.000 42.000 0-16,-35.000-42.000 0 0,0.000 0.000 0 0,0.000 0.000 0 15,0.000 0.000 0-15,34.000 40.000 0 0,-34.000-40.000 0 0,0.000 0.000 0 0,0.000 0.000 0 16,0.000 0.000 0-16,35.000 37.000 0 0,-35.000-37.000 0 0,0.000 0.000 0 0,0.000 0.000 0 15,34.000 34.000 0-15,-34.000-34.000 0 0,0.000 0.000 0 0,0.000 0.000 0 16,32.000 36.000 0-16,-32.000-36.000 0 0,0.000 0.000 0 0,0.000 0.000 0 16,33.000 39.000 0-16,-33.000-39.000 0 0,0.000 0.000 0 0,0.000 0.000 0 15,34.000 41.000 0-15,-34.000-41.000 0 0,0.000 0.000 0 0,0.000 0.000 0 16,35.000 42.000 0-16,-35.000-42.000 0 0,0.000 0.000 0 0,0.000 0.000 0 16,38.000 40.000 0-16,-38.000-40.000 0 0,0.000 0.000 0 0,0.000 0.000 0 15,37.000 44.000 0-15,-37.000-44.000 0 0,0.000 0.000 0 0,0.000 0.000 0 16,34.000 46.000 0-16,-34.000-46.000 0 0,0.000 0.000 0 0,0.000 0.000 0 15,32.000 46.000 0-15,-32.000-46.000 0 0,0.000 0.000 0 0,0.000 0.000 0 16,32.000 42.000 0-16,-32.000-42.000 0 0,0.000 0.000 0 0,0.000 0.000 0 0,25.000 40.000 0 16,-25.000-40.000 0-16,0.000 0.000 0 0,0.000 0.000 0 0,24.000 42.000 0 0,-24.000-42.000 0 15,0.000 0.000 0-15,0.000 0.000 0 0,24.000 42.000 0 16,-24.000-42.000 0-16,0.000 0.000 0 0,0.000 0.000 0 0,24.000 48.000 0 0,-24.000-48.000 0 16,0.000 0.000 0-16,0.000 0.000 0 0,26.000 49.000 0 0,-26.000-49.000 0 15,0.000 0.000 0-15,0.000 0.000 0 0,22.000 45.000 0 0,-22.000-45.000 0 16,0.000 0.000 0-16,0.000 0.000 0 0,18.000 46.000 0 0,-18.000-46.000 0 15,0.000 0.000 0-15,0.000 0.000 0 0,16.000 51.000 0 0,-16.000-51.000 0 16,0.000 0.000 0-16,0.000 0.000 0 0,10.000 47.000 0 0,-10.000-47.000 0 16,0.000 0.000 0-16,0.000 0.000 0 0,12.000 48.000 0 0,-12.000-48.000 0 15,0.000 0.000 0-15,0.000 0.000 0 0,7.000 49.000 0 0,-7.000-49.000 0 16,0.000 0.000 0-16,0.000 0.000 0 0,11.000 55.000 0 0,-11.000-55.000 0 0,0.000 0.000 0 16,5.000 41.000 0-16,-5.000-41.000 0 0,0.000 0.000 0 0,5.000 45.000 0 0,-5.000-45.000 0 15,0.000 0.000 0-15,3.000 50.000 0 0,-3.000-50.000 0 0,0.000 0.000 0 16,5.000 51.000 0-16,-5.000-51.000 0 0,0.000 0.000 0 0,4.000 48.000 0 15,-4.000-48.000 0-15,0.000 0.000 0 0,0.000 0.000 0 0,5.000 54.000 0 16,-5.000-54.000 0-16,0.000 0.000 0 0,0.000 0.000 0 0,5.000 51.000 0 16,-5.000-51.000 0-16,0.000 0.000 0 0,3.000 45.000 0 0,-3.000-45.000 0 15,0.000 0.000 0-15,0.000 41.000 0 0,0.000-41.000 0 0,0.000 0.000 0 16,0.000 47.000 0-16,0.000-47.000 0 0,0.000 0.000 0 0,2.000 45.000 0 16,-2.000-45.000 0-16,0.000 0.000 0 0,0.000 47.000 0 0,0.000-47.000 0 15,0.000 0.000 0-15,0.000 47.000 0 0,0.000-47.000 0 0,0.000 0.000 0 16,0.000 46.000 0-16,0.000-46.000 0 0,0.000 0.000 0 0,0.000 40.000 0 0,0.000-40.000 0 15,0.000 0.000 0-15,0.000 0.000 0 0,0.000 48.000 0 0,0.000-48.000 0 0,0.000 0.000 0 16,0.000 0.000 0-16,0.000 45.000 0 0,0.000-45.000 0 0,0.000 0.000 0 16,0.000 0.000 0-16,0.000 43.000 0 0,0.000-43.000 0 0,0.000 0.000 0 15,0.000 0.000 0-15,-5.000 40.000 0 0,5.000-40.000 0 0,0.000 0.000 0 16,0.000 0.000 0-16,-5.000 43.000 0 0,5.000-43.000 0 0,0.000 0.000 0 16,0.000 0.000-128-16,-5.000 45.000 128 0,5.000-45.000-160 0,0.000 0.000 160 15,0.000 0.000-256-15,-7.000 45.000 32 0,7.000-45.000 16 0,0.000 0.000 0 16,-4.000 39.000 208-16,4.000-39.000 0 0,0.000 0.000 0 0,-3.000 39.000 0 15,3.000-39.000 0-15,0.000 0.000 0 0,-5.000 37.000 0 16,5.000-37.000 0-16,0.000 0.000 0 0,0.000 0.000 0 0,-9.000 42.000 0 0,9.000-42.000 0 16,0.000 0.000 0-16,0.000 0.000 0 0,-8.000 39.000 0 0,8.000-39.000 0 0,0.000 0.000 0 15,0.000 0.000 0-15,-12.000 37.000 0 0,12.000-37.000 0 0,0.000 0.000 0 0,-11.000 27.000 0 16,11.000-27.000 0-16,0.000 0.000 0 0,-11.000 29.000 0 0,11.000-29.000 0 16,0.000 0.000 0-16,0.000 0.000 0 0,-14.000 32.000 0 0,14.000-32.000 0 15,0.000 0.000 0-15,-12.000 22.000 0 0,12.000-22.000 0 0,0.000 0.000 0 16,0.000 0.000 0-16,-14.000 29.000 0 0,14.000-29.000 0 0,0.000 0.000 0 15,-11.000 25.000 0-15,11.000-25.000 0 0,0.000 0.000 0 0,-13.000 23.000 0 16,13.000-23.000 0-16,0.000 0.000 0 0,-13.000 23.000 0 0,13.000-23.000 0 16,0.000 0.000 0-16,-13.000 25.000 0 0,13.000-25.000 0 0,0.000 0.000 0 15,-14.000 25.000 0-15,14.000-25.000 0 0,0.000 0.000 0 0,-15.000 25.000 0 16,15.000-25.000 0-16,0.000 0.000 0 0,-14.000 25.000 0 0,14.000-25.000 0 16,0.000 0.000 0-16,-14.000 25.000 0 0,14.000-25.000 0 0,0.000 0.000 0 0,-16.000 30.000 0 0,16.000-30.000 0 15,-13.000 21.000 0-15,13.000-21.000 0 0,-11.000 21.000 0 0,11.000-21.000 0 16,-13.000 23.000 0-16,13.000-23.000 0 0,-11.000 22.000 0 0,11.000-22.000 0 15,-13.000 20.000 0-15,13.000-20.000 0 0,-11.000 21.000 0 0,11.000-21.000 0 16,-13.000 17.000 0-16,13.000-17.000 0 0,-13.000 20.000 0 0,13.000-20.000 0 16,-16.000 19.000 0-16,16.000-19.000 0 0,-13.000 21.000 0 0,13.000-21.000 0 15,-16.000 22.000 0-15,16.000-22.000 0 16,-17.000 23.000 0-16,17.000-23.000 0 0,-15.000 23.000 0 0,15.000-23.000 0 0,-14.000 23.000 0 0,14.000-23.000 0 16,-17.000 22.000 0-16,17.000-22.000 0 0,-15.000 19.000 0 0,4.000-8.000 0 15,3.000-1.000 0-15,0.000 0.000 0 0,-2.000 0.000 0 0,2.000 0.000 0 0,-3.000 1.000 0 16,11.000-11.000 0-16,-16.000 21.000 0 0,5.000-12.000 0 0,3.000 1.000 0 15,1.000-1.000 0-15,-4.000 0.000 0 0,11.000-9.000 0 0,-16.000 20.000 128 16,5.000-10.000-128-16,3.000-1.000 0 0,-1.000 0.000 0 0,1.000 1.000 0 0,-1.000-1.000 0 16,9.000-9.000 0-16,-17.000 19.000 0 0,17.000-19.000 0 0,-18.000 19.000 160 15,18.000-19.000-160-15,-14.000 19.000 128 0,14.000-19.000-128 0,-16.000 20.000 0 16,16.000-20.000 0-16,-14.000 20.000 128 0,14.000-20.000-128 0,-15.000 18.000 0 16,15.000-18.000 0-16,-16.000 20.000 0 0,16.000-20.000 0 0,-13.000 20.000 0 15,13.000-20.000 0-15,-16.000 21.000 0 0,16.000-21.000 0 0,-19.000 22.000 0 16,19.000-22.000 0-16,-17.000 23.000 0 0,17.000-23.000 0 0,-17.000 21.000 0 15,8.000-11.000 0-15,9.000-10.000 0 16,-18.000 18.000 0-16,9.000-8.000 0 0,-1.000 0.000 0 0,3.000-2.000 0 0,-2.000 2.000 0 0,-1.000-2.000 0 16,1.000 2.000 0-16,-1.000-1.000 0 0,0.000 0.000 0 0,1.000 1.000 0 0,-1.000 0.000 0 15,0.000-1.000 0-15,1.000 0.000 0 0,1.000-1.000 0 0,-1.000 2.000 0 0,1.000-1.000 0 16,-3.000 0.000 0-16,1.000 1.000 0 0,0.000-1.000 0 0,1.000 1.000 0 16,-1.000-2.000 0-16,1.000 1.000 0 0,9.000-9.000 0 0,-17.000 18.000 0 15,17.000-18.000 0-15,-19.000 17.000 0 0,11.000-10.000 0 0,8.000-7.000 0 16,-16.000 18.000 0-16,16.000-18.000 0 0,-17.000 17.000 0 0,17.000-17.000 0 15,-15.000 16.000 0-15,15.000-16.000 0 0,-16.000 19.000 0 0,16.000-19.000 0 16,-19.000 18.000 0-16,19.000-18.000 0 0,-19.000 20.000 0 0,9.000-10.000 0 16,-1.000-1.000 0-16,0.000 1.000 0 0,0.000-1.000 0 0,-2.000 0.000 0 15,2.000 0.000 0-15,-2.000-1.000 0 0,3.000 1.000 0 0,-2.000-1.000 0 16,0.000 0.000 0-16,1.000 0.000 0 0,1.000-1.000 0 0,0.000-1.000 0 0,1.000 0.000 0 16,1.000 0.000 0-16,-1.000 0.000 0 0,-1.000 0.000 0 0,-1.000 0.000 0 0,1.000 2.000 0 15,-1.000-1.000 128-15,0.000 0.000-128 0,-2.000 2.000 0 0,2.000-2.000 0 16,-2.000 1.000 0-16,-1.000 0.000 0 0,4.000 0.000 0 0,-4.000-1.000 0 15,1.000 1.000 0-15,2.000-2.000 0 0,1.000 1.000 0 0,-3.000-1.000 0 16,2.000 1.000 0-16,0.000 0.000 0 0,-2.000-1.000 0 0,1.000 1.000 0 16,0.000-1.000 0-16,-2.000 0.000 0 0,1.000 1.000 0 0,0.000 1.000 0 15,-1.000-1.000 0-15,3.000-1.000 0 0,-2.000 0.000 0 16,3.000 1.000 0-16,-1.000-2.000 0 0,0.000 1.000 0 0,3.000 0.000 0 0,-3.000 0.000 0 16,1.000-1.000 0-16,1.000 0.000 0 0,1.000-1.000 0 0,-1.000 0.000 0 15,2.000 1.000 0-15,-1.000-2.000 0 0,1.000 1.000 0 0,0.000 0.000 0 16,0.000-1.000 128-16,0.000 0.000-128 0,2.000 1.000 0 0,-2.000-2.000 0 0,2.000 1.000 0 15,-2.000-1.000 0-15,2.000 1.000 0 0,0.000-1.000 0 0,0.000 0.000 0 16,0.000 1.000 0-16,0.000-1.000 0 0,1.000 0.000 0 0,-1.000 2.000 128 16,-2.000-2.000-128-16,2.000 0.000 0 0,0.000 0.000 0 0,2.000 1.000 0 15,-3.000 0.000 0-15,1.000-1.000 0 0,0.000 0.000 0 0,0.000 0.000 0 0,0.000 0.000 0 16,-1.000 1.000 0-16,-2.000-1.000 0 0,3.000 0.000 0 0,-2.000 0.000 0 16,0.000 1.000 0-16,0.000-1.000 0 0,-1.000 0.000 0 0,-1.000 0.000 0 15,2.000 1.000 0-15,-3.000-1.000 0 0,1.000 3.000 144 0,-1.000-2.000-144 16,1.000 0.000 0-16,-1.000 2.000 0 0,-2.000-2.000 0 0,2.000 0.000 128 15,0.000 1.000-128-15,-1.000 1.000 0 16,1.000-1.000 0-16,-2.000 0.000 0 0,2.000 0.000 0 0,-1.000 0.000 0 0,0.000 1.000 0 0,-2.000-1.000 0 16,3.000 0.000 0-16,-1.000 0.000 0 0,0.000-1.000 0 0,0.000 1.000 0 0,-2.000 1.000 0 15,2.000-1.000 0-15,-2.000 0.000 0 0,0.000-1.000 0 0,2.000-1.000 0 0,0.000 2.000 0 16,-2.000-1.000 0-16,0.000 1.000 0 0,0.000-2.000 0 0,2.000 1.000 0 16,-2.000-1.000 0-16,2.000 0.000 0 0,0.000 0.000 0 0,1.000-1.000 0 15,-1.000 1.000 0-15,0.000-1.000 0 0,0.000 1.000 0 16,3.000-1.000 0-16,-2.000 0.000 0 0,2.000 1.000 0 15,0.000-1.000 0-15,0.000 0.000 0 0,0.000 1.000 0 0,2.000-1.000 0 0,-1.000 0.000 0 0,1.000 0.000 0 16,1.000-1.000 0-16,-1.000 1.000 0 0,1.000-1.000 0 0,0.000 0.000 0 16,-1.000 0.000 0-16,1.000 0.000 0 0,2.000 0.000 0 0,-2.000 0.000 0 15,0.000 0.000 0-15,-1.000 0.000 128 0,3.000 0.000-128 0,-2.000-1.000 0 16,3.000 1.000 0-16,-1.000-1.000 0 0,1.000 1.000 176 0,-1.000-1.000 16 16,0.000 0.000 0-16,0.000 1.000 0 0,1.000 0.000-192 15,-1.000-2.000 0-15,0.000 1.000 144 0,1.000 0.000-144 0,1.000 1.000 0 0,-1.000-1.000 144 0,0.000 0.000-144 0,-1.000 0.000 0 16,0.000 0.000 128-16,2.000-1.000-128 0,-1.000 2.000 0 0,-1.000-1.000 0 15,1.000 0.000 0-15,-1.000 0.000 0 0,1.000 0.000 0 0,1.000 0.000 0 16,-3.000 1.000 0-16,1.000-1.000 0 0,0.000 1.000 0 0,-2.000-1.000 0 16,-1.000 1.000 0-16,-1.000 2.000-224 0,0.000 0.000 64 0,-5.000 2.000-18032 15</inkml:trace>
  <inkml:trace contextRef="#ctx0" brushRef="#br1">3919.000 14519.000 911 0,'-3.000'-1.000'0'0,"1.000"0.000"0"0,0.000-1.000 0 0,2.000 1.000 0 0,0.000 1.000 2944 0,0.000 0.000 512 16,0.000 0.000 112-16,0.000-1.000 16 0,0.000 1.000-2400 0,0.000-1.000-480 15,0.000 0.000-80-15,0.000 0.000-32 0,0.000 0.000 512 0,0.000-1.000 112 16,2.000 1.000 0-16,-2.000-1.000 16 0,3.000 0.000-784 0,-1.000 0.000-176 16,3.000 0.000-16-16,-2.000 0.000-16 0,3.000 2.000-240 0,-1.000-2.000 0 15,0.000-1.000 128-15,0.000 2.000-128 0,0.000 0.000 0 0,1.000 1.000 0 0,-1.000 0.000 0 0,-1.000 0.000 0 31,1.000 0.000 0-31,-5.000 0.000 0 0,0.000 0.000 0 0,0.000 0.000 0 0,0.000 0.000 0 0,0.000 0.000 0 0,0.000 0.000 0 0,0.000 0.000 0 16,0.000 0.000 128-16,0.000 0.000-128 0,0.000 0.000 0 0,0.000 0.000 0 16,0.000 0.000 336-16,0.000 0.000-16 0,0.000 0.000-16 0,0.000 0.000 0 15,0.000 0.000-304-15,0.000 0.000 0 0,0.000 0.000-176 0,-1.000 44.000 176 16,-7.000-36.000-256-16,1.000-1.000 48 0,-1.000 0.000 16 0,0.000-2.000 0 16,2.000 2.000 192-16,-2.000-3.000-144 15,3.000 0.000 144-15,0.000-1.000-128 16,2.000-1.000 128-16,-2.000-1.000 0 0,2.000-1.000 0 0,0.000 0.000 0 15,1.000 0.000 0-15,-1.000-1.000 0 0,3.000-1.000 0 0,-1.000 0.000 0 16,1.000 0.000 496-16,-2.000-2.000 80 0,2.000 1.000 0 0,2.000-2.000 16 16,-1.000 0.000 416-16,-1.000-2.000 80 0,3.000 0.000 0 0,2.000-2.000 16 15,1.000 0.000-896-15,-1.000 1.000-208 0,3.000-2.000 0 0,0.000 2.000 0 0,0.000-2.000 0 0,0.000 3.000 0 16,0.000 0.000 0-16,0.000 2.000 0 0,-3.000-1.000 0 0,2.000 2.000 0 16,0.000 2.000 0-16,-2.000-1.000 0 0,0.000 2.000 0 15,-2.000 1.000 0-15,-1.000 0.000 0 0,1.000 0.000 0 0,-3.000 0.000 0 0,0.000 0.000 0 16,0.000 0.000 0-16,0.000 0.000 0 0,0.000 0.000-224 0,0.000 0.000-96 15,0.000 0.000-32-15,0.000 0.000 0 16,8.000 41.000-288-16,-8.000-41.000-64 0,-8.000 19.000-16 0,3.000-9.000 0 0,0.000-1.000 512 0,1.000 0.000 208 16,-3.000-2.000-176-16,1.000 0.000 176 0,-1.000-1.000 0 0,1.000-1.000 0 15,1.000-1.000 0-15,-3.000-1.000 0 0,3.000-1.000 0 0,1.000 0.000 0 0,-1.000-1.000 160 0,0.000-1.000-160 16,0.000-1.000 288-16,2.000 0.000-32 0,0.000-1.000 0 0,0.000 0.000 0 16,-1.000 0.000 128-16,1.000-1.000 0 0,-3.000 0.000 16 0,4.000-3.000 0 15,-1.000 2.000 320-15,0.000-2.000 64 0,1.000 1.000 16 0,1.000-2.000 0 16,-1.000 2.000-160-16,2.000 0.000-16 0,0.000 0.000-16 0,2.000 0.000 0 15,-1.000 1.000-608-15,-1.000 0.000 0 0,2.000 2.000 0 0,1.000 0.000 0 16,0.000 0.000 0-16,-1.000 2.000-160 0,1.000-1.000 160 0,0.000 1.000-160 16,2.000 0.000 160-16,-2.000 1.000 0 0,2.000 0.000 0 0,0.000 0.000-128 15,-5.000-1.000-192-15,0.000 0.000-48 0,0.000 0.000 0 0,0.000 0.000 0 32,0.000 0.000-416-32,0.000 0.000-96 0,0.000 0.000-16 0,0.000 0.000 0 0,0.000 0.000-368 0,0.000 0.000-80 0,33.000 31.000 0 0,-33.000-31.000-16 15,0.000 0.000-656-15,0.000 0.000-128 0,0.000 0.000-32 0,0.000 0.000-5040 16</inkml:trace>
  <inkml:trace contextRef="#ctx0" brushRef="#br1">4237.000 14899.000 13823 0,'-1.000'1.000'1216'0,"-1.000"-1.000"-960"0,2.000 2.000-256 0,0.000-2.000 0 0,0.000 1.000 144 0,-2.000 0.000-16 0,2.000 0.000 0 0,-3.000 2.000 0 0,0.000 0.000 784 0,1.000 1.000 160 15,-1.000 2.000 16-15,-1.000 0.000 16 0,0.000-1.000-256 0,4.000-5.000-48 16,0.000 0.000-16-16,-5.000 20.000 0 0,5.000-20.000-352 0,0.000 0.000-80 16,0.000 0.000-16-16,-5.000 29.000 0 15,5.000-29.000-192-15,0.000 0.000-144 0,0.000 0.000 192 0,-1.000 42.000-192 0,1.000-42.000 144 0,0.000 0.000-144 16,0.000 0.000 0-16,5.000 45.000 144 0,-5.000-45.000-144 16,0.000 0.000 0-16,0.000 0.000 0 0,5.000 39.000 0 0,-5.000-39.000-176 0,0.000 0.000 176 15,0.000 0.000-128-15,0.000 0.000 128 0,12.000 41.000 0 0,-12.000-41.000 0 16,0.000 0.000 0-16,0.000 0.000-128 0,0.000 0.000 128 0,0.000 0.000 128 15,0.000 0.000-128-15,0.000 0.000 176 0,0.000 0.000 208 0,0.000 0.000 32 0,0.000 0.000 16 0,0.000 0.000 0 16,34.000 8.000-64-16,-29.000-15.000-16 0,4.000 0.000 0 0,-1.000-3.000 0 16,-1.000 1.000-128-16,2.000-1.000-32 0,-2.000 1.000 0 0,-1.000-1.000 0 15,2.000 1.000-192-15,-2.000 0.000 144 0,1.000 0.000-144 0,-2.000 1.000 128 16,3.000 2.000-128-16,-2.000-1.000 0 0,-1.000-1.000 0 0,0.000 1.000 0 16,1.000 0.000 0-16,-3.000 0.000 128 0,2.000 1.000-128 0,-2.000 0.000 128 15,1.000 0.000-128-15,-1.000-1.000 160 0,-1.000 2.000-160 0,-1.000-1.000 160 16,2.000 1.000 32-16,-1.000-2.000 0 0,-1.000 2.000 0 0,-1.000-1.000 0 15,0.000 1.000-16-15,0.000-2.000 0 0,-1.000 2.000 0 0,-1.000-1.000 0 16,-1.000 2.000-176-16,2.000-1.000 0 0,-1.000 0.000 144 0,0.000 0.000-144 16,-1.000 1.000 416-16,1.000 0.000 16 0,-1.000 0.000 0 0,-2.000-1.000 0 0,2.000 1.000 464 0,-1.000 1.000 80 15,0.000-1.000 32-15,-1.000 1.000 0 0,2.000 1.000-192 0,-2.000-1.000-48 16,-1.000 1.000 0-16,3.000-2.000 0 16,-2.000 2.000-176-16,0.000 0.000-32 0,0.000 0.000-16 0,-1.000 0.000 0 0,1.000 1.000-240 0,0.000 0.000-48 15,0.000 0.000-16-15,1.000 1.000 0 0,-1.000 0.000 0 0,0.000-1.000 0 16,0.000 1.000 0-16,-1.000 1.000 0 0,1.000-1.000-240 0,-1.000 1.000 0 15,-1.000 1.000 128-15,2.000-1.000-128 0,1.000 1.000 0 0,-2.000-1.000 0 16,1.000 2.000 0-16,-2.000 0.000 0 0,2.000 1.000 0 0,-2.000 0.000 0 16,2.000 0.000-160-16,-2.000 1.000-11712 15,2.000 0.000-2336-15</inkml:trace>
  <inkml:trace contextRef="#ctx0" brushRef="#br1">2678.000 14542.000 7359 0,'-2.000'0.000'656'0,"2.000"0.000"-528"0,0.000 0.000-128 0,0.000 0.000 0 0,0.000 0.000 768 0,0.000 0.000 128 0,0.000 0.000 32 0,0.000 0.000 0 0,0.000 0.000 96 0,0.000-1.000 0 16,0.000 2.000 16-16,0.000-1.000 0 0,0.000 0.000-272 0,0.000 0.000-48 15,0.000 0.000-16-15,0.000 0.000 0 0,0.000 1.000-704 0,0.000-1.000 0 16,2.000 2.000 0-16,-2.000-1.000 0 0,2.000 2.000-128 0,-2.000 0.000 128 15,2.000 0.000 0-15,-2.000-3.000 0 0,0.000 0.000-128 0,0.000 0.000 128 16,0.000 0.000 0-16,0.000 0.000 0 0,0.000 0.000 0 0,8.000 40.000 0 16,-8.000-40.000 0-16,0.000 0.000 0 0,0.000 0.000 0 0,0.000 0.000 0 15,0.000 0.000 0-15,0.000 0.000 0 0,0.000 0.000 0 0,0.000 0.000 0 0,0.000 0.000 0 16,0.000 0.000 0-16,0.000 0.000 720 0,0.000 0.000 160 0,0.000 0.000 16 16,0.000 0.000 16-16,0.000 0.000 432 0,0.000 0.000 64 0,0.000 0.000 32 0,0.000 0.000 0 15,0.000 0.000-288-15,0.000 0.000-64 0,0.000 0.000-16 0,0.000 0.000 0 16,0.000 0.000-672-16,0.000 0.000-128 0,2.000-2.000-16 0,-2.000-2.000-16 15,0.000-1.000-240-15,2.000 0.000 0 0,-2.000 0.000 0 0,0.000 1.000 0 16,0.000 2.000 0-16,0.000-1.000-160 0,0.000 0.000 160 0,0.000 1.000-128 16,0.000 0.000 128-16,0.000 1.000 0 0,0.000 1.000 0 0,0.000-1.000-128 15,0.000 0.000 128-15,1.000 1.000 0 0,-1.000 0.000 0 0,0.000 0.000 0 16,0.000 0.000 0-16,0.000 0.000 0 0,-1.000 0.000 0 0,1.000 0.000 0 0,0.000 0.000-128 0,0.000 0.000-64 16,0.000 1.000 0-16,0.000-1.000 0 15,0.000 1.000-640-15,0.000 0.000-144 16,-2.000 1.000-32-16,2.000 1.000 0 0,0.000 1.000 368 0,-2.000-1.000 80 0,2.000 2.000 16 0,-1.000-1.000 0 0,-1.000 0.000 224 0,0.000 0.000 64 15,2.000 0.000 0-15,-1.000-1.000 0 0,-1.000-1.000 256 0,0.000 0.000 0 16,2.000 0.000 0-16,0.000-1.000 0 0,0.000-1.000 0 0,-2.000 0.000 0 16,2.000 0.000 128-16,0.000 0.000-128 0,0.000 0.000 0 0,0.000-1.000 0 15,0.000 1.000 128-15,0.000-1.000-128 0,0.000 1.000 704 0,0.000-1.000 112 16,-2.000 0.000 16-16,2.000 0.000 0 0,0.000 1.000-80 0,0.000-2.000-16 16,0.000 1.000 0-16,0.000 0.000 0 0,0.000 0.000-736 0,0.000 1.000 0 15,0.000 0.000 0-15,0.000 0.000 0 0,0.000 0.000 0 0,0.000 0.000 0 0,0.000 0.000 0 0,0.000 0.000 0 16,0.000 1.000-400-16,0.000 0.000 16 0,0.000 1.000 16 0,0.000 0.000 0 31,0.000 2.000-464-31,-2.000 1.000-80 0,2.000-5.000-32 0,0.000 0.000 0 16,0.000 0.000-144-16,-3.000 40.000-16 0</inkml:trace>
  <inkml:trace contextRef="#ctx0" brushRef="#br1">2394.000 15087.000 18431 0,'0.000'0.000'816'0,"0.000"0.000"160"0,0.000 0.000-784 0,0.000-1.000-192 0,0.000 1.000 0 0,0.000 0.000 0 0,0.000 0.000 224 0,0.000 0.000 0 0,0.000 0.000 0 0,2.000 0.000 0 15,-1.000 0.000 976-15,1.000-1.000 192 0,1.000 1.000 32 0,-1.000-1.000 16 16,3.000 1.000-848-16,-2.000-2.000-160 0,-3.000 2.000-48 0,0.000 0.000 0 16,0.000 0.000 112-16,30.000-5.000 16 0,-30.000 5.000 0 0,0.000 0.000 0 15,27.000-5.000 256-15,-27.000 5.000 64 0,23.000-6.000 16 0,-13.000 3.000 0 16,-10.000 3.000-176-16,20.000-4.000-32 0,-20.000 4.000-16 0,18.000-4.000 0 16,-18.000 4.000-368-16,16.000-4.000-64 0,-8.000 2.000 0 0,-8.000 2.000-16 15,0.000 0.000-176-15,0.000 0.000 0 0,25.000-3.000 0 0,-25.000 3.000 128 16,0.000 0.000-128-16,0.000 0.000 0 0,0.000 0.000 0 0,0.000 0.000 0 0,0.000 0.000 0 0,0.000 0.000 0 15,0.000 0.000 0-15,0.000 0.000 0 0,0.000 0.000 0 0,0.000 0.000 0 16,0.000 0.000-144-16,0.000 0.000 144 16,0.000 0.000 0-16,0.000 0.000-160 0,0.000 0.000 160 0,0.000 0.000-128 0,0.000 0.000 128 0,0.000 0.000-160 15,0.000 0.000 160-15,0.000 0.000-160 16,0.000 0.000-1152-16,0.000 0.000-224 0,0.000 0.000-64 0,0.000 0.000-11440 16</inkml:trace>
  <inkml:trace contextRef="#ctx0" brushRef="#br1">2724.000 14929.000 11055 0,'0.000'0.000'976'0,"0.000"0.000"-784"0,0.000 0.000-192 0,0.000 0.000 0 16,0.000 0.000 608-16,0.000 0.000 80 0,0.000 0.000 16 0,0.000 0.000 0 15,0.000 0.000 1264-15,0.000 0.000 256 0,0.000 0.000 48 0,0.000 0.000 16 16,0.000 1.000-880-16,0.000 0.000-192 0,0.000-1.000-16 0,0.000 0.000-16 15,0.000 0.000-672-15,0.000 0.000-144 0,0.000 0.000-32 0,0.000 0.000 0 16,0.000 40.000 528-16,0.000-40.000 96 0,0.000 0.000 32 0,-3.000 36.000 0 16,3.000-36.000-432-16,-3.000 33.000-96 0,3.000-33.000-16 0,-4.000 35.000 0 15,4.000-35.000-128-15,-5.000 39.000-16 0,5.000-39.000-16 0,-3.000 44.000 0 16,3.000-44.000-80-16,-4.000 44.000-16 0,4.000-44.000 0 0,-5.000 37.000 0 0,5.000-37.000-192 0,-2.000 31.000 128 16,2.000-31.000-128-16,0.000 0.000 0 0,0.000 42.000 128 0,0.000-42.000-128 15,0.000 0.000 0-15,0.000 0.000 0 16,0.000 36.000 128-16,0.000-36.000-128 0,0.000 0.000 0 0,0.000 0.000 0 0,0.000 0.000 192 0,0.000 0.000-48 15,0.000 0.000-16-15,0.000 0.000 0 0,0.000 0.000 192 0,0.000 0.000 48 16,0.000 0.000 0-16,0.000 0.000 0 0,0.000 0.000-144 0,0.000 0.000-32 16,0.000-2.000 0-16,2.000-2.000-16560 0</inkml:trace>
  <inkml:trace contextRef="#ctx0" brushRef="#br2">3986.000 14916.000 911 0,'0.000'0.000'0'0,"0.000"0.000"0"0,0.000 0.000 0 0,0.000 0.000 0 0,0.000 0.000 608 0,0.000 0.000 32 0,0.000 0.000 16 0,0.000 0.000 0 16,0.000 0.000 304-16,0.000 0.000 64 0,0.000 0.000 16 0,0.000 0.000 0 16,0.000 0.000-176-16,0.000 0.000-32 0,0.000 0.000-16 0,0.000 0.000 0 15,0.000 0.000-112-15,0.000 0.000 0 0,0.000 0.000-16 0,0.000 0.000 0 16,0.000 0.000 16-16,0.000 0.000 0 0,0.000 0.000 0 0,0.000 0.000 0 15,0.000 0.000 192-15,0.000 0.000 64 0,0.000 0.000 0 0,0.000 0.000 0 16,0.000 0.000-128-16,0.000 0.000-32 0,0.000 0.000 0 0,0.000 0.000 0 0,0.000 0.000-96 16,0.000 0.000-32-16,-8.000 13.000 0 0,7.000-12.000 0 0,-1.000 0.000 320 15,2.000 0.000 64-15,-2.000 1.000 16 0,-1.000-2.000 0 0,1.000 1.000-400 0,1.000 0.000-80 16,-1.000-1.000-16-16,-1.000 1.000 0 0,1.000 0.000-176 0,1.000-1.000-32 16,-1.000 1.000-16-16,-2.000 0.000 0 0,2.000-1.000 0 0,0.000 0.000 0 15,-1.000 0.000 0-15,1.000 0.000 0 16,1.000 0.000 16-16,-1.000 0.000 0 0,1.000 0.000 0 0,-1.000 0.000 0 0,-3.000 0.000-112 0,1.000 0.000 0 15,0.000 0.000-16-15,-1.000 0.000 0 0,2.000 0.000-240 0,-2.000 0.000 144 16,-1.000 0.000-144-16,3.000 0.000 128 0,-2.000-1.000-128 0,2.000 1.000 192 16,-2.000 0.000-192-16,2.000-1.000 192 0,1.000 1.000 112 0,-2.000-1.000 16 15,0.000 0.000 16-15,1.000 0.000 0 0,0.000 0.000 80 0,1.000 0.000 16 16,-1.000-1.000 0-16,0.000 1.000 0 0,-2.000-1.000-112 0,2.000 1.000-32 16,1.000-2.000 0-16,-2.000 1.000 0 0,0.000 0.000-288 0,1.000 1.000 160 0,0.000-1.000-160 15,-2.000 0.000 128-15,0.000 0.000-128 0,2.000 0.000 0 0,0.000 0.000 144 0,-2.000 0.000-144 16,2.000 0.000 0-16,-2.000-1.000 128 0,2.000 0.000-128 0,-2.000 1.000 0 15,0.000 0.000 0-15,2.000-1.000 144 0,-2.000 1.000-144 0,-1.000-1.000 0 16,3.000 1.000 176-16,-2.000-1.000-176 0,0.000 0.000 160 0,0.000-1.000-160 16,1.000 1.000 144-16,-1.000 1.000-144 0,2.000-1.000 128 0,-2.000 0.000-128 15,1.000-1.000 0-15,-1.000 1.000 128 0,-1.000 0.000-128 0,2.000-2.000 0 16,0.000 1.000 128-16,-1.000 1.000-128 0,0.000-1.000 0 0,-1.000 1.000 128 16,3.000-1.000-128-16,-2.000-1.000 0 0,0.000 1.000 0 0,0.000-1.000 0 15,-1.000 1.000 0-15,2.000-1.000 128 0,-3.000-1.000-128 0,2.000 0.000 0 16,-1.000 0.000 0-16,0.000 0.000 128 0,-1.000-2.000-128 0,2.000 1.000 0 0,-2.000-1.000 0 15,0.000-1.000 0-15,2.000 2.000 0 0,0.000-1.000 0 0,-1.000 0.000 0 0,3.000 1.000 0 16,-2.000 0.000 0-16,2.000-1.000 0 0,-1.000 2.000 144 0,1.000 0.000-144 16,-1.000-1.000 160-16,1.000-1.000-160 0,-1.000 2.000 0 0,1.000-1.000 128 15,1.000-1.000-128-15,-3.000 1.000 0 0,2.000-1.000 0 0,-1.000 1.000 0 16,2.000-1.000 0-16,-1.000 0.000 0 0,-2.000 0.000 0 0,3.000-1.000 0 16,-1.000 1.000 0-16,0.000 1.000 0 0,-3.000-2.000 0 0,4.000 1.000 0 15,-1.000-1.000 0-15,1.000 2.000 0 0,-1.000 1.000 0 0,1.000 0.000 0 16,1.000-1.000 0-16,-1.000 1.000 0 0,0.000 0.000 0 0,1.000-1.000 0 15,-1.000 0.000 0-15,0.000 1.000 0 0,0.000-1.000 0 0,2.000-1.000 0 16,0.000 1.000 0-16,-2.000 0.000 0 0,2.000-2.000 0 0,0.000 1.000 0 16,-1.000 0.000 0-16,1.000-1.000 0 0,0.000 0.000 0 0,0.000 1.000 0 15,0.000-1.000 0-15,0.000 1.000 0 0,0.000 0.000 0 0,1.000-1.000 0 0,-1.000 0.000 0 0,2.000 1.000 0 16,-2.000-1.000 0-16,4.000 1.000 0 0,-4.000 1.000 0 0,2.000-1.000 0 16,-1.000 2.000 0-16,1.000 0.000 0 0,0.000-1.000 0 0,-1.000 1.000 0 15,3.000 1.000 0-15,-3.000-1.000 0 0,3.000 1.000 0 0,-1.000-1.000 0 16,1.000 1.000 0-16,-1.000 0.000 0 0,2.000 0.000 0 0,-1.000-1.000 0 15,-1.000 1.000 0-15,2.000 0.000 0 0,2.000 0.000 0 0,-2.000 0.000 0 16,0.000 0.000 0-16,0.000 0.000 0 0,1.000 1.000 0 0,-1.000 0.000 0 16,0.000 0.000 0-16,0.000 1.000 0 0,2.000-1.000 0 0,-2.000 0.000 0 15,0.000 1.000 0-15,0.000 0.000 0 0,0.000 1.000 0 0,1.000-1.000 0 16,-1.000 0.000 0-16,0.000 0.000 0 0,0.000-1.000 0 0,-2.000 1.000 0 16,5.000 0.000 0-16,-2.000-1.000 0 0,-1.000 2.000 0 0,0.000-1.000 0 15,1.000 0.000 0-15,1.000-1.000 0 0,-1.000 0.000 0 0,-1.000 1.000 0 0,4.000-1.000 0 16,-4.000 1.000 0-16,2.000-1.000 0 0,0.000 1.000 0 0,0.000 0.000 0 0,0.000 0.000 0 15,-1.000 0.000 0-15,2.000 1.000 0 0,-3.000 0.000 0 0,1.000 1.000 0 16,-1.000-1.000 0-16,1.000 1.000 0 0,1.000 0.000 0 0,-2.000 0.000 0 16,1.000 1.000 0-16,0.000-1.000 0 0,1.000 0.000 0 0,-1.000 0.000 0 15,-1.000 0.000 0-15,1.000 0.000 0 0,-1.000 1.000 0 0,0.000-1.000 0 16,1.000-1.000 0-16,2.000 1.000 0 0,-3.000 0.000 0 0,0.000 1.000 0 16,0.000-1.000 0-16,0.000 0.000 0 0,-1.000 1.000 0 0,1.000-1.000 0 15,0.000 1.000 0-15,-2.000-1.000 0 0,2.000 1.000 0 0,1.000 0.000 0 16,-1.000 0.000 0-16,0.000 0.000 0 0,0.000 0.000 0 0,-2.000 1.000 0 15,3.000-1.000 0-15,1.000 0.000 0 0,-3.000 0.000 0 0,1.000 0.000 0 16,3.000 0.000 0-16,-5.000 0.000 0 0,2.000 0.000 0 0,0.000 0.000 0 0,0.000 0.000 0 16,1.000-1.000 0-16,-3.000 1.000 0 0,2.000 0.000 0 0,-2.000 0.000 0 0,2.000 0.000 0 15,-3.000 0.000 0-15,4.000 0.000 0 0,-3.000 0.000 0 0,2.000 0.000 0 16,-2.000 1.000 0-16,2.000-1.000 0 0,-1.000 1.000 0 0,0.000-1.000 0 16,1.000 1.000 0-16,-2.000-1.000 0 0,2.000 1.000 0 0,-2.000-1.000 0 15,2.000 1.000 0-15,-5.000-1.000 0 0,0.000 0.000 0 0,0.000 0.000 0 16,0.000 0.000 0-16,0.000 0.000 0 0,0.000 0.000 0 0,35.000 8.000 0 15,-35.000-8.000 0-15,0.000 0.000 0 0,0.000 0.000 0 0,0.000 0.000 0 16,0.000 0.000 0-16,0.000 0.000 0 0,36.000 10.000 0 0,-36.000-10.000 0 16,0.000 0.000 0-16,0.000 0.000 0 0,0.000 0.000 0 0,0.000 0.000 0 15,0.000 0.000 0-15,0.000 0.000 0 0,39.000 20.000 0 0,-39.000-20.000 0 16,0.000 0.000 0-16,0.000 0.000 0 0,0.000 0.000 0 0,0.000 0.000 0 0,0.000 0.000 0 16,0.000 0.000 0-16,0.000 0.000 0 0,37.000 22.000 0 0,-37.000-22.000 0 0,0.000 0.000 0 15,0.000 0.000 0-15,0.000 0.000 0 0,0.000 0.000 0 0,0.000 0.000 0 16,0.000 0.000 0-16,0.000 0.000 0 15,0.000 0.000 0-15,0.000 0.000 0 0,0.000 0.000 0 0,35.000 28.000 0 0,-35.000-28.000 0 0,0.000 0.000 0 16,0.000 0.000 0-16,0.000 0.000 0 0,0.000 0.000 0 0,0.000 0.000 0 16,0.000 0.000 0-16,0.000 0.000 0 0,0.000 0.000 0 0,0.000 0.000-128 15,0.000 0.000 128-15,0.000 0.000 0 0,0.000 0.000 0 0,0.000 0.000 0 16,26.000 40.000 0-16,-26.000-40.000 0 0,0.000 0.000 0 0,0.000 0.000 0 16,0.000 0.000 0-16,0.000 0.000 0 0,0.000 0.000 0 0,0.000 0.000 0 15,0.000 0.000 0-15,0.000 0.000 0 0,16.000 45.000 0 0,-16.000-45.000 0 0,0.000 0.000 0 16,0.000 0.000 0-16,0.000 0.000 0 0,0.000 0.000 0 0,0.000 0.000 0 15,0.000 0.000 0-15,0.000 0.000 0 0,0.000 0.000 0 0,10.000 38.000 0 0,-10.000-38.000 0 16,0.000 0.000 0-16,0.000 0.000 0 0,0.000 0.000 0 0,0.000 0.000 0 16,0.000 0.000 0-16,0.000 0.000 0 0,0.000 0.000 0 0,0.000 0.000 0 15,3.000 38.000 0-15,-3.000-38.000 0 0,0.000 0.000 0 0,0.000 0.000 0 16,0.000 0.000 0-16,0.000 0.000 0 16,0.000 0.000 0-16,0.000 0.000 0 0,0.000 0.000 0 0,0.000 0.000 0 0,0.000 0.000 0 0,3.000 36.000 0 15,-3.000-33.000 0-15,0.000-3.000 0 0,0.000 0.000 0 0,0.000 0.000 0 16,0.000 0.000 0-16,0.000 0.000 0 0,0.000 0.000 0 0,0.000 0.000 0 15,0.000 0.000 0-15,0.000 38.000 0 0,0.000-38.000 0 0,0.000 0.000 0 16,0.000 0.000 0-16,0.000 0.000 0 0,0.000 0.000 0 0,0.000 0.000 0 0,0.000 0.000 0 16,0.000 0.000 0-16,0.000 33.000 0 0,0.000-31.000 0 0,0.000 1.000 0 15,-1.000 0.000 0-15,1.000-1.000 0 0,-2.000 0.000 0 0,2.000 1.000 0 0,0.000 0.000 0 16,0.000 0.000 0-16,-2.000 0.000 0 0,2.000 0.000 0 0,0.000-3.000 0 16,0.000 0.000 0-16,0.000 0.000 0 0,0.000 0.000 0 0,0.000 0.000 0 15,0.000 0.000 0-15,-6.000 29.000 0 0,6.000-26.000 0 0,-2.000 1.000 0 16,2.000 0.000 0-16,-2.000 0.000 0 0,1.000 0.000 0 0,1.000 1.000 0 15,-2.000-2.000 0-15,2.000 0.000 0 0,-1.000 0.000 0 0,-1.000 0.000-128 16,2.000 0.000 128-16,-3.000 0.000 0 0,3.000 1.000 0 0,-1.000-2.000 0 16,1.000 1.000 0-16,-2.000-1.000 0 0,0.000 1.000 0 0,2.000-1.000 0 15,-3.000 1.000 0-15,1.000-1.000 0 0,2.000 0.000 0 0,-3.000 2.000 0 16,1.000-2.000 0-16,1.000 1.000 0 0,-1.000 0.000 0 0,-1.000 0.000-192 0,0.000 0.000 192 16,0.000 0.000-208-1,1.000 0.000-176-15,-1.000 2.000-48 0,1.000-1.000 0 0,1.000-1.000 0 0,-1.000 0.000 432 0,-1.000 1.000 0 0,1.000-1.000 0 0,1.000 0.000-128 16,-1.000 2.000 128-16,-2.000-2.000 0 15,2.000 0.000 0-15,0.000 0.000 0 0,-1.000 1.000 0 0,1.000-1.000 0 0,2.000-3.000 0 0,0.000 0.000 0 16,-6.000 10.000 0-16,4.000-6.000 0 0,-1.000-1.000 0 0,0.000 0.000 0 16,3.000-3.000 0-16,-5.000 6.000 0 0,5.000-6.000 0 0,-5.000 8.000 0 15,5.000-8.000 0-15,0.000 0.000 0 0,-8.000 9.000 0 0,8.000-9.000 0 16,-6.000 6.000 0-16,6.000-6.000 0 0,0.000 0.000 0 0,-5.000 10.000 0 16,2.000-8.000 0-16,3.000-2.000 0 15,-3.000 5.000 0-15,1.000-3.000 0 0,2.000-2.000 0 0,-5.000 5.000 0 0,4.000-3.000 0 0,1.000-2.000 0 0,-5.000 4.000 0 16,4.000-2.000 0-16,-1.000-1.000 0 0,0.000 1.000 0 0,1.000-1.000 0 15,-1.000 0.000 0-15,2.000-1.000 0 0,-3.000 4.000 0 0,3.000-4.000 0 0,0.000 0.000 0 16,-5.000 6.000 0-16,5.000-6.000 0 0,0.000 0.000 0 0,-5.000 8.000 0 16,5.000-8.000 0-16,0.000 0.000 0 0,0.000 0.000 0 0,0.000 0.000 0 15,0.000 0.000 0-15,-8.000 10.000 0 0,5.000-8.000 0 0,3.000-1.000 0 16,0.000-1.000 0-16,0.000 0.000 0 16,0.000 0.000 0-16,0.000 0.000 0 0,-5.000 7.000 0 0,5.000-7.000 0 0,0.000 0.000 0 0,0.000 0.000 0 15,0.000 0.000 0-15,0.000 0.000 0 0,0.000 0.000 0 0,-8.000 11.000-128 16,8.000-11.000 128-16,0.000 0.000 0 0,0.000 0.000 0 0,0.000 0.000 0 15,0.000 0.000 0-15,0.000 0.000 0 0,0.000 0.000 0 0,-8.000 13.000 0 16,8.000-13.000 0-16,0.000 0.000 0 0,0.000 0.000 0 0,0.000 0.000 0 16,-5.000 7.000 0-16,5.000-7.000 0 0,0.000 0.000 0 0,0.000 0.000 0 15,0.000 0.000 0-15,0.000 0.000 0 0,-6.000 8.000 0 0,6.000-8.000 0 0,-3.000 2.000 0 0,3.000-2.000 0 16,-5.000 2.000 0-16,5.000-2.000 0 0,-3.000 3.000 0 0,1.000-2.000 0 16,2.000-1.000 0-16,-3.000 5.000 0 0,0.000-3.000 0 0,1.000 0.000 0 15,2.000-2.000 0-15,-5.000 4.000 0 0,2.000-3.000 0 0,0.000 1.000-128 16,3.000-2.000 128-16,-5.000 3.000 0 0,2.000 0.000 0 0,0.000-1.000 0 15,1.000-1.000 0-15,-1.000 2.000 0 0,1.000-2.000 0 0,-1.000 1.000-128 16,0.000-1.000 128-16,0.000 0.000 0 0,1.000 0.000 0 0,1.000 0.000 0 16,-1.000-1.000 0-16,-1.000 0.000 0 0,1.000 0.000 0 0,1.000 0.000 0 15,-1.000 0.000 0-15,0.000 0.000 0 0,2.000 0.000 0 0,-1.000 1.000 128 16,-1.000-1.000-128-16,-1.000 0.000 0 0,3.000 0.000 0 0,-3.000 1.000 0 16,1.000-1.000 0-16,2.000 0.000 0 0,-3.000-1.000 0 0,1.000 1.000 0 0,1.000 0.000 0 0,1.000 0.000 128 15,-2.000 0.000-128-15,1.000-1.000 0 0,-1.000 1.000 0 0,0.000-1.000 0 16,1.000 1.000 0-16,-1.000-1.000 0 15,-1.000 0.000 0-15,2.000 0.000 0 0,-1.000 1.000 0 0,0.000-1.000 0 0,-1.000 0.000 0 0,1.000 0.000 0 32,1.000-1.000 0-32,-2.000 1.000 0 0,1.000 1.000 0 0,0.000-1.000-128 0,-1.000 0.000 128 0,0.000 1.000-128 15,2.000 0.000-496-15,-1.000 0.000-80 0,0.000 0.000-32 0,-1.000-1.000 0 16,1.000 1.000-224-16,1.000 0.000-64 0,-1.000 0.000 0 0,-1.000 0.000 0 16,3.000 0.000-704-16,-2.000 0.000-128 0</inkml:trace>
  <inkml:trace contextRef="#ctx0" brushRef="#br2">4611.000 13917.000 20271 0,'0.000'-3.000'1792'0,"0.000"2.000"-1424"0,0.000 0.000-368 0,-1.000 0.000 0 0,1.000 0.000 512 0,-2.000 0.000 48 16,0.000-1.000 0-16,-2.000-1.000 0 0,1.000-1.000 1168 0,0.000 0.000 256 15,-2.000 1.000 32-15,1.000 0.000 16 0,-1.000 2.000-928 0,0.000 0.000-176 16,0.000 0.000-32-16,0.000 2.000-16 0,0.000 1.000-704 0,-1.000 2.000-176 15,1.000-1.000 0-15,-2.000 2.000 0 0,2.000 1.000 0 0,-4.000 0.000 0 0,4.000 3.000 0 0,-3.000-2.000-176 16,3.000 1.000 176-16,-2.000 1.000 0 0,0.000 1.000 0 0,2.000-1.000 0 16,0.000 0.000 0-16,1.000-1.000 0 0,-1.000 1.000 0 0,5.000-9.000 0 15,0.000 0.000 0-15,-7.000 22.000 0 16,7.000-22.000 128-16,0.000 0.000-128 16,-5.000 23.000 0-16,5.000-23.000 0 0,0.000 0.000 0 0,0.000 0.000 128 0,-5.000 29.000-128 0,5.000-29.000 0 0,0.000 0.000 0 0,0.000 0.000 0 15,0.000 0.000 0-15,0.000 0.000 0 0,5.000 36.000 0 0,-5.000-36.000 0 0,0.000 0.000 0 0,0.000 0.000 0 16,0.000 0.000 0-16,0.000 0.000 0 0,0.000 0.000 608 15,0.000 0.000 48-15,0.000 0.000 16 0,29.000 36.000 0 0,-29.000-36.000-368 0,0.000 0.000-80 16,0.000 0.000-16-16,0.000 0.000 0 0,36.000 12.000-208 0,-36.000-12.000 0 16,0.000 0.000 0-16,0.000 0.000 0 0,0.000 0.000 0 0,36.000 2.000 0 15,-36.000-2.000 0-15,0.000 0.000 0 0,0.000 0.000-352 0,26.000 0.000 32 32,-21.000-1.000 16-32,2.000 1.000 0 15,-2.000-1.000-1120-15,2.000-1.000-240 16,-2.000 1.000-32-16,2.000-1.000-12064 0</inkml:trace>
  <inkml:trace contextRef="#ctx0" brushRef="#br2">4752.000 14070.000 17503 0,'0.000'0.000'768'0,"0.000"0.000"176"0,0.000 0.000-752 0,-3.000 0.000-192 0,3.000 0.000 0 0,0.000 0.000 0 0,0.000 0.000 1952 0,0.000 0.000 352 0,0.000 0.000 80 0,3.000 0.000 16 16,-3.000 0.000-336-16,0.000 0.000-64 0,0.000 0.000-16 0,0.000 0.000 0 16,0.000 1.000-1216-16,0.000-1.000-240 0,0.000 1.000-48 0,0.000-1.000-16 15,0.000 0.000-464-15,2.000 1.000 0 0,-2.000 0.000 0 0,0.000 1.000 0 16,0.000-2.000 0-16,0.000 0.000 0 0,0.000 0.000-192 0,0.000 0.000 192 16,0.000 0.000 0-16,1.000 40.000 0 0,-1.000-40.000 0 0,0.000 0.000 0 15,0.000 33.000 0-15,0.000-33.000 0 0,0.000 0.000 160 0,-1.000 34.000-32 16,1.000-34.000 0-16,0.000 0.000 16 0,-5.000 30.000 0 0,5.000-30.000 0 0,0.000 0.000-144 0,0.000 0.000 0 15,-3.000 34.000 144-15,3.000-34.000-144 0,0.000 0.000 0 0,0.000 0.000 0 16,0.000 0.000 0-16,-3.000 38.000 128 0,3.000-38.000-128 0,0.000 0.000 0 16,0.000 0.000 0-16,0.000 0.000 0 0,0.000 0.000 0 0,0.000 0.000 0 15,0.000 0.000 0-15,0.000 0.000-128 0,0.000 0.000 128 0,0.000 0.000 0 16,0.000 0.000 0-16,0.000 0.000 0 0,0.000 0.000-176 0,0.000 0.000 176 16</inkml:trace>
  <inkml:trace contextRef="#ctx0" brushRef="#br2">2829.000 15107.000 5519 0,'0.000'1.000'496'0,"-3.000"-1.000"-496"0,3.000 1.000 0 0,-3.000-1.000 0 0,3.000 0.000 848 0,0.000 0.000 80 0,-1.000 1.000 16 0,-1.000-1.000 0 0,2.000 1.000 16 0,-2.000-1.000 16 15,1.000 1.000 0-15,-1.000 0.000 0 0,1.000-1.000-80 0,-1.000 0.000 0 16,2.000 0.000-16-16,-2.000 2.000 0 0,2.000-2.000-256 0,-1.000 0.000-48 16,-1.000 0.000-16-16,2.000 0.000 0 0,-2.000 0.000 336 0,1.000-1.000 64 0,-1.000 1.000 0 0,-1.000-1.000 16 15,0.000 0.000-208-15,1.000 1.000-64 16,-1.000-1.000 0-16,2.000 0.000 0 0,-3.000 0.000-128 0,1.000 0.000-48 15,0.000 1.000 0-15,-2.000-1.000 0 0,0.000 0.000-16 0,2.000 1.000 0 16,-2.000-1.000 0-16,2.000 0.000 0 0,-2.000 0.000 16 0,1.000 0.000 0 0,-1.000 0.000 0 0,2.000 0.000 0 16,-1.000 0.000 96-16,-1.000 0.000 16 0,2.000-1.000 0 0,-3.000 1.000 0 15,3.000-2.000-160-15,-2.000 1.000-32 0,0.000 0.000 0 0,0.000 1.000 0 16,-1.000-1.000-64-16,1.000-1.000-32 0,0.000 1.000 0 0,0.000 0.000 0 16,0.000-1.000-208-16,-2.000 1.000-144 0,2.000 1.000 192 0,0.000-1.000-192 15,0.000-2.000 192-15,-1.000 2.000-64 0,1.000 1.000 0 0,0.000-1.000-128 16,0.000 0.000 304-16,0.000 0.000-48 0,0.000 0.000-16 0,1.000 0.000 0 15,-1.000 0.000 32-15,0.000 0.000 16 0,0.000 0.000 0 0,0.000-1.000 0 0,1.000 1.000-96 0,-1.000 0.000-32 16,0.000 0.000 0-16,-2.000 0.000 0 0,4.000 0.000-32 0,-4.000 0.000 0 16,2.000 0.000 0-16,0.000 0.000 0 0,-1.000 0.000 16 0,1.000 0.000 0 15,0.000 0.000 0-15,0.000-2.000 0 0,2.000 2.000-16 0,-3.000-2.000-128 16,1.000 2.000 192-16,0.000-1.000-64 16,0.000 1.000 0-16,0.000-1.000 0 0,0.000 0.000 0 0,0.000 0.000 0 0,1.000 0.000 0 0,-1.000 1.000-128 15,0.000-1.000 192-15,1.000 0.000-64 0,-1.000 1.000 0 0,2.000-2.000-128 16,-4.000 1.000 192-16,4.000-1.000-64 0,-3.000 1.000 0 0,3.000-1.000-128 15,-2.000 1.000 192-15,2.000-1.000-64 0,-1.000 0.000-128 0,-1.000-2.000 160 16,1.000 2.000-160-16,-1.000-1.000 160 0,0.000 0.000-160 0,0.000 0.000 0 16,2.000 0.000 144-16,-3.000 0.000-144 0,1.000 0.000 0 0,2.000 0.000 128 15,-2.000 0.000-128-15,2.000-1.000 0 0,-2.000 2.000 0 0,1.000 0.000 0 0,0.000 0.000 0 0,1.000 0.000 0 16,0.000 0.000 0-16,-1.000-1.000 0 0,1.000 1.000 0 0,-3.000-1.000 0 16,3.000 1.000 0-16,0.000-1.000 0 0,-1.000-1.000 0 0,-1.000 1.000 0 15,2.000 0.000 0-15,0.000 0.000 0 0,0.000-2.000 0 0,-2.000 1.000 0 16,2.000 1.000 0-16,0.000-2.000 0 0,-2.000 0.000 0 0,3.000 0.000 0 15,-4.000 0.000 0-15,3.000-1.000 0 0,1.000 0.000 0 0,-1.000 1.000 0 16,-2.000-2.000 0-16,2.000 1.000 0 16,1.000 0.000 0-16,-4.000-2.000 0 0,5.000 2.000 0 0,-3.000 0.000 0 0,1.000-1.000 0 0,1.000 1.000 0 15,-1.000 1.000 0-15,0.000-1.000 0 0,1.000 2.000 0 0,-1.000-1.000 0 16,0.000-1.000 0-16,0.000 0.000 0 0,1.000 1.000 0 0,1.000 0.000 0 16,-1.000-1.000 0-16,0.000 2.000 0 0,1.000 0.000 0 0,-1.000 0.000 0 15,0.000-1.000 0-15,1.000 1.000 0 0,1.000 0.000 0 0,-2.000 1.000 0 16,-1.000-2.000 0-16,3.000 1.000 0 0,0.000 0.000 0 0,-3.000 1.000 0 15,3.000-2.000 0-15,0.000 2.000 0 0,-1.000-1.000 0 0,1.000 1.000 0 0,0.000-3.000 0 0,0.000 2.000 0 16,0.000 0.000 0-16,0.000-1.000 0 0,0.000 1.000 0 0,0.000-1.000 0 16,1.000 1.000 0-16,-1.000-2.000 0 0,0.000 1.000 0 0,3.000 0.000 0 15,-3.000-1.000 0-15,2.000 1.000 0 0,-1.000 0.000 0 0,1.000 0.000 0 16,-1.000-2.000 0-16,1.000 2.000 0 0,1.000 0.000 0 0,-1.000-2.000 0 16,0.000 2.000 0-16,1.000-1.000 0 0,-1.000-1.000 0 0,-1.000 2.000 0 15,2.000-1.000 0 1,0.000-1.000 0-16,-1.000 1.000 0 0,1.000-2.000 0 0,0.000 2.000 0 0,-1.000 0.000 0 0,1.000-1.000 0 0,1.000 1.000 0 15,-3.000 1.000 0-15,2.000-2.000 0 0,0.000 3.000 0 0,-1.000-1.000 0 16,1.000 1.000 0-16,0.000 0.000 0 0,-1.000 1.000 0 0,1.000 1.000 0 0,1.000-1.000 0 16,0.000 1.000 0-16,-1.000-2.000 0 0,-1.000 2.000 0 0,1.000 0.000 0 0,0.000 0.000 0 15,2.000 0.000 0-15,-3.000 0.000 0 0,1.000-2.000 0 0,2.000 2.000 0 16,-2.000 0.000 0-16,0.000 1.000 0 16,2.000-1.000 0-16,-2.000 0.000 0 0,2.000 0.000 0 0,1.000 0.000 0 0,-1.000 0.000 0 0,0.000 0.000 0 15,2.000 1.000 0-15,0.000-1.000 0 0,-2.000-1.000 0 0,3.000 1.000 0 16,-3.000 1.000 0-16,3.000-1.000 0 0,-2.000 1.000 0 0,1.000 0.000-128 15,0.000-2.000 128-15,0.000 2.000 0 0,1.000 0.000 0 0,-1.000 0.000 0 16,0.000 1.000 0-16,0.000-2.000 0 0,0.000 2.000 0 0,0.000 0.000 0 16,1.000 0.000 0-16,-1.000-1.000 0 0,-2.000 2.000 0 0,4.000-1.000 0 15,-4.000 1.000 0-15,3.000 0.000 0 0,1.000 1.000 0 0,-2.000-1.000 0 16,-7.000 1.000 0-16,0.000 0.000 0 0,0.000 0.000 0 0,36.000 0.000 0 0,-36.000 0.000 0 16,0.000 0.000 0-16,0.000 0.000 0 0,39.000 2.000 0 0,-39.000-2.000 0 0,0.000 0.000 0 15,33.000 2.000 0-15,-33.000-2.000 0 0,0.000 0.000 0 0,31.000 1.000 0 16,-31.000-1.000 0-16,0.000 0.000 0 0,35.000 1.000 0 0,-35.000-1.000 0 15,0.000 0.000 0-15,32.000 0.000 0 0,-32.000 0.000 0 0,0.000 0.000 0 16,0.000 0.000 0-16,0.000 0.000 0 16,40.000 7.000 0-16,-40.000-7.000 0 15,0.000 0.000 0-15,0.000 0.000 0 0,0.000 0.000 0 0,0.000 0.000 0 16,40.000 17.000 0-16,-40.000-17.000 0 0,0.000 0.000 0 0,0.000 0.000 0 16,0.000 0.000 0-16,0.000 0.000 0 0,40.000 23.000 0 0,-40.000-23.000 0 15,0.000 0.000 0-15,0.000 0.000 0 0,0.000 0.000 0 0,0.000 0.000 0 16,0.000 0.000 0-16,40.000 31.000 0 0,-40.000-31.000 0 0,0.000 0.000 0 15,0.000 0.000 0-15,0.000 0.000 0 0,0.000 0.000 0 0,0.000 0.000 0 0,35.000 37.000 0 0,-35.000-37.000 0 16,0.000 0.000 0-16,0.000 0.000 0 0,0.000 0.000 0 0,0.000 0.000 0 16,0.000 0.000 0-16,26.000 43.000 0 0,-26.000-43.000 0 0,0.000 0.000 0 15,0.000 0.000 0-15,0.000 0.000 0 0,0.000 0.000 0 0,0.000 0.000 0 16,26.000 38.000 0-16,-26.000-38.000 0 0,0.000 0.000 0 0,0.000 0.000 0 16,0.000 0.000 0-16,0.000 0.000 0 0,0.000 0.000 0 0,0.000 0.000 0 15,20.000 39.000 0-15,-20.000-39.000 0 0,0.000 0.000 0 0,0.000 0.000-128 16,0.000 0.000 128-16,0.000 0.000 0 0,0.000 0.000 0 0,13.000 38.000 0 15,-13.000-38.000 0-15,0.000 0.000 0 0,0.000 0.000 0 0,0.000 0.000 0 16,0.000 0.000 0-16,0.000 0.000 0 0,15.000 39.000 0 0,-15.000-39.000 0 16,0.000 0.000-256-16,0.000 0.000 48 0,0.000 0.000 0 0,0.000 0.000 0 15,0.000 0.000-112-15,0.000 0.000 0 0,11.000 41.000-16 0,-11.000-41.000 0 0,0.000 0.000 336 0,0.000 0.000 0 16,0.000 0.000 0-16,0.000 0.000 0 0,0.000 0.000 0 16,9.000 40.000 0-16,-9.000-40.000 0 0,0.000 0.000 0 0,0.000 0.000 0 0,0.000 0.000 0 15,0.000 0.000 0-15,0.000 0.000 0 0,7.000 38.000 0 0,-7.000-38.000 0 16,0.000 0.000 0-16,0.000 0.000 0 0,0.000 0.000-128 0,0.000 0.000 128 15,0.000 0.000 0-15,8.000 40.000 0 0,-8.000-40.000 0 0,0.000 0.000 0 16,0.000 0.000 0-16,0.000 0.000 0 0,0.000 0.000 0 0,0.000 0.000 0 16,6.000 39.000 0-16,-6.000-39.000 0 0,0.000 0.000 0 0,0.000 0.000 0 15,0.000 0.000 0-15,0.000 0.000 0 0,0.000 0.000 0 0,3.000 38.000 0 16,-3.000-38.000 0-16,0.000 0.000 0 0,0.000 0.000-128 0,0.000 0.000 128 16,0.000 0.000 0-16,0.000 0.000 0 0,4.000 37.000 0 0,-4.000-37.000 0 0,0.000 0.000 0 15,0.000 0.000 0-15,0.000 0.000 0 0,0.000 0.000 0 0,0.000 0.000 0 0,1.000 34.000 0 16,-1.000-34.000 0-16,0.000 0.000 0 0,0.000 0.000 0 0,0.000 0.000 0 15,0.000 0.000 0-15,-1.000 30.000 0 0,1.000-30.000 0 0,0.000 0.000 0 16,0.000 0.000 0-16,0.000 0.000 0 0,0.000 0.000 0 0,-4.000 31.000 0 16,4.000-31.000 0-16,0.000 0.000 0 0,0.000 0.000 0 0,0.000 0.000 0 15,-7.000 22.000 0-15,7.000-22.000 0 0,0.000 0.000 0 0,-7.000 13.000 0 16,7.000-13.000 0-16,0.000 0.000 0 0,0.000 0.000 0 0,-8.000 18.000 0 16,8.000-18.000 0-16,0.000 0.000 0 0,-5.000 13.000 0 0,5.000-13.000 0 15,0.000 0.000 0-15,-8.000 15.000 0 0,7.000-11.000 0 0,-3.000 1.000 0 16,3.000 0.000 0-16,-1.000-1.000 0 0,-1.000 0.000 0 0,1.000 0.000 0 31,-1.000 0.000-640-31,0.000-1.000 0 0,0.000 1.000 0 0,1.000-1.000 0 0,-1.000 0.000 384 0,0.000 0.000 64 0,1.000 0.000 0 0,-1.000 0.000 16 0,-2.000 0.000 176 0,2.000 1.000 0 16,0.000-1.000 0-16,1.000-1.000 0 0,-1.000 1.000 0 0,0.000-1.000 0 15,0.000 0.000 0-15,1.000 0.000 0 0,-1.000 0.000 0 0,-2.000-1.000 0 16,4.000 1.000 0-16,-3.000 0.000 128 0,1.000 1.000-128 0,-2.000-1.000 0 16,2.000-1.000 0-16,1.000 1.000 0 0,-4.000 1.000 0 0,3.000-1.000 0 15,0.000 1.000 0-15,-2.000-1.000 0 0,3.000 0.000 0 0,-3.000 1.000 0 16,2.000-1.000 0-16,-1.000 2.000 0 0,0.000-2.000 0 0,1.000 0.000-128 15,0.000 1.000 128-15,-2.000 0.000 0 0,2.000 0.000 0 0,-2.000 0.000 0 16,0.000 0.000 0-16,2.000 1.000 0 0,-2.000-1.000 0 0,2.000 0.000-128 16,-2.000-1.000 128-16,2.000 0.000-128 0,0.000 0.000 128 0,0.000-1.000 0 15,-2.000 1.000 0-15,3.000-2.000 0 0,-3.000 1.000 0 0,2.000 0.000 0 0,0.000-1.000 0 16,-2.000 1.000 128-16,2.000-1.000-128 0,0.000 1.000 0 0,0.000-1.000 0 0,-1.000 1.000 128 16,1.000-1.000-128-16,-3.000 0.000 0 0,3.000 1.000 0 0,-2.000-1.000 0 15,0.000 0.000 0-15,2.000 2.000 0 0,-3.000-2.000 0 0,1.000 0.000 0 16,0.000 1.000 0-16,0.000 0.000 0 0,0.000 0.000 0 0,-3.000 0.000 0 15,4.000 0.000 0-15,-3.000 0.000 0 0,2.000 1.000 0 0,-1.000-1.000 0 16,0.000 0.000 0-16,-1.000 0.000 0 0,2.000 0.000 0 0,-1.000-1.000 0 16,1.000 0.000 0-16,0.000 0.000 0 0,2.000-1.000 0 0,-2.000-1.000 0 15,-1.000 1.000 0-15,1.000-2.000 0 0,0.000-1.000 0 0,0.000-3.000 0 16,0.000 1.000-256-16,-4.000-2.000 48 0,4.000-2.000 0 0,-1.000-2.000-15472 16</inkml:trace>
  <inkml:trace contextRef="#ctx0" brushRef="#br2">2901.000 13702.000 25791 0,'0.000'0.000'2304'0,"0.000"-1.000"-1856"0,0.000 1.000-448 0,0.000 0.000 0 0,-1.000 0.000 736 0,1.000-1.000 48 0,-2.000 1.000 16 0,-1.000-1.000 0 16,2.000-1.000 736-16,-1.000 1.000 128 0,0.000 1.000 48 0,-1.000-1.000 0 16,0.000 1.000-752-16,1.000 0.000-160 0,-3.000 0.000-32 0,2.000 1.000 0 15,-1.000 2.000-304-15,-1.000 0.000-64 0,-2.000 1.000-16 0,1.000 1.000 0 16,-2.000 2.000-384-16,0.000 2.000 0 0,0.000 1.000 128 0,-2.000 1.000-128 16,2.000 2.000 0-16,0.000 0.000 0 0,-1.000 1.000 0 0,1.000 1.000 0 15,1.000-1.000 0-15,-2.000 2.000 0 0,4.000-1.000 0 0,-2.000-1.000 0 16,2.000 1.000 0-16,-1.000 0.000 0 0,6.000-15.000 0 0,-4.000 26.000 0 15,4.000-26.000 0-15,0.000 0.000 0 0,-2.000 32.000 0 0,2.000-32.000 0 0,0.000 0.000 0 16,0.000 0.000 0-16,0.000 0.000 0 0,5.000 35.000 0 0,-5.000-35.000 0 0,0.000 0.000 0 16,0.000 0.000 0-16,0.000 0.000 0 0,0.000 0.000-144 0,0.000 0.000 144 15,0.000 0.000 0-15,0.000 0.000 0 0,0.000 0.000-304 0,0.000 0.000 48 16,30.000 32.000 16-16,-30.000-32.000 0 16,0.000 0.000-352-16,0.000 0.000-80 15,0.000 0.000-16-15,0.000 0.000 0 0,35.000-1.000-896 0,-35.000 1.000-176 0,19.000-7.000-32 0,-9.000 1.000-12160 16</inkml:trace>
  <inkml:trace contextRef="#ctx0" brushRef="#br2">2985.000 13854.000 14735 0,'0.000'0.000'1312'0,"0.000"0.000"-1056"0,0.000 0.000-256 0,0.000 0.000 0 15,0.000 0.000 1312-15,0.000 0.000 208 0,1.000 0.000 32 0,-1.000 0.000 16 16,0.000 0.000-544-16,0.000 0.000-96 0,0.000 0.000-32 0,0.000 0.000 0 15,0.000 0.000-496-15,0.000 0.000-96 0,0.000 0.000-32 0,0.000 0.000 0 16,0.000 0.000-272-16,0.000 0.000 0 0,40.000 22.000 0 0,-40.000-22.000 0 16,0.000 0.000 144-16,0.000 0.000-144 0,0.000 0.000 0 0,0.000 0.000 144 15,0.000 0.000-144-15,0.000 0.000 128 16,24.000 34.000-128-16,-24.000-34.000 128 0,0.000 0.000 1120 0,0.000 0.000 224 0,0.000 0.000 32 0,-5.000 26.000 16 16,5.000-26.000-576-16,-7.000 14.000-112 0,2.000-7.000-32 0,-2.000 1.000 0 15,1.000-1.000-512-15,-2.000 0.000-96 0,0.000 2.000-32 0,1.000-2.000 0 16,-2.000-1.000-160-16,4.000 0.000 0 0,-1.000-1.000 0 0,1.000-1.000 0 0,0.000 0.000 384 0,0.000-2.000-16 15,2.000 0.000 0-15,0.000 0.000 0 0,1.000-1.000 272 0,1.000 0.000 48 16,-1.000 0.000 16-16,2.000 0.000 0 0,0.000-1.000-208 0,0.000 0.000-48 16,0.000 0.000 0-16,0.000 0.000 0 0,0.000 0.000-208 0,0.000 0.000-48 15,2.000-1.000-16-15,-2.000 1.000 0 0,1.000 0.000 16 0,1.000-1.000 0 16,-1.000 1.000 0-16,1.000-1.000 0 0,-2.000 1.000-192 0,0.000 0.000 0 16,0.000 0.000 0-16,24.000-5.000 0 0,-24.000 5.000-128 0,0.000 0.000 128 15,26.000-9.000 0-15,-26.000 9.000 0 0,19.000-8.000 0 0,-19.000 8.000 0 16,22.000-10.000 0-16,-22.000 10.000 0 0,21.000-9.000-160 0,-21.000 9.000 160 15,22.000-7.000 0-15,-22.000 7.000-144 16,23.000-6.000-240-16,-23.000 6.000-64 0,0.000 0.000 0 0,32.000-7.000-17040 0</inkml:trace>
</inkml:ink>
</file>

<file path=ppt/ink/ink7.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0000"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4-10-17T08:31:3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2116.000 18237.000 25791 0,'0.000'0.000'2304'0,"0.000"0.000"-1856"0,0.000 0.000-448 0,0.000 0.000 0 15,0.000 0.000-752-15,0.000 0.000-240 0,0.000 0.000-48 0,0.000 0.000-16 0,0.000 0.000 800 0,-19.000-9.000 256 16,19.000 9.000-160-16,0.000 0.000 160 16,0.000 0.000-448-16,0.000 0.000-16 0,0.000 0.000 0 0</inkml:trace>
  <inkml:trace contextRef="#ctx0" brushRef="#br1">1892.000 7376.000 13823 0,'-2.000'-2.000'1216'0,"2.000"1.000"-960"0,0.000 1.000-256 0,0.000 0.000 0 15,-1.000 0.000 272-15,-1.000 0.000 16 0,2.000-2.000 0 0,-3.000 1.000 0 0,-2.000 0.000 1360 0,2.000-1.000 272 0,-3.000 1.000 48 0,1.000-1.000 16 0,-3.000 1.000-496 16,3.000 0.000-80-16,-1.000 0.000-32 0,1.000 0.000 0 0,-3.000 1.000-720 0,2.000 0.000-144 0,-1.000 0.000-16 0,-1.000 1.000-16 0,0.000 0.000-240 16,-2.000 1.000-48-16,1.000 0.000-16 0,-1.000 0.000 0 0,-2.000 0.000-48 0,0.000 3.000 0 0,-2.000-1.000 0 0,-1.000 1.000 0 0,1.000 0.000-128 0,-1.000 1.000 0 0,1.000 2.000 0 0,-3.000-1.000 128 15,2.000 0.000 1200-15,-2.000 3.000 224 0,-1.000 0.000 48 0,-1.000 1.000 16 16,3.000-1.000-1824 0,-2.000 1.000-368-16,3.000 0.000-80 0,1.000-1.000-16 0,-1.000 3.000 944 0,-1.000-1.000 192 0,1.000 3.000 48 15,1.000 2.000 0-15,-1.000-1.000-368 0,-2.000 3.000-144 0,-1.000 2.000 128 16,2.000-1.000-128-16,0.000 0.000 128 0,0.000-1.000-128 0,3.000-3.000 0 0,-1.000 0.000 128 15,3.000 1.000 192-15,-4.000-1.000 16 0,4.000 1.000 16 0,-2.000 1.000 0 16,2.000-3.000 0-16,0.000 3.000 0 0,1.000 1.000 0 0,-1.000 1.000 0 16,1.000 1.000-224-16,1.000 2.000-128 0,-1.000 1.000 128 0,2.000-2.000-128 15,8.000-22.000 0-15,-14.000 47.000 0 0,14.000-47.000 0 0,-13.000 47.000 0 0,13.000-47.000 0 16,-9.000 44.000 0-16,9.000-44.000 0 0,-8.000 42.000 0 0,8.000-42.000 0 16,-7.000 39.000 0-16,7.000-39.000 0 0,-4.000 35.000-128 0,4.000-35.000 272 15,-4.000 43.000 64-15,4.000-43.000 16 0,-3.000 49.000 0 0,3.000-49.000 208 16,0.000 57.000 32-16,0.000-57.000 16 0,0.000 58.000 0 15,0.000-58.000-480-15,3.000 58.000 0 0,-3.000-58.000 0 0,2.000 57.000 0 16,-2.000-57.000 0-16,3.000 53.000 0 0,-3.000-53.000 0 0,5.000 47.000 0 0,-5.000-47.000 0 16,5.000 46.000 0-16,-5.000-46.000 0 0,6.000 43.000 0 0,-6.000-43.000 0 15,8.000 52.000 0-15,-8.000-52.000 0 0,14.000 56.000 0 0,-14.000-56.000 0 16,16.000 52.000 272-16,-16.000-52.000-16 0,13.000 47.000-16 0,-13.000-47.000-32 16,16.000 43.000 0-16,-16.000-43.000 0 0,0.000 0.000 0 0,24.000 52.000-208 15,-24.000-52.000 0-15,0.000 0.000 0 0,24.000 50.000 0 0,-24.000-50.000 0 0,0.000 0.000 0 0,27.000 50.000 0 0,-27.000-50.000 0 16,0.000 0.000 0-16,29.000 53.000 0 0,-29.000-53.000-128 0,21.000 38.000 128 15,-21.000-38.000 0-15,0.000 0.000 0 0,32.000 50.000 0 0,-32.000-50.000 0 16,0.000 0.000 0-16,33.000 46.000-128 0,-33.000-46.000 128 0,0.000 0.000 0 16,34.000 42.000 0-16,-34.000-42.000 0 0,0.000 0.000 0 0,31.000 34.000 0 15,-31.000-34.000 0-15,0.000 0.000 0 0,33.000 34.000 0 0,-33.000-34.000 0 16,0.000 0.000 0-16,34.000 35.000 0 0,-34.000-35.000 0 0,0.000 0.000 0 16,41.000 35.000 0-16,-41.000-35.000 0 0,0.000 0.000 0 0,43.000 39.000 0 0,-43.000-39.000 0 0,31.000 29.000 0 15,-31.000-29.000 0-15,36.000 29.000 0 16,-36.000-29.000 0-16,36.000 29.000 128 0,-36.000-29.000-128 0,41.000 30.000 144 15,-41.000-30.000 128-15,37.000 27.000 32 0,-37.000-27.000 0 0,37.000 22.000 0 0,-37.000-22.000-304 0,32.000 19.000 0 16,-32.000-19.000 0-16,0.000 0.000 0 0,45.000 25.000 0 0,-45.000-25.000 0 16,0.000 0.000 0-16,45.000 19.000 0 0,-45.000-19.000 0 0,0.000 0.000 0 15,46.000 16.000 0-15,-46.000-16.000 0 0,35.000 8.000 0 0,-35.000-8.000 0 16,40.000 8.000 0-16,-40.000-8.000 0 0,42.000 7.000 0 0,-42.000-7.000 0 16,43.000 4.000 0-16,-43.000-4.000 0 0,48.000 4.000 128 0,-48.000-4.000-128 15,47.000 0.000 0-15,-47.000 0.000 0 0,46.000-3.000 0 16,-46.000 3.000 0-16,46.000-6.000 0 0,-46.000 6.000 0 0,42.000-8.000 0 15,-42.000 8.000 0-15,43.000-9.000 0 0,-43.000 9.000 0 0,44.000-6.000 0 16,-44.000 6.000 0-16,46.000-7.000 0 0,-46.000 7.000 0 0,48.000-7.000 0 0,-48.000 7.000 0 0,50.000-8.000 0 0,-50.000 8.000 0 16,50.000-8.000 0-16,-50.000 8.000 0 15,50.000-11.000 0-15,-50.000 11.000 0 0,42.000-10.000 0 0,-42.000 10.000 0 0,40.000-11.000 0 0,-40.000 11.000 0 16,36.000-14.000 0-16,-36.000 14.000 0 0,34.000-16.000 0 0,-34.000 16.000 0 16,35.000-10.000 0-16,-35.000 10.000 0 0,34.000-13.000 0 0,-34.000 13.000 0 15,33.000-12.000 0-15,-33.000 12.000 0 0,40.000-13.000 0 0,-40.000 13.000 0 16,36.000-15.000 0-16,-36.000 15.000 0 15,36.000-16.000 0-15,-36.000 16.000 0 0,34.000-15.000 0 16,-34.000 15.000 0-16,30.000-12.000 0 0,-30.000 12.000 0 0,29.000-15.000 0 0,-29.000 15.000 0 0,27.000-18.000 0 0,-27.000 18.000 0 0,27.000-17.000 0 16,-27.000 17.000 0-16,29.000-21.000 0 0,-15.000 9.000 0 0,-14.000 12.000 0 0,31.000-24.000 0 15,-14.000 11.000 0-15,1.000-1.000 0 0,-3.000 0.000 0 16,2.000-2.000 0-16,-2.000-1.000 0 0,2.000 3.000 0 0,-1.000 2.000 0 0,-3.000-1.000 0 16,3.000 0.000 0-16,0.000-1.000 0 0,-3.000 2.000 0 0,1.000-1.000-176 15,-1.000 2.000 176-15,1.000 0.000-160 16,-2.000-1.000 160-16,-1.000 1.000 0 0,-1.000-2.000 0 0,0.000 2.000 0 0,-10.000 11.000 0 15,19.000-21.000 0-15,-19.000 21.000 0 0,15.000-22.000 0 0,-15.000 22.000 0 16,14.000-19.000 0-16,-14.000 19.000 128 0,12.000-20.000-128 0,-12.000 20.000 128 16,12.000-21.000-128-16,-5.000 9.000 160 0,1.000-2.000-160 0,-8.000 14.000 128 0,13.000-24.000-128 15,-7.000 12.000 0-15,1.000-2.000 0 0,-7.000 14.000 128 0,12.000-25.000-128 16,-5.000 13.000 0-16,0.000 0.000 0 0,-2.000 1.000 192 0,0.000-1.000-64 16,-5.000 12.000-128-16,12.000-22.000 192 0,-6.000 12.000-192 15,-3.000-1.000 0-15,2.000 0.000 128 0,0.000-1.000-128 0,0.000 0.000 0 16,-1.000-1.000 0-16,1.000 3.000 0 0,0.000 2.000 0 0,-2.000-1.000 0 0,2.000 0.000 0 0,-2.000-2.000 0 0,3.000 1.000 0 15,-4.000 0.000 0-15,3.000-1.000 0 0,-2.000 1.000 0 0,0.000-1.000 0 16,1.000 1.000 0-16,0.000-2.000 0 0,-1.000 1.000 0 0,-1.000-1.000 0 16,1.000 3.000 0-16,1.000-1.000 0 15,-1.000-1.000 0-15,0.000-1.000 0 0,0.000 1.000 0 0,2.000 1.000 0 16,-2.000 0.000 0-16,-1.000 2.000 0 0,-1.000 0.000 0 0,-1.000 8.000 0 16,5.000-16.000 0-16,-5.000 9.000 0 0,3.000-1.000 144 0,-3.000 1.000-144 15,0.000-1.000 128-15,0.000-1.000-128 0,2.000 0.000 240 0,-2.000 0.000-48 0,0.000-1.000 0 0,0.000 1.000 0 16,0.000-2.000-192-16,0.000 1.000 0 0,0.000 0.000 0 0,0.000-2.000 0 15,0.000 0.000 0-15,0.000 0.000 0 0,0.000 1.000 0 0,0.000 0.000 0 16,0.000 0.000 0-16,0.000 0.000 0 0,0.000 1.000 0 0,0.000-1.000 0 16,0.000 2.000 0-16,0.000 0.000 0 0,0.000 0.000 0 15,-2.000 0.000 0-15,2.000-1.000 0 0,0.000 1.000 0 0,-1.000 1.000 0 16,-1.000-2.000 0-16,2.000 3.000 144 0,-1.000-1.000-144 0,-1.000-1.000 128 0,0.000-1.000-128 16,-1.000-1.000 256-16,1.000 0.000-48 0,1.000 0.000 0 0,-1.000-2.000 0 15,-2.000 0.000-208-15,0.000 1.000 144 0,3.000 0.000-144 0,-4.000 0.000 128 0,3.000 0.000-128 0,-3.000 2.000 0 16,2.000 0.000 0-16,0.000 0.000 0 0,-2.000 1.000 0 0,2.000-1.000 0 15,0.000 1.000 0-15,-2.000 1.000 128 0,3.000-1.000 64 0,-4.000 1.000 0 16,3.000 0.000 0-16,-2.000-2.000 0 0,2.000 2.000-192 16,1.000-1.000 192-16,-3.000-2.000-192 0,-1.000 1.000 192 0,3.000-2.000-192 15,-2.000 1.000 0-15,0.000 0.000 0 0,2.000 0.000 128 0,-2.000-2.000-128 16,1.000 1.000 0-16,-1.000 0.000 0 0,2.000 1.000 0 0,-1.000 0.000 0 16,-1.000 0.000 0-16,2.000 0.000 0 0,-1.000 2.000 0 0,0.000 1.000 0 15,1.000-1.000 0-15,-2.000 0.000 0 0,2.000 0.000 0 0,-2.000 0.000 0 16,1.000 0.000 0-16,-1.000 1.000 0 15,0.000-3.000 0-15,0.000 2.000 160 0,0.000-1.000-160 0,-1.000 1.000 192 0,0.000-2.000-192 0,-1.000 2.000 144 16,2.000-1.000-144-16,-4.000-1.000 0 0,2.000 1.000 144 0,1.000-1.000-144 16,-2.000 0.000 0-16,0.000-1.000 0 0,0.000 0.000 0 0,-1.000 0.000 0 15,0.000 1.000 0-15,1.000 0.000 0 0,-1.000 0.000 0 0,1.000 1.000 0 0,-3.000-2.000 0 16,3.000 1.000 0-16,-2.000-1.000 0 0,-1.000 2.000 128 0,1.000-1.000-128 0,1.000 2.000 0 0,-1.000-1.000 128 16,3.000 3.000-128-16,-2.000-1.000 0 0,1.000 2.000 0 0,1.000-1.000 0 15,-2.000 1.000 0-15,3.000 0.000 0 0,-1.000 0.000 128 0,0.000 0.000-128 16,0.000 1.000 0-16,0.000-1.000 0 0,-1.000-1.000 0 0,-3.000-1.000 0 15,3.000 1.000 0-15,0.000 1.000 0 0,-1.000-1.000 0 0,0.000 0.000 0 16,0.000 1.000 0-16,-1.000-2.000 0 0,-1.000 0.000 0 16,-2.000 1.000 0-16,2.000 0.000 0 0,-2.000-1.000 0 0,2.000 2.000 0 0,0.000 0.000 0 15,3.000 1.000 0-15,-3.000-1.000 0 0,1.000 0.000 0 0,-1.000 0.000 0 0,1.000 2.000 0 0,2.000-2.000 0 16,-1.000 2.000 0-16,-1.000 0.000 0 0,2.000 0.000 0 0,-1.000-1.000 0 16,-1.000-1.000 0-16,1.000 2.000 0 0,2.000 0.000 0 0,-1.000-1.000 0 15,-1.000 1.000 0-15,0.000-1.000 0 0,1.000 0.000 0 0,-1.000 0.000 0 16,-1.000 0.000 0-16,-1.000 0.000 0 0,1.000-1.000 0 15,-4.000 0.000 0-15,3.000 1.000 0 0,-2.000 0.000 0 0,2.000 1.000 0 16,1.000-3.000 0-16,-3.000 4.000 0 0,2.000-1.000 0 0,0.000 1.000 0 16,1.000 0.000 0-16,-1.000 0.000 0 15,3.000 0.000 0-15,-3.000-1.000 0 0,3.000 2.000 0 0,0.000 0.000 0 0,-1.000-1.000 0 0,2.000 1.000 0 16,-3.000 0.000 0-16,1.000 0.000 0 0,-1.000 0.000 0 0,2.000 0.000 0 16,-3.000 0.000 0-16,1.000-1.000 0 0,-4.000 1.000 0 0,3.000 0.000 0 15,-5.000 0.000 0-15,2.000 0.000 0 0,-1.000 0.000 0 0,-1.000 1.000-128 0,-3.000-1.000 128 0,1.000 0.000 0 0,-1.000 0.000 0 16,-2.000 1.000 0-16,2.000 0.000 0 0,-2.000 0.000 0 0,3.000 0.000 0 15,1.000 0.000 0-15,1.000-2.000 0 0,3.000 2.000 0 0,-1.000 1.000 0 16,0.000 0.000-128-16,4.000 0.000 128 0,-4.000 0.000 0 16,4.000 0.000 0-16,0.000 0.000 0 0,-1.000 0.000 0 15,1.000 1.000 0-15,0.000-1.000 0 0,1.000 1.000 0 0,-1.000 1.000 0 16,1.000-1.000 0-16,-1.000-1.000 0 0,1.000 1.000 0 0,1.000-1.000 0 16,-2.000 0.000 0-16,-1.000 1.000 0 0,0.000-1.000 0 0,0.000 1.000 0 15,-1.000 0.000 0-15,0.000 0.000 0 0,2.000 0.000 0 0,-1.000 1.000 0 16,0.000-1.000 0-16,-2.000 1.000 0 15,5.000-1.000 0-15,-2.000 0.000 0 0,1.000 0.000 0 0,-1.000 0.000 0 0,2.000-1.000-128 0,0.000 1.000 128 0,0.000-1.000 0 16,0.000 0.000 0-16,0.000 0.000 0 0,0.000 0.000 0 0,2.000 0.000 0 16,-2.000-1.000 0-16,1.000 0.000 0 0,1.000 0.000 0 0,-2.000 0.000 0 15,2.000 0.000 0-15,-1.000 0.000 0 0,-1.000-1.000 0 0,0.000 1.000 0 16,0.000-1.000 0-16,2.000 1.000 0 0,-4.000-1.000 0 0,4.000 1.000 0 16,-2.000 0.000 0-16,-2.000 0.000 0 0,4.000-1.000 0 0,1.000 1.000 0 15,-3.000 1.000 0-15,3.000 0.000 0 0,0.000 0.000 0 0,-1.000 0.000 0 0,1.000 0.000 0 0,-1.000 1.000 0 16,3.000 1.000 0-16,-2.000-2.000 0 0,0.000 1.000 0 0,0.000 0.000 0 15,1.000-1.000 0-15,-1.000 2.000 0 0,0.000-1.000 0 0,0.000 0.000 0 16,0.000 0.000 0-16,1.000 0.000 0 0,-1.000 0.000 0 0,0.000 0.000 0 16,0.000 0.000 0-16,0.000 0.000 0 0,-3.000 0.000 0 0,3.000 0.000 0 15,1.000-1.000 0-15,-1.000 1.000 0 0,-1.000 0.000 0 0,1.000-1.000 0 16,-2.000 1.000 0-16,2.000 0.000 0 0,-2.000 0.000 0 16,0.000 0.000 0-16,2.000 0.000 0 0,0.000 2.000 0 0,-1.000-2.000 0 0,3.000 0.000 0 0,-2.000 1.000 0 0,0.000-1.000 0 0,2.000 0.000 0 15,-2.000 1.000-128-15,1.000-1.000 128 16,0.000 0.000 0-16,1.000 0.000 0 0,-2.000 1.000 0 0,2.000 0.000 0 0,-2.000 0.000 0 15,-1.000 0.000 0-15,3.000-1.000 0 0,-2.000 0.000 0 0,2.000 2.000 0 16,-1.000-2.000 0-16,-2.000 1.000 0 0,3.000 0.000 0 0,0.000 0.000 0 0,-2.000-1.000 0 16,3.000 2.000 0-16,-3.000-1.000 0 0,2.000-1.000 0 0,-3.000 1.000 0 15,1.000 1.000 0-15,0.000 0.000 0 0,0.000 0.000 0 0,-2.000 0.000 0 0,0.000 0.000 0 0,1.000 0.000 0 16,-4.000 1.000 0-16,2.000-1.000 0 0,2.000-1.000-128 16,-1.000 1.000 128-16,-4.000 0.000 0 0,3.000 0.000 0 0,-3.000-1.000 0 15,0.000 1.000-176-15,-2.000 0.000 176 0,3.000 1.000-128 0,-4.000 2.000 416 16,-1.000 3.000 96-16,-2.000 2.000 0 0,-4.000 4.000 16 15,-1.000 4.000-2208-15,1.000 3.000-448 16</inkml:trace>
  <inkml:trace contextRef="#ctx0" brushRef="#br1">634.000 7491.000 1839 0,'-4.000'-9.000'160'0,"4.000"2.000"-160"0,-1.000 1.000 0 0,-1.000 1.000 0 0,2.000 2.000 3904 0,0.000 1.000 736 16,0.000 0.000 160-16,0.000-1.000 16 0,0.000-2.000-2912 0,-2.000-3.000-592 0,2.000 1.000-112 0,-3.000-1.000-32 0,3.000-1.000 1056 0,-2.000 1.000 208 0,-1.000 1.000 32 0,1.000 2.000 16 0,1.000 0.000-1072 0,-1.000 2.000-192 0,0.000 0.000-64 0,0.000 1.000 0 0,0.000 0.000-576 0,-1.000 1.000-128 0,1.000-1.000-32 16,-1.000 2.000 0-16,1.000-1.000-96 0,-1.000 1.000-32 0,1.000 0.000 0 0,-3.000 0.000 0 0,1.000 0.000-48 0,1.000 1.000-16 15,-2.000 1.000 0-15,-2.000 1.000 0 0,-2.000 0.000-224 0,1.000 2.000 0 16,-2.000 2.000 0-16,-1.000 0.000 0 16,3.000 0.000 0-16,-3.000 2.000 0 0,0.000 2.000 0 0,-2.000 2.000 0 0,3.000 0.000 0 0,2.000 2.000 0 15,-3.000 0.000-128-15,3.000 1.000 128 0,8.000-16.000 0 16,-12.000 34.000-128-16,12.000-34.000 128 0,-9.000 36.000 0 15,9.000-36.000-160-15,-6.000 34.000 160 0,6.000-34.000-128 0,0.000 0.000 128 16,-2.000 41.000 0-16,2.000-41.000-160 0,0.000 0.000 160 0,0.000 0.000 0 16,2.000 49.000-160-16,-2.000-49.000 160 0,0.000 0.000-128 0,0.000 0.000 128 15,0.000 0.000 0 1,11.000 52.000-128-16,-11.000-52.000 128 0,0.000 0.000 0 0,0.000 0.000 0 0,0.000 0.000 0 0,0.000 0.000 0 0,29.000 44.000-128 0,-29.000-44.000 128 0,0.000 0.000 0 0,0.000 0.000 0 0,0.000 0.000 0 16,40.000 22.000 0-16,-40.000-22.000 192 0,0.000 0.000 0 15,34.000 6.000-16-15,-22.000-5.000 64 0,-2.000 0.000 16 16,1.000-1.000 0-16,-1.000-2.000 0 0,2.000 1.000-128 0,-2.000-2.000 0 15,1.000 1.000-128-15,-3.000 0.000 192 0,1.000-1.000-192 0,1.000 0.000 176 16,-3.000 0.000-176-16,1.000-1.000 160 0,0.000 1.000-160 0,-2.000 0.000 0 16,1.000 0.000 0-16,0.000 1.000 0 15,-2.000-1.000 0-15,0.000 1.000 0 0,0.000 1.000 0 0,0.000-1.000-12096 16,1.000 1.000-2400-16</inkml:trace>
  <inkml:trace contextRef="#ctx0" brushRef="#br1">764.000 7694.000 20271 0,'0.000'0.000'1792'0,"0.000"-1.000"-1424"0,0.000 1.000-368 0,0.000 0.000 0 16,0.000 0.000 800-16,0.000 0.000 96 0,0.000 0.000 0 0,0.000 0.000 16 0,0.000 1.000 1520 0,2.000-1.000 320 0,-2.000 1.000 48 0,0.000 1.000 16 15,0.000 2.000-2272-15,0.000-4.000-544 0,0.000 0.000 0 0,0.000 0.000 0 0,0.000 0.000 0 0,3.000 48.000 0 0,-3.000-48.000 0 0,0.000 0.000 0 0,-3.000 45.000 832 16,3.000-45.000 208-16,0.000 0.000 48 0,-2.000 49.000 0 0,2.000-49.000-800 0,-1.000 39.000-160 0,1.000-39.000-128 0,-2.000 38.000 192 0,2.000-38.000-192 0,0.000 0.000 0 0,-5.000 49.000 0 0,5.000-49.000 128 16,0.000 0.000-128-16,-6.000 43.000 0 0,6.000-43.000 0 15,0.000 0.000 128-15,0.000 0.000-128 0,-6.000 43.000 0 16,6.000-43.000 0-16,0.000 0.000 0 0,0.000 0.000 0 0,0.000 0.000 0 15,0.000 0.000 0-15,0.000 0.000 0 0,0.000 0.000-320 0,0.000 0.000 16 16,0.000 0.000 0-16,0.000 0.000 0 16,0.000 0.000-1136-16,0.000 0.000-224 0,0.000 0.000-64 0,-9.000 4.000 0 15,9.000-18.000-960-15,0.000-1.000-208 0,0.000-3.000-48 0,2.000-3.000 0 16,1.000 1.000 384-16,-1.000 2.000 64 0,1.000 1.000 0 0,0.000-1.000 16 0,1.000-2.000 1744 0,2.000 1.000 352 16,-3.000 1.000 64-16,2.000 0.000 0 0,1.000 1.000 576 0,0.000 0.000 128 15,1.000 1.000 0-15,-2.000 2.000 16 0,0.000 2.000 1808 0,0.000-1.000 352 0,1.000 3.000 80 0,-1.000 0.000 16 0,1.000 1.000 288 0,-3.000 2.000 48 16,2.000 0.000 16-16,1.000 1.000 0 0,-1.000 1.000-1664 0,-1.000 2.000-320 15,-1.000 0.000-64-15,2.000 1.000 0 16,-1.000 1.000-784-16,-1.000 0.000-176 0,2.000 1.000 0 0,-1.000 0.000 0 16,0.000 0.000 0-16,1.000 2.000 0 0,1.000-1.000-160 0,-2.000 2.000 160 0,1.000-1.000 128 15,-5.000-2.000 96-15,0.000 0.000 32 0,0.000 0.000 0 0,0.000 0.000-64 16,0.000 0.000 0-16,0.000 0.000 0 0,0.000 0.000 0 16,0.000 0.000-192-16,0.000 0.000 144 0,25.000 44.000-144 0,-25.000-39.000 128 15,0.000 0.000-128-15,0.000 1.000 0 0,-1.000-2.000 144 0,-1.000-1.000-144 0,0.000 1.000 160 0,-1.000 0.000-32 16,1.000-1.000-128-16,-1.000 1.000 192 0,-1.000 0.000-32 0,-1.000-1.000-16 15,0.000-1.000 0-15,0.000 1.000 0 0,-3.000-1.000-16 0,2.000 1.000 0 16,-1.000-1.000 0-16,1.000 1.000 0 0,-2.000 1.000-128 0,2.000-1.000 128 16,-3.000 1.000-128-16,0.000 1.000 128 0,1.000 1.000-128 0,1.000 1.000 0 15,-2.000-1.000 0-15,4.000-1.000 0 0,0.000-1.000 0 0,2.000 1.000 0 16,0.000 0.000-144-16,-1.000-2.000 144 0,4.000 0.000 0 16,-2.000-1.000-128-16,2.000 0.000 128 0,0.000-1.000 0 0,0.000 0.000-144 15,0.000 0.000 144-15,2.000 0.000 0 0,-2.000 0.000-144 0,2.000-1.000 144 0,-2.000 1.000-128 0,2.000 1.000 128 0,-1.000-1.000-128 16,1.000 0.000 128-16,-2.000 1.000 0 0,3.000 0.000 0 0,-1.000-1.000-128 15,1.000 1.000 128-15,-1.000-1.000 0 0,1.000 1.000 128 0,0.000 0.000-128 16,0.000 0.000 192-16,0.000 0.000-16 0,1.000 0.000-16 0,-1.000 0.000 0 16,0.000 0.000-32-16,-3.000-2.000 0 0,0.000 0.000 0 0,0.000 0.000 0 15,0.000 0.000-128-15,0.000 0.000 0 0,0.000 0.000 144 0,0.000 0.000-144 16,35.000 30.000 0-16,-35.000-30.000 128 0,0.000 0.000-128 0,0.000 0.000 0 16,0.000 0.000 0-16,0.000 0.000 0 0,34.000 31.000 0 0,-34.000-31.000 0 0,0.000 0.000 0 0,0.000 0.000 0 15,0.000 0.000 0-15,0.000 0.000 0 0,32.000 30.000 0 0,-32.000-30.000 0 16,0.000 0.000 0-16,0.000 0.000 0 0,0.000 0.000 0 15,33.000 20.000 0-15,-33.000-20.000 0 0,0.000 0.000 0 0,0.000 0.000 0 16,0.000 0.000 0-16,39.000 26.000-144 0,-39.000-26.000-11424 16,0.000 0.000-2272-16</inkml:trace>
  <inkml:trace contextRef="#ctx0" brushRef="#br1">2423.000 8519.000 3679 0,'0.000'0.000'320'0,"0.000"-1.000"-320"0,0.000 1.000 0 16,0.000 0.000 0-16,0.000 0.000 368 0,0.000 0.000 0 0,0.000 0.000 0 0,0.000-1.000 0 0,0.000 1.000 992 0,0.000-1.000 208 0,2.000 0.000 32 0,-2.000 1.000 16 0,0.000 0.000-704 0,0.000 0.000-144 0,0.000 0.000-16 0,0.000 0.000-16 15,0.000 0.000-224-15,0.000 0.000-32 0,0.000 0.000-16 0,0.000 0.000 0 16,0.000 0.000 96-16,0.000 0.000 16 0,0.000 1.000 0 0,0.000-1.000 0 16,0.000 0.000-64-16,0.000 0.000-16 0,0.000 0.000 0 0,0.000-1.000 0 15,0.000 2.000 64-15,0.000-1.000 16 0,0.000 0.000 0 0,-2.000 0.000 0 0,2.000 0.000-256 0,0.000 0.000-64 16,2.000 1.000 0-16,-4.000-1.000 0 0,2.000 0.000-432 0,0.000 0.000-80 16,0.000 0.000-32-16,0.000-1.000 0 0,-2.000 1.000 48 0,2.000 0.000 16 15,0.000 0.000 0-15,0.000-1.000 0 0,0.000 1.000 592 0,-1.000-1.000 112 16,-1.000 1.000 32-16,2.000-1.000 0 15,-1.000 0.000 64-15,-1.000 0.000 0 0,2.000 0.000 16 0,0.000 0.000 0 0,-3.000 0.000 240 0,3.000 0.000 32 16,0.000 0.000 16-16,3.000-1.000 0 0,-3.000-1.000-752 0,2.000 0.000-128 16,-1.000 0.000 0-16,2.000-1.000 0 0,-1.000 1.000-352 0,1.000 0.000 16 15,-1.000 0.000 0-15,1.000-1.000 0 0,-1.000 2.000 144 0,1.000 1.000 48 16,-1.000 1.000 0-16,-2.000-1.000 0 0,4.000 2.000 144 0,-4.000-1.000-208 0,2.000 1.000 80 0,-1.000 0.000 128 16,-1.000 0.000-384-16,0.000-1.000 64 0,0.000 2.000 0 0,0.000-1.000 0 31,0.000 0.000-384-31,0.000-1.000-64 0,0.000 1.000 0 0,0.000 0.000-16 0,0.000 0.000 560 0,0.000 0.000 224 0,0.000 1.000-176 15,-1.000-2.000 176-15,1.000 1.000 0 0,-2.000 0.000 0 0,2.000-1.000-128 0,0.000 1.000 128 16,-2.000-1.000 0-16,0.000 1.000 240 0,0.000 0.000-48 0,1.000-1.000-16 16,-1.000 1.000 128-16,2.000-1.000 16 0,-2.000 0.000 16 0,2.000 0.000 0 15,0.000-1.000-96-15,-1.000 1.000-32 0,-1.000-1.000 0 0,2.000 1.000 0 16,0.000-1.000 192-16,0.000 0.000 48 0,0.000 1.000 0 0,0.000-1.000 0 16,0.000 1.000 336-16,0.000-1.000 80 0,0.000 1.000 16 0,2.000-1.000 0 15,-2.000 1.000-880-15,0.000 1.000-208 0,0.000-1.000-32 0,0.000 0.000 0 16,1.000 0.000 32-16,-1.000 0.000 0 0,0.000 1.000 0 0,0.000-1.000 0 0,0.000 0.000 16 0,0.000 0.000 16 15,0.000 0.000 0-15,0.000 0.000 0 0,0.000 0.000 16 0,0.000 0.000 0 16,0.000 0.000 0-16,0.000 0.000 0 16,0.000 0.000-592-16,0.000 0.000-112 0,0.000 0.000-32 15,0.000 0.000 0-15,0.000 0.000 720 0,0.000 0.000 176 0,0.000 0.000 0 0,0.000 0.000 0 0,0.000 0.000 192 0,0.000 0.000 80 16,0.000 0.000 16-16,0.000 0.000 0 0,0.000 0.000 384 0,0.000 0.000 80 16,0.000 0.000 16-16,0.000 0.000 0 0,0.000 0.000-368 0,0.000 0.000-64 15,-5.000 13.000-16-15,4.000-14.000 0 0,-1.000 0.000-160 0,0.000-1.000-32 16,2.000 0.000-128-16,0.000 0.000 192 0,-1.000-1.000 144 0,1.000 1.000 32 15,0.000-1.000 0-15,0.000 0.000 0 0,0.000 0.000-512 0,1.000-1.000-112 16,-1.000 2.000 0-16,2.000 0.000-16 0,-2.000 0.000-96 0,2.000 2.000-16 0,-1.000-1.000 0 0,-1.000 1.000 0 16,2.000 1.000 144-16,-2.000-1.000 32 15,0.000 0.000 0-15,0.000 1.000 0 16,0.000 0.000-384-16,0.000 0.000-80 0,0.000 0.000-16 0,0.000 0.000 0 16,0.000 0.000-80-16,0.000 0.000-32 0,0.000 0.000 0 0,0.000-1.000 0 0,0.000 2.000 800 0,0.000-1.000 128 0,0.000 0.000 32 0,0.000-1.000 16 15,0.000 1.000 48-15,0.000-1.000 16 0,0.000 0.000 0 0,0.000 0.000 0 16,0.000 0.000-240-16,0.000 0.000 0 15,0.000 0.000 0-15,0.000-2.000-6368 0,2.000 2.000-1360 0</inkml:trace>
  <inkml:trace contextRef="#ctx0" brushRef="#br1">2630.000 8524.000 29487 0,'0.000'-1.000'1296'0,"0.000"0.000"288"0,0.000 0.000-1264 0,0.000 1.000-320 0,0.000 0.000 0 16,0.000 0.000 0-16,0.000 0.000 0 0,0.000-1.000 0 0,0.000 1.000 0 0,0.000-1.000 0 0,0.000 1.000 336 0,2.000 0.000 176 0,-2.000 0.000 16 0,0.000 0.000 16 15,0.000 0.000-352-15,2.000 0.000-64 0,-2.000 1.000 0 0,3.000-1.000-128 0,-1.000 0.000 0 0,0.000 0.000-272 0,-2.000 0.000 16 0,0.000 0.000 16 16,0.000 0.000 64-16,0.000 0.000 16 0,0.000 0.000 0 0,35.000 4.000 0 0,-35.000-4.000 160 0,0.000 0.000 0 0,32.000 0.000-144 0,-32.000 0.000 144 0,0.000 0.000 0 16,30.000-4.000 0-16,-30.000 4.000 0 0,19.000-5.000 0 0,-19.000 5.000 0 0,18.000-6.000 0 0,-18.000 6.000 0 15,18.000-7.000 0-15,-9.000 3.000 0 0,-2.000 0.000 0 0,-1.000 0.000-128 16,1.000 0.000 128-16,-1.000 1.000-992 0,-1.000 0.000-128 16,-2.000-1.000-32-16,0.000 2.000 0 0,0.000 0.000 624 0,-1.000 0.000 112 15,1.000 1.000 32-15,-3.000 1.000 0 0,0.000-1.000 384 0,0.000 1.000 0 16,0.000 1.000 0-16,0.000-1.000 0 0,0.000 1.000 0 0,0.000-1.000 0 15,0.000 1.000 0-15,-1.000 0.000 0 0,-1.000 1.000 0 0,2.000-2.000-160 0,0.000 0.000 160 0,-5.000 16.000-160 16,5.000-16.000 160-16,-8.000 16.000 0 0,8.000-16.000 0 0,-9.000 20.000 0 16,2.000-7.000 0-16,2.000 1.000 144 0,-3.000 1.000-144 0,-1.000 1.000 160 15,2.000-4.000-160-15,1.000 1.000 192 0,-4.000 0.000-192 0,2.000 2.000 192 16,0.000-1.000 32-16,-3.000 0.000 16 0,1.000 1.000 0 0,-2.000 1.000 0 16,0.000-2.000 176-16,0.000-1.000 32 0,-1.000-1.000 16 0,0.000 0.000 0 15,3.000-3.000 256-15,-2.000-1.000 48 0,2.000-1.000 16 0,1.000-2.000 0 16,2.000-1.000-80-16,-1.000-1.000-32 0,3.000-1.000 0 0,-1.000 0.000 0 15,1.000 0.000-176-15,0.000-1.000-48 0,2.000 1.000 0 0,-2.000-2.000 0 16,3.000 0.000-288-16,-2.000 0.000-160 0,3.000 0.000 160 0,-1.000 0.000-160 16,2.000 0.000 0-16,0.000 0.000 128 0,0.000-2.000-128 0,0.000 2.000 0 0,0.000 0.000 0 15,0.000 2.000 144-15,0.000-2.000-144 0,2.000 0.000 128 0,-2.000-2.000 672 0,0.000 2.000 128 16,1.000 0.000 32-16,-1.000 0.000 0 16,2.000 0.000-704-16,0.000 0.000-256 0,3.000-1.000 176 0,-5.000 1.000-176 0,0.000 0.000 0 0,0.000 0.000 0 0,26.000-3.000 0 15,-26.000 3.000 0-15,0.000 0.000 0 0,29.000-5.000 0 0,-29.000 5.000 0 16,0.000 0.000 0-16,34.000-3.000 0 0,-34.000 3.000 0 0,0.000 0.000 0 15,36.000 0.000 0-15,-36.000 0.000 0 0,0.000 0.000 0 0,38.000 4.000 0 16,-38.000-4.000 0-16,0.000 0.000-128 0,33.000 7.000 128 0,-33.000-7.000 0 16,0.000 0.000 0-16,0.000 0.000 0 0,33.000 12.000 0 0,-33.000-12.000 0 15,0.000 0.000 0-15,0.000 0.000 0 0,0.000 0.000-128 0,0.000 0.000 128 0,0.000 0.000 0 16,0.000 0.000 0-16,0.000 0.000 0 0,0.000 0.000 0 0,35.000 10.000 0 16,-35.000-11.000-1104-16,0.000 1.000-112 15,0.000-1.000-32-15,-3.000-1.000-14448 0</inkml:trace>
  <inkml:trace contextRef="#ctx0" brushRef="#br1">2580.000 8676.000 16575 0,'0.000'-1.000'1472'0,"0.000"-1.000"-1168"0,0.000 1.000-304 0,0.000-1.000 0 0,0.000 1.000 1456 0,0.000 0.000 224 0,0.000 1.000 48 0,0.000-1.000 16 0,2.000 0.000-288 0,-2.000-1.000-64 0,2.000 0.000-16 0,0.000 1.000 0 0,-2.000-1.000 176 0,3.000 1.000 48 0,-3.000 1.000 0 0,2.000-1.000 0 0,1.000 1.000-848 0,-1.000 1.000-176 0,1.000 0.000-16 0,2.000 0.000-16 16,-5.000-1.000-400-16,0.000 0.000-144 0,0.000 0.000 0 16,0.000 0.000 144-16,38.000 14.000 32 0,-38.000-14.000 0 0,0.000 0.000 0 15,0.000 0.000 0-15,42.000 12.000-176 0,-42.000-12.000 0 0,0.000 0.000 0 0,34.000 8.000 0 16,-34.000-8.000 0-16,0.000 0.000 0 0,36.000 5.000 0 0,-36.000-5.000 0 31,0.000 0.000-688-31,34.000 0.000-16 0,-34.000 0.000 0 0,0.000 0.000-14656 16</inkml:trace>
  <inkml:trace contextRef="#ctx0" brushRef="#br1">2925.000 8701.000 12895 0,'0.000'0.000'1152'0,"0.000"0.000"-928"15,0.000 0.000-224-15,0.000 0.000 0 0,0.000 0.000 2064 0,0.000 0.000 368 16,-1.000 0.000 80-16,-1.000 0.000 16 0,2.000 0.000 224 0,0.000 1.000 64 15,-3.000-1.000 0-15,3.000 1.000 0 0,-1.000 0.000-1408 0,-1.000 0.000-288 16,2.000 1.000-48-16,-2.000-1.000-16 0,2.000 1.000-512 0,-3.000 1.000-96 16,3.000 0.000-32-16,0.000-3.000 0 0,0.000 0.000-416 0,0.000 0.000 0 15,0.000 0.000 0-15,0.000 0.000-176 0,-1.000 35.000 176 0,1.000-35.000-128 0,0.000 0.000 128 0,0.000 0.000-128 16,-2.000 39.000 128-16,2.000-39.000 0 0,0.000 0.000 0 0,0.000 0.000 0 16,3.000 40.000 0-16,-3.000-40.000 0 15,0.000 0.000 0-15,0.000 0.000 0 0,0.000 0.000 0 0,0.000 0.000 0 0,13.000 40.000 160 16,-13.000-40.000-160-16,0.000 0.000 0 0,0.000 0.000 0 0,0.000 0.000 0 15,0.000 0.000 0-15,0.000 0.000 272 0,0.000 0.000 64 16,0.000 0.000 16-16,0.000 0.000 0 0,0.000 0.000-96 0,30.000 3.000-32 0,-25.000-8.000 0 0,0.000-2.000 0 16,1.000-1.000-32-16,2.000 0.000 0 0,-3.000-2.000 0 0,3.000 2.000 0 15,-2.000-1.000-64-15,-1.000-1.000 0 0,0.000 2.000-128 0,0.000 1.000 192 16,-2.000-1.000-192-16,0.000 2.000 0 0,0.000 0.000 0 0,-3.000 2.000 0 16,0.000 0.000 0-16,0.000 2.000 0 0,0.000-1.000 0 0,0.000 1.000 0 15,-1.000 1.000 0-15,-1.000-1.000 128 0,2.000 1.000-128 0,-3.000 0.000 0 16,2.000 0.000 320-16,-1.000 0.000-48 0,0.000 0.000 0 15,-1.000 0.000 0-15,-2.000 0.000-80 0,2.000 0.000 0 0,-2.000 0.000-16 0,-3.000-1.000 0 0,2.000 0.000-176 0,-2.000 0.000 0 16,-2.000 1.000 0-16,2.000 0.000 0 0,0.000 0.000-128 16,-3.000 1.000-16-16,1.000-1.000 0 0,1.000 1.000 0 15,1.000 0.000-672-15,1.000 1.000-128 16,1.000-1.000-16-16,1.000 1.000-16512 0</inkml:trace>
  <inkml:trace contextRef="#ctx0" brushRef="#br0">3194.000 7380.000 12895 0,'0.000'0.000'1152'0,"0.000"-1.000"-928"0,0.000 1.000-224 0,0.000 0.000 0 0,0.000 0.000 928 0,0.000 0.000 144 0,0.000-1.000 16 0,0.000 1.000 16 0,0.000-1.000 1120 0,0.000 0.000 208 0,0.000 1.000 64 0,0.000 0.000 0 0,0.000-1.000-960 0,0.000 1.000-192 0,0.000 0.000-48 0,0.000 0.000 0 15,0.000 0.000-512-15,0.000 0.000-96 0,0.000 0.000-32 0,0.000 0.000 0 16,0.000 0.000-80-16,0.000 0.000-32 0,0.000 0.000 0 0,0.000 0.000 0 16,0.000 0.000-544-16,0.000 0.000 0 0,0.000 0.000 0 0,0.000 0.000-192 15,0.000 0.000-48-15,0.000 0.000 0 0,0.000 0.000 0 0,0.000 0.000 0 16,-6.000 29.000 240-16,6.000-29.000 0 0,0.000 0.000-160 0,0.000 0.000 160 15,0.000 0.000 0-15,0.000 0.000 0 16,0.000 0.000-144-16,0.000 0.000 144 0,-8.000 15.000 0 0,6.000-15.000 0 0,2.000 2.000-128 0,0.000-2.000 128 16,0.000 0.000 0-16,0.000 1.000 0 0,0.000-1.000 0 0,0.000-1.000 0 0,0.000 1.000 0 0,0.000-2.000 0 15,0.000 2.000 0-15,0.000 0.000 0 0,0.000 0.000 0 0,0.000-1.000 0 16,0.000 1.000 0-16,0.000-1.000 144 0,2.000 0.000 448 0,-2.000-1.000 96 16,0.000 0.000 16-16,2.000-2.000 0 0,-1.000 1.000-304 0,2.000-1.000-48 15,-3.000 1.000-16-15,3.000-1.000 0 0,-3.000 1.000-336 0,2.000 0.000 0 16,1.000 1.000 0-16,-3.000 1.000 0 0,3.000-1.000 0 0,-3.000 1.000-128 15,2.000 0.000 128-15,-2.000 1.000-128 0,2.000 0.000 128 0,-1.000 0.000-208 16,-1.000 0.000 80-16,0.000 0.000 128 0,0.000 0.000-288 0,0.000 0.000 64 16,0.000 0.000 16-16,0.000 0.000 0 0,0.000 0.000-144 0,0.000 0.000-32 15,0.000 0.000 0-15,0.000 0.000 0 0,0.000 0.000 256 0,0.000 0.000 128 16,5.000 37.000-160-16,-5.000-37.000 160 0,0.000 0.000-272 0,-6.000 8.000 32 16,2.000-6.000 16-16,1.000-2.000 0 15,1.000 1.000-352-15,-1.000-2.000-64 0,0.000-1.000 0 0,-1.000-1.000-16 0,0.000-1.000 496 0,-1.000 0.000 160 0,2.000-1.000 0 0,-2.000-1.000 0 31,2.000-1.000-896-31,0.000-2.000-80 0,0.000 1.000-16 0,1.000-1.000 0 0,2.000 0.000 576 0,0.000 1.000 112 0,0.000-1.000 32 0,2.000 3.000 0 32,-2.000 1.000 272-32,3.000 1.000-160 0,0.000 1.000 160 0,0.000-1.000-128 0,-3.000 4.000 128 0,0.000 0.000-208 0,0.000 0.000 80 0,0.000 0.000 128 15,0.000 0.000-256-15,0.000 0.000 80 16,0.000 0.000 16-16,32.000 10.000 0 0,-32.000-10.000 352 0,0.000 0.000 80 0,0.000 0.000 16 0,0.000 0.000 0 0,0.000 0.000 128 16,0.000 0.000 32-16,0.000 0.000 0 0,0.000 0.000 0 15,29.000 34.000-448-15,-29.000-34.000 0 0,0.000 0.000 0 0,0.000 0.000 0 16,0.000 0.000-752-16,0.000 0.000-80 0,0.000 0.000 0 0,-8.000 20.000-16 15,3.000-17.000-1360-15,-4.000 0.000-272 0,4.000-1.000-48 0,-3.000 1.000-16 16,3.000-2.000 768-16,-3.000-1.000 160 16,3.000-1.000 16-16,-1.000 0.000 16 0,1.000-3.000 752 0,-1.000 1.000 128 0,1.000-1.000 48 0,3.000 0.000 0 15,-1.000-1.000 208-15,3.000-1.000 32 0,2.000 0.000 16 0,-1.000-1.000 0 16,3.000 2.000 400-16,-1.000-1.000 144 0,0.000 2.000 0 0,3.000 1.000 0 0,-6.000 3.000 608 0,0.000 0.000 112 16,0.000 0.000 32-16,0.000 0.000 0 15,0.000 0.000 832-15,0.000 0.000 160 0,34.000 10.000 32 0,-34.000-10.000 16 0,0.000 0.000-128 0,0.000 0.000-16 0,0.000 0.000-16 0,0.000 0.000 0 16,0.000 0.000-992-16,0.000 0.000-192 0,16.000 39.000-32 0,-16.000-39.000-16 31,0.000 0.000-320-31,0.000 0.000-64 0,0.000 0.000-16 0,0.000 0.000 0 16,0.000 0.000-144-16,-11.000 23.000-176 0,11.000-23.000 48 0,-2.000 0.000 0 15,-1.000-1.000-1280-15,0.000-1.000-240 16</inkml:trace>
  <inkml:trace contextRef="#ctx0" brushRef="#br0">3367.000 6980.000 13823 0,'0.000'-1.000'1216'0,"-2.000"0.000"-960"0,2.000 1.000-256 0,0.000 0.000 0 0,0.000 0.000 3152 0,0.000 0.000 592 0,0.000 0.000 112 0,0.000 0.000 32 15,0.000 0.000-1648-15,0.000 0.000-320 0,0.000 0.000-64 0,0.000 0.000 0 16,0.000 0.000-544-16,0.000 0.000-96 0,2.000 0.000-32 0,-2.000 0.000 0 15,0.000 0.000-1056-15,2.000 0.000-128 0,-1.000 0.000-176 0,4.000 0.000 48 16,-5.000 0.000 0-16,0.000 0.000 0 0,0.000 0.000 0 0,0.000 0.000 0 16,35.000 4.000 128-16,-35.000-4.000 0 0,0.000 0.000-144 0,29.000 3.000 144 0,-29.000-3.000 0 15,24.000 0.000-144-15,-24.000 0.000 144 0,0.000 0.000 0 0,31.000-2.000-128 0,-19.000 0.000 128 16,-12.000 2.000 0-16,19.000-3.000 0 0,-9.000 0.000-128 0,-2.000 0.000 128 16,1.000 0.000 0-16,-2.000 0.000 0 0,0.000 1.000-240 0,-4.000-2.000 64 15,3.000 3.000 16-15,-3.000-1.000 0 0,0.000 2.000-32 0,-1.000-1.000-16 16,-2.000 1.000 0-16,0.000-1.000 0 0,2.000 2.000 208 0,-2.000-1.000 0 15,0.000 0.000 0-15,-2.000 1.000 0 0,2.000 1.000 0 0,-2.000 0.000 0 16,2.000-2.000 0-16,0.000 0.000 0 0,-8.000 22.000 0 0,8.000-22.000 0 16,-14.000 26.000 0-16,7.000-11.000 0 0,-2.000 1.000 0 15,-1.000 0.000 128-15,-2.000 3.000-128 0,2.000 0.000 160 0,-4.000 1.000-160 16,2.000-3.000 160-16,0.000 2.000-160 0,-1.000-1.000 160 0,-1.000 0.000-32 16,0.000-2.000 0-16,2.000 0.000 0 0,-1.000-1.000 0 15,0.000-3.000 384-15,0.000 0.000 64 0,1.000-1.000 0 0,0.000-2.000 16 16,3.000-2.000-448-16,1.000-2.000-144 0,1.000 0.000 0 0,1.000-2.000 0 15,1.000 1.000 128-15,2.000-3.000-128 0,1.000 0.000 0 0,2.000-1.000 0 16,0.000 0.000 0-16,0.000-1.000 0 0,0.000 1.000 128 0,0.000-1.000-128 16,0.000 1.000 256-16,0.000 0.000-16 0,0.000 0.000 0 0,0.000 0.000 0 0,0.000 0.000-48 15,2.000-3.000 0-15,-2.000 3.000 0 0,0.000 0.000 0 0,0.000 0.000-192 16,0.000 0.000 128-16,0.000 0.000-128 0,14.000-4.000 0 0,-14.000 4.000 0 16,0.000 0.000 0-16,0.000 0.000 0 0,26.000-3.000 0 0,-26.000 3.000 0 0,0.000 0.000 0 15,32.000-2.000 0-15,-32.000 2.000 0 0,24.000 0.000 0 0,-24.000 0.000 0 16,27.000 0.000 0-16,-27.000 0.000 0 0,26.000-2.000 0 0,-26.000 2.000 0 0,24.000-2.000 0 0,-24.000 2.000 0 15,26.000-3.000 0-15,-26.000 3.000 0 0,22.000-3.000 0 0,-22.000 3.000 0 0,0.000 0.000 0 16,31.000-5.000 0-16,-31.000 5.000 0 0,0.000 0.000 0 0,0.000 0.000 0 0,24.000-2.000 0 16,-24.000 2.000 0-16,0.000 0.000 0 15,0.000 0.000 0-15,0.000 0.000-128 0,0.000 0.000 128 0,0.000 0.000 0 16,0.000 0.000 0-16,0.000 0.000-192 0,0.000 0.000 192 0,0.000 0.000-12128 16,0.000 0.000-2336-16</inkml:trace>
  <inkml:trace contextRef="#ctx0" brushRef="#br0">3321.000 7172.000 23951 0,'-2.000'-4.000'1056'0,"2.000"2.000"224"16,0.000 0.000-1024-16,0.000 0.000-256 0,-2.000 1.000 0 0,2.000 0.000 0 0,0.000 1.000 1904 0,0.000-1.000 320 0,0.000-1.000 64 0,0.000 0.000 16 0,2.000 1.000-192 0,-2.000 0.000-16 0,0.000 1.000-16 0,0.000-1.000 0 0,0.000 1.000-1568 0,0.000 0.000-304 0,0.000 0.000-64 0,0.000 0.000-16 15,0.000 0.000-128-15,0.000 0.000 0 16,0.000 0.000 0-16,38.000 7.000 0 0,-38.000-7.000 0 0,0.000 0.000 0 0,31.000 3.000 144 0,-31.000-3.000-16 16,0.000 0.000-128-16,30.000 0.000 128 0,-30.000 0.000-128 0,0.000 0.000 128 15,31.000-2.000-128-15,-31.000 2.000 0 0,0.000 0.000 0 0,31.000-2.000 0 16,-31.000 2.000 0-16,0.000 0.000 0 0,26.000-5.000 0 0,-26.000 5.000 0 16,0.000 0.000 0-16,0.000 0.000 0 0,27.000-1.000 0 0,-27.000 1.000 0 15,0.000 0.000 0-15,0.000 0.000-128 0,0.000 0.000 128 0,0.000 0.000 0 16,0.000 0.000-1104-1,0.000 0.000-144-15</inkml:trace>
  <inkml:trace contextRef="#ctx0" brushRef="#br0">3658.000 7125.000 4607 0,'0.000'0.000'400'0,"0.000"0.000"-400"16,0.000 0.000 0-16,0.000 0.000 0 0,0.000 0.000 2800 0,0.000 0.000 464 16,0.000 0.000 112-16,0.000 0.000 16 0,0.000 0.000-720 0,0.000 0.000-144 0,0.000 0.000-32 0,0.000 0.000 0 15,0.000 0.000-1072-15,0.000 0.000-208 16,0.000 0.000-64-16,0.000 0.000 0 0,11.000 46.000 192 0,-11.000-46.000 16 16,0.000 0.000 16-16,0.000 0.000 0 0,5.000 47.000-176 0,-5.000-47.000-48 15,0.000 0.000 0-15,5.000 38.000 0 0,-5.000-38.000-784 0,0.000 0.000-176 0,0.000 0.000-16 0,3.000 39.000-16 16,-3.000-39.000 32-16,0.000 0.000 0 0,0.000 0.000 0 0,0.000 0.000 0 15,3.000 37.000-192-15,-3.000-37.000 128 0,0.000 0.000-128 0,0.000 0.000 128 16,0.000 0.000-128-16,0.000 0.000 0 0,0.000 0.000 0 16,0.000 0.000 0-16,0.000 0.000 0 0,0.000 0.000 0 0,0.000 0.000 0 0,0.000 0.000 0 15,0.000 0.000 0-15,0.000 0.000 0 0,0.000 0.000 0 0,0.000 0.000-17984 16</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9B83175-4722-4A10-8460-97CF65A54A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54CBFD-70A7-4979-A18C-0C8BAF40B62C}"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9B83175-4722-4A10-8460-97CF65A54A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54CBFD-70A7-4979-A18C-0C8BAF40B62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9B83175-4722-4A10-8460-97CF65A54A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54CBFD-70A7-4979-A18C-0C8BAF40B62C}"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9B83175-4722-4A10-8460-97CF65A54A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54CBFD-70A7-4979-A18C-0C8BAF40B62C}"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9B83175-4722-4A10-8460-97CF65A54A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54CBFD-70A7-4979-A18C-0C8BAF40B62C}"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9B83175-4722-4A10-8460-97CF65A54A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54CBFD-70A7-4979-A18C-0C8BAF40B62C}"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89B83175-4722-4A10-8460-97CF65A54AB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A54CBFD-70A7-4979-A18C-0C8BAF40B62C}"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29841" y="2505075"/>
            <a:ext cx="3868340"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29150" y="2505075"/>
            <a:ext cx="3887391"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89B83175-4722-4A10-8460-97CF65A54AB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A54CBFD-70A7-4979-A18C-0C8BAF40B62C}"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9B83175-4722-4A10-8460-97CF65A54AB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A54CBFD-70A7-4979-A18C-0C8BAF40B62C}"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9B83175-4722-4A10-8460-97CF65A54AB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A54CBFD-70A7-4979-A18C-0C8BAF40B62C}"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9B83175-4722-4A10-8460-97CF65A54AB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A54CBFD-70A7-4979-A18C-0C8BAF40B62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9B83175-4722-4A10-8460-97CF65A54A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54CBFD-70A7-4979-A18C-0C8BAF40B62C}"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9B83175-4722-4A10-8460-97CF65A54AB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A54CBFD-70A7-4979-A18C-0C8BAF40B62C}"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9B83175-4722-4A10-8460-97CF65A54A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54CBFD-70A7-4979-A18C-0C8BAF40B62C}"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9B83175-4722-4A10-8460-97CF65A54A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54CBFD-70A7-4979-A18C-0C8BAF40B62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9B83175-4722-4A10-8460-97CF65A54A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54CBFD-70A7-4979-A18C-0C8BAF40B62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89B83175-4722-4A10-8460-97CF65A54AB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A54CBFD-70A7-4979-A18C-0C8BAF40B62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29841" y="2505075"/>
            <a:ext cx="3868340"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29150" y="2505075"/>
            <a:ext cx="3887391"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89B83175-4722-4A10-8460-97CF65A54AB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A54CBFD-70A7-4979-A18C-0C8BAF40B62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9B83175-4722-4A10-8460-97CF65A54AB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A54CBFD-70A7-4979-A18C-0C8BAF40B62C}"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9B83175-4722-4A10-8460-97CF65A54AB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A54CBFD-70A7-4979-A18C-0C8BAF40B62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9B83175-4722-4A10-8460-97CF65A54AB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A54CBFD-70A7-4979-A18C-0C8BAF40B62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9B83175-4722-4A10-8460-97CF65A54AB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A54CBFD-70A7-4979-A18C-0C8BAF40B62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B83175-4722-4A10-8460-97CF65A54AB8}" type="datetimeFigureOut">
              <a:rPr lang="zh-CN" altLang="en-US" smtClean="0"/>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54CBFD-70A7-4979-A18C-0C8BAF40B62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B83175-4722-4A10-8460-97CF65A54AB8}" type="datetimeFigureOut">
              <a:rPr lang="zh-CN" altLang="en-US" smtClean="0"/>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54CBFD-70A7-4979-A18C-0C8BAF40B62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jpeg"/><Relationship Id="rId2" Type="http://schemas.openxmlformats.org/officeDocument/2006/relationships/tags" Target="../tags/tag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11.xml.rels><?xml version="1.0" encoding="UTF-8" standalone="yes"?>
<Relationships xmlns="http://schemas.openxmlformats.org/package/2006/relationships"><Relationship Id="rId9" Type="http://schemas.openxmlformats.org/officeDocument/2006/relationships/image" Target="../media/image44.png"/><Relationship Id="rId8" Type="http://schemas.openxmlformats.org/officeDocument/2006/relationships/image" Target="../media/image43.png"/><Relationship Id="rId7" Type="http://schemas.openxmlformats.org/officeDocument/2006/relationships/image" Target="../media/image42.png"/><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1" Type="http://schemas.openxmlformats.org/officeDocument/2006/relationships/slideLayout" Target="../slideLayouts/slideLayout2.xml"/><Relationship Id="rId10" Type="http://schemas.openxmlformats.org/officeDocument/2006/relationships/image" Target="../media/image45.png"/><Relationship Id="rId1"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image" Target="../media/image46.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8.png"/><Relationship Id="rId7" Type="http://schemas.openxmlformats.org/officeDocument/2006/relationships/customXml" Target="../ink/ink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5.xml"/><Relationship Id="rId5" Type="http://schemas.openxmlformats.org/officeDocument/2006/relationships/image" Target="../media/image60.png"/><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image" Target="../media/image59.png"/></Relationships>
</file>

<file path=ppt/slides/_rels/slide16.xml.rels><?xml version="1.0" encoding="UTF-8" standalone="yes"?>
<Relationships xmlns="http://schemas.openxmlformats.org/package/2006/relationships"><Relationship Id="rId9" Type="http://schemas.openxmlformats.org/officeDocument/2006/relationships/image" Target="../media/image69.png"/><Relationship Id="rId8" Type="http://schemas.openxmlformats.org/officeDocument/2006/relationships/image" Target="../media/image68.png"/><Relationship Id="rId7" Type="http://schemas.openxmlformats.org/officeDocument/2006/relationships/image" Target="../media/image67.png"/><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3" Type="http://schemas.openxmlformats.org/officeDocument/2006/relationships/image" Target="../media/image63.png"/><Relationship Id="rId2" Type="http://schemas.openxmlformats.org/officeDocument/2006/relationships/image" Target="../media/image62.png"/><Relationship Id="rId12" Type="http://schemas.openxmlformats.org/officeDocument/2006/relationships/slideLayout" Target="../slideLayouts/slideLayout2.xml"/><Relationship Id="rId11" Type="http://schemas.openxmlformats.org/officeDocument/2006/relationships/image" Target="../media/image71.png"/><Relationship Id="rId10" Type="http://schemas.openxmlformats.org/officeDocument/2006/relationships/image" Target="../media/image70.png"/><Relationship Id="rId1" Type="http://schemas.openxmlformats.org/officeDocument/2006/relationships/image" Target="../media/image61.pn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image" Target="../media/image76.png"/><Relationship Id="rId4" Type="http://schemas.openxmlformats.org/officeDocument/2006/relationships/image" Target="../media/image75.png"/><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72.png"/></Relationships>
</file>

<file path=ppt/slides/_rels/slide18.xml.rels><?xml version="1.0" encoding="UTF-8" standalone="yes"?>
<Relationships xmlns="http://schemas.openxmlformats.org/package/2006/relationships"><Relationship Id="rId9" Type="http://schemas.openxmlformats.org/officeDocument/2006/relationships/image" Target="../media/image83.png"/><Relationship Id="rId8" Type="http://schemas.openxmlformats.org/officeDocument/2006/relationships/image" Target="../media/image82.png"/><Relationship Id="rId7" Type="http://schemas.openxmlformats.org/officeDocument/2006/relationships/image" Target="../media/image81.png"/><Relationship Id="rId6" Type="http://schemas.openxmlformats.org/officeDocument/2006/relationships/customXml" Target="../ink/ink2.xml"/><Relationship Id="rId5" Type="http://schemas.openxmlformats.org/officeDocument/2006/relationships/image" Target="../media/image80.png"/><Relationship Id="rId4" Type="http://schemas.openxmlformats.org/officeDocument/2006/relationships/image" Target="../media/image79.png"/><Relationship Id="rId3" Type="http://schemas.openxmlformats.org/officeDocument/2006/relationships/image" Target="../media/image78.png"/><Relationship Id="rId2" Type="http://schemas.openxmlformats.org/officeDocument/2006/relationships/image" Target="../media/image77.png"/><Relationship Id="rId13" Type="http://schemas.openxmlformats.org/officeDocument/2006/relationships/slideLayout" Target="../slideLayouts/slideLayout13.xml"/><Relationship Id="rId12" Type="http://schemas.openxmlformats.org/officeDocument/2006/relationships/image" Target="../media/image86.png"/><Relationship Id="rId11" Type="http://schemas.openxmlformats.org/officeDocument/2006/relationships/image" Target="../media/image85.png"/><Relationship Id="rId10" Type="http://schemas.openxmlformats.org/officeDocument/2006/relationships/image" Target="../media/image84.png"/><Relationship Id="rId1" Type="http://schemas.openxmlformats.org/officeDocument/2006/relationships/image" Target="../media/image72.png"/></Relationships>
</file>

<file path=ppt/slides/_rels/slide19.xml.rels><?xml version="1.0" encoding="UTF-8" standalone="yes"?>
<Relationships xmlns="http://schemas.openxmlformats.org/package/2006/relationships"><Relationship Id="rId9" Type="http://schemas.openxmlformats.org/officeDocument/2006/relationships/image" Target="../media/image94.png"/><Relationship Id="rId8" Type="http://schemas.openxmlformats.org/officeDocument/2006/relationships/image" Target="../media/image93.png"/><Relationship Id="rId7" Type="http://schemas.openxmlformats.org/officeDocument/2006/relationships/image" Target="../media/image92.png"/><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3" Type="http://schemas.openxmlformats.org/officeDocument/2006/relationships/customXml" Target="../ink/ink3.xml"/><Relationship Id="rId2" Type="http://schemas.openxmlformats.org/officeDocument/2006/relationships/image" Target="../media/image88.png"/><Relationship Id="rId12" Type="http://schemas.openxmlformats.org/officeDocument/2006/relationships/slideLayout" Target="../slideLayouts/slideLayout13.xml"/><Relationship Id="rId11" Type="http://schemas.openxmlformats.org/officeDocument/2006/relationships/image" Target="../media/image96.png"/><Relationship Id="rId10" Type="http://schemas.openxmlformats.org/officeDocument/2006/relationships/image" Target="../media/image95.png"/><Relationship Id="rId1" Type="http://schemas.openxmlformats.org/officeDocument/2006/relationships/image" Target="../media/image87.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9" Type="http://schemas.openxmlformats.org/officeDocument/2006/relationships/image" Target="../media/image105.png"/><Relationship Id="rId8" Type="http://schemas.openxmlformats.org/officeDocument/2006/relationships/image" Target="../media/image104.png"/><Relationship Id="rId7" Type="http://schemas.openxmlformats.org/officeDocument/2006/relationships/image" Target="../media/image103.png"/><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3" Type="http://schemas.openxmlformats.org/officeDocument/2006/relationships/image" Target="../media/image99.png"/><Relationship Id="rId2" Type="http://schemas.openxmlformats.org/officeDocument/2006/relationships/image" Target="../media/image98.png"/><Relationship Id="rId10" Type="http://schemas.openxmlformats.org/officeDocument/2006/relationships/slideLayout" Target="../slideLayouts/slideLayout13.xml"/><Relationship Id="rId1" Type="http://schemas.openxmlformats.org/officeDocument/2006/relationships/image" Target="../media/image97.png"/></Relationships>
</file>

<file path=ppt/slides/_rels/slide21.xml.rels><?xml version="1.0" encoding="UTF-8" standalone="yes"?>
<Relationships xmlns="http://schemas.openxmlformats.org/package/2006/relationships"><Relationship Id="rId9" Type="http://schemas.openxmlformats.org/officeDocument/2006/relationships/image" Target="../media/image113.png"/><Relationship Id="rId8" Type="http://schemas.openxmlformats.org/officeDocument/2006/relationships/image" Target="../media/image112.png"/><Relationship Id="rId7" Type="http://schemas.openxmlformats.org/officeDocument/2006/relationships/image" Target="../media/image111.png"/><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 Id="rId3" Type="http://schemas.openxmlformats.org/officeDocument/2006/relationships/image" Target="../media/image107.png"/><Relationship Id="rId2" Type="http://schemas.openxmlformats.org/officeDocument/2006/relationships/image" Target="../media/image106.png"/><Relationship Id="rId17" Type="http://schemas.openxmlformats.org/officeDocument/2006/relationships/slideLayout" Target="../slideLayouts/slideLayout13.xml"/><Relationship Id="rId16" Type="http://schemas.openxmlformats.org/officeDocument/2006/relationships/image" Target="../media/image120.png"/><Relationship Id="rId15" Type="http://schemas.openxmlformats.org/officeDocument/2006/relationships/image" Target="../media/image119.png"/><Relationship Id="rId14" Type="http://schemas.openxmlformats.org/officeDocument/2006/relationships/image" Target="../media/image118.png"/><Relationship Id="rId13" Type="http://schemas.openxmlformats.org/officeDocument/2006/relationships/image" Target="../media/image117.png"/><Relationship Id="rId12" Type="http://schemas.openxmlformats.org/officeDocument/2006/relationships/image" Target="../media/image116.png"/><Relationship Id="rId11" Type="http://schemas.openxmlformats.org/officeDocument/2006/relationships/image" Target="../media/image115.png"/><Relationship Id="rId10" Type="http://schemas.openxmlformats.org/officeDocument/2006/relationships/image" Target="../media/image114.png"/><Relationship Id="rId1" Type="http://schemas.openxmlformats.org/officeDocument/2006/relationships/image" Target="../media/image103.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4.png"/><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image" Target="../media/image121.png"/></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image" Target="../media/image125.png"/></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37.png"/><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image" Target="../media/image131.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41.png"/><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image" Target="../media/image138.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image" Target="../media/image142.png"/></Relationships>
</file>

<file path=ppt/slides/_rels/slide2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52.png"/><Relationship Id="rId7" Type="http://schemas.openxmlformats.org/officeDocument/2006/relationships/image" Target="../media/image151.png"/><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image" Target="../media/image145.png"/></Relationships>
</file>

<file path=ppt/slides/_rels/slide28.xml.rels><?xml version="1.0" encoding="UTF-8" standalone="yes"?>
<Relationships xmlns="http://schemas.openxmlformats.org/package/2006/relationships"><Relationship Id="rId9" Type="http://schemas.openxmlformats.org/officeDocument/2006/relationships/image" Target="../media/image161.png"/><Relationship Id="rId8" Type="http://schemas.openxmlformats.org/officeDocument/2006/relationships/image" Target="../media/image160.png"/><Relationship Id="rId7" Type="http://schemas.openxmlformats.org/officeDocument/2006/relationships/image" Target="../media/image159.png"/><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 Id="rId3" Type="http://schemas.openxmlformats.org/officeDocument/2006/relationships/image" Target="../media/image155.png"/><Relationship Id="rId2" Type="http://schemas.openxmlformats.org/officeDocument/2006/relationships/image" Target="../media/image154.png"/><Relationship Id="rId11" Type="http://schemas.openxmlformats.org/officeDocument/2006/relationships/slideLayout" Target="../slideLayouts/slideLayout2.xml"/><Relationship Id="rId10" Type="http://schemas.openxmlformats.org/officeDocument/2006/relationships/image" Target="../media/image162.png"/><Relationship Id="rId1" Type="http://schemas.openxmlformats.org/officeDocument/2006/relationships/image" Target="../media/image153.png"/></Relationships>
</file>

<file path=ppt/slides/_rels/slide2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69.png"/><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image" Target="../media/image16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9" Type="http://schemas.openxmlformats.org/officeDocument/2006/relationships/image" Target="../media/image175.png"/><Relationship Id="rId8" Type="http://schemas.openxmlformats.org/officeDocument/2006/relationships/image" Target="../media/image167.png"/><Relationship Id="rId7" Type="http://schemas.openxmlformats.org/officeDocument/2006/relationships/image" Target="../media/image174.png"/><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customXml" Target="../ink/ink4.xml"/><Relationship Id="rId3" Type="http://schemas.openxmlformats.org/officeDocument/2006/relationships/image" Target="../media/image171.png"/><Relationship Id="rId2" Type="http://schemas.openxmlformats.org/officeDocument/2006/relationships/image" Target="../media/image170.png"/><Relationship Id="rId11" Type="http://schemas.openxmlformats.org/officeDocument/2006/relationships/slideLayout" Target="../slideLayouts/slideLayout2.xml"/><Relationship Id="rId10" Type="http://schemas.openxmlformats.org/officeDocument/2006/relationships/image" Target="../media/image176.png"/><Relationship Id="rId1" Type="http://schemas.openxmlformats.org/officeDocument/2006/relationships/image" Target="../media/image163.png"/></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83.png"/><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image" Target="../media/image177.png"/></Relationships>
</file>

<file path=ppt/slides/_rels/slide32.xml.rels><?xml version="1.0" encoding="UTF-8" standalone="yes"?>
<Relationships xmlns="http://schemas.openxmlformats.org/package/2006/relationships"><Relationship Id="rId9" Type="http://schemas.openxmlformats.org/officeDocument/2006/relationships/image" Target="../media/image192.png"/><Relationship Id="rId8" Type="http://schemas.openxmlformats.org/officeDocument/2006/relationships/image" Target="../media/image191.png"/><Relationship Id="rId7" Type="http://schemas.openxmlformats.org/officeDocument/2006/relationships/image" Target="../media/image190.png"/><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 Id="rId3" Type="http://schemas.openxmlformats.org/officeDocument/2006/relationships/image" Target="../media/image186.png"/><Relationship Id="rId2" Type="http://schemas.openxmlformats.org/officeDocument/2006/relationships/image" Target="../media/image185.png"/><Relationship Id="rId11" Type="http://schemas.openxmlformats.org/officeDocument/2006/relationships/slideLayout" Target="../slideLayouts/slideLayout2.xml"/><Relationship Id="rId10" Type="http://schemas.openxmlformats.org/officeDocument/2006/relationships/image" Target="../media/image193.png"/><Relationship Id="rId1" Type="http://schemas.openxmlformats.org/officeDocument/2006/relationships/image" Target="../media/image18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97.png"/><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image" Target="../media/image194.png"/></Relationships>
</file>

<file path=ppt/slides/_rels/slide35.xml.rels><?xml version="1.0" encoding="UTF-8" standalone="yes"?>
<Relationships xmlns="http://schemas.openxmlformats.org/package/2006/relationships"><Relationship Id="rId9" Type="http://schemas.openxmlformats.org/officeDocument/2006/relationships/image" Target="../media/image205.png"/><Relationship Id="rId8" Type="http://schemas.openxmlformats.org/officeDocument/2006/relationships/image" Target="../media/image204.png"/><Relationship Id="rId7" Type="http://schemas.openxmlformats.org/officeDocument/2006/relationships/image" Target="../media/image203.png"/><Relationship Id="rId6" Type="http://schemas.openxmlformats.org/officeDocument/2006/relationships/customXml" Target="../ink/ink5.xml"/><Relationship Id="rId5" Type="http://schemas.openxmlformats.org/officeDocument/2006/relationships/image" Target="../media/image202.png"/><Relationship Id="rId4" Type="http://schemas.openxmlformats.org/officeDocument/2006/relationships/image" Target="../media/image201.png"/><Relationship Id="rId3" Type="http://schemas.openxmlformats.org/officeDocument/2006/relationships/image" Target="../media/image200.png"/><Relationship Id="rId2" Type="http://schemas.openxmlformats.org/officeDocument/2006/relationships/image" Target="../media/image199.png"/><Relationship Id="rId12" Type="http://schemas.openxmlformats.org/officeDocument/2006/relationships/slideLayout" Target="../slideLayouts/slideLayout2.xml"/><Relationship Id="rId11" Type="http://schemas.openxmlformats.org/officeDocument/2006/relationships/image" Target="../media/image207.png"/><Relationship Id="rId10" Type="http://schemas.openxmlformats.org/officeDocument/2006/relationships/image" Target="../media/image206.png"/><Relationship Id="rId1" Type="http://schemas.openxmlformats.org/officeDocument/2006/relationships/image" Target="../media/image198.png"/></Relationships>
</file>

<file path=ppt/slides/_rels/slide36.xml.rels><?xml version="1.0" encoding="UTF-8" standalone="yes"?>
<Relationships xmlns="http://schemas.openxmlformats.org/package/2006/relationships"><Relationship Id="rId9" Type="http://schemas.openxmlformats.org/officeDocument/2006/relationships/image" Target="../media/image216.png"/><Relationship Id="rId8" Type="http://schemas.openxmlformats.org/officeDocument/2006/relationships/image" Target="../media/image215.png"/><Relationship Id="rId7" Type="http://schemas.openxmlformats.org/officeDocument/2006/relationships/image" Target="../media/image214.png"/><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11.png"/><Relationship Id="rId3" Type="http://schemas.openxmlformats.org/officeDocument/2006/relationships/image" Target="../media/image210.png"/><Relationship Id="rId2" Type="http://schemas.openxmlformats.org/officeDocument/2006/relationships/image" Target="../media/image209.png"/><Relationship Id="rId17" Type="http://schemas.openxmlformats.org/officeDocument/2006/relationships/slideLayout" Target="../slideLayouts/slideLayout2.xml"/><Relationship Id="rId16" Type="http://schemas.openxmlformats.org/officeDocument/2006/relationships/image" Target="../media/image222.png"/><Relationship Id="rId15" Type="http://schemas.openxmlformats.org/officeDocument/2006/relationships/customXml" Target="../ink/ink6.xml"/><Relationship Id="rId14" Type="http://schemas.openxmlformats.org/officeDocument/2006/relationships/image" Target="../media/image221.png"/><Relationship Id="rId13" Type="http://schemas.openxmlformats.org/officeDocument/2006/relationships/image" Target="../media/image220.png"/><Relationship Id="rId12" Type="http://schemas.openxmlformats.org/officeDocument/2006/relationships/image" Target="../media/image219.png"/><Relationship Id="rId11" Type="http://schemas.openxmlformats.org/officeDocument/2006/relationships/image" Target="../media/image218.png"/><Relationship Id="rId10" Type="http://schemas.openxmlformats.org/officeDocument/2006/relationships/image" Target="../media/image217.png"/><Relationship Id="rId1" Type="http://schemas.openxmlformats.org/officeDocument/2006/relationships/image" Target="../media/image208.png"/></Relationships>
</file>

<file path=ppt/slides/_rels/slide37.xml.rels><?xml version="1.0" encoding="UTF-8" standalone="yes"?>
<Relationships xmlns="http://schemas.openxmlformats.org/package/2006/relationships"><Relationship Id="rId9" Type="http://schemas.openxmlformats.org/officeDocument/2006/relationships/image" Target="../media/image231.png"/><Relationship Id="rId8" Type="http://schemas.openxmlformats.org/officeDocument/2006/relationships/image" Target="../media/image230.png"/><Relationship Id="rId7" Type="http://schemas.openxmlformats.org/officeDocument/2006/relationships/image" Target="../media/image229.png"/><Relationship Id="rId6" Type="http://schemas.openxmlformats.org/officeDocument/2006/relationships/image" Target="../media/image228.png"/><Relationship Id="rId5" Type="http://schemas.openxmlformats.org/officeDocument/2006/relationships/image" Target="../media/image227.png"/><Relationship Id="rId4" Type="http://schemas.openxmlformats.org/officeDocument/2006/relationships/image" Target="../media/image226.png"/><Relationship Id="rId3" Type="http://schemas.openxmlformats.org/officeDocument/2006/relationships/image" Target="../media/image225.png"/><Relationship Id="rId2" Type="http://schemas.openxmlformats.org/officeDocument/2006/relationships/image" Target="../media/image224.png"/><Relationship Id="rId16" Type="http://schemas.openxmlformats.org/officeDocument/2006/relationships/slideLayout" Target="../slideLayouts/slideLayout2.xml"/><Relationship Id="rId15" Type="http://schemas.openxmlformats.org/officeDocument/2006/relationships/image" Target="../media/image237.png"/><Relationship Id="rId14" Type="http://schemas.openxmlformats.org/officeDocument/2006/relationships/image" Target="../media/image236.png"/><Relationship Id="rId13" Type="http://schemas.openxmlformats.org/officeDocument/2006/relationships/image" Target="../media/image235.png"/><Relationship Id="rId12" Type="http://schemas.openxmlformats.org/officeDocument/2006/relationships/image" Target="../media/image234.png"/><Relationship Id="rId11" Type="http://schemas.openxmlformats.org/officeDocument/2006/relationships/image" Target="../media/image233.png"/><Relationship Id="rId10" Type="http://schemas.openxmlformats.org/officeDocument/2006/relationships/image" Target="../media/image232.png"/><Relationship Id="rId1" Type="http://schemas.openxmlformats.org/officeDocument/2006/relationships/image" Target="../media/image223.png"/></Relationships>
</file>

<file path=ppt/slides/_rels/slide38.xml.rels><?xml version="1.0" encoding="UTF-8" standalone="yes"?>
<Relationships xmlns="http://schemas.openxmlformats.org/package/2006/relationships"><Relationship Id="rId9" Type="http://schemas.openxmlformats.org/officeDocument/2006/relationships/image" Target="../media/image246.png"/><Relationship Id="rId8" Type="http://schemas.openxmlformats.org/officeDocument/2006/relationships/image" Target="../media/image245.png"/><Relationship Id="rId7" Type="http://schemas.openxmlformats.org/officeDocument/2006/relationships/image" Target="../media/image244.png"/><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image" Target="../media/image241.png"/><Relationship Id="rId3" Type="http://schemas.openxmlformats.org/officeDocument/2006/relationships/image" Target="../media/image240.png"/><Relationship Id="rId2" Type="http://schemas.openxmlformats.org/officeDocument/2006/relationships/image" Target="../media/image239.png"/><Relationship Id="rId11" Type="http://schemas.openxmlformats.org/officeDocument/2006/relationships/slideLayout" Target="../slideLayouts/slideLayout2.xml"/><Relationship Id="rId10" Type="http://schemas.openxmlformats.org/officeDocument/2006/relationships/image" Target="../media/image247.png"/><Relationship Id="rId1" Type="http://schemas.openxmlformats.org/officeDocument/2006/relationships/image" Target="../media/image238.png"/></Relationships>
</file>

<file path=ppt/slides/_rels/slide3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image" Target="../media/image2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60.png"/><Relationship Id="rId7" Type="http://schemas.openxmlformats.org/officeDocument/2006/relationships/image" Target="../media/image259.png"/><Relationship Id="rId6" Type="http://schemas.openxmlformats.org/officeDocument/2006/relationships/image" Target="../media/image258.png"/><Relationship Id="rId5" Type="http://schemas.openxmlformats.org/officeDocument/2006/relationships/image" Target="../media/image257.png"/><Relationship Id="rId4" Type="http://schemas.openxmlformats.org/officeDocument/2006/relationships/image" Target="../media/image256.png"/><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image" Target="../media/image248.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1.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3.png"/><Relationship Id="rId1" Type="http://schemas.openxmlformats.org/officeDocument/2006/relationships/image" Target="../media/image262.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5.png"/><Relationship Id="rId1" Type="http://schemas.openxmlformats.org/officeDocument/2006/relationships/image" Target="../media/image264.png"/></Relationships>
</file>

<file path=ppt/slides/_rels/slide4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72.png"/><Relationship Id="rId6" Type="http://schemas.openxmlformats.org/officeDocument/2006/relationships/image" Target="../media/image271.png"/><Relationship Id="rId5" Type="http://schemas.openxmlformats.org/officeDocument/2006/relationships/image" Target="../media/image270.png"/><Relationship Id="rId4" Type="http://schemas.openxmlformats.org/officeDocument/2006/relationships/image" Target="../media/image269.png"/><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image" Target="../media/image266.png"/></Relationships>
</file>

<file path=ppt/slides/_rels/slide45.xml.rels><?xml version="1.0" encoding="UTF-8" standalone="yes"?>
<Relationships xmlns="http://schemas.openxmlformats.org/package/2006/relationships"><Relationship Id="rId9" Type="http://schemas.openxmlformats.org/officeDocument/2006/relationships/image" Target="../media/image281.png"/><Relationship Id="rId8" Type="http://schemas.openxmlformats.org/officeDocument/2006/relationships/image" Target="../media/image280.png"/><Relationship Id="rId7" Type="http://schemas.openxmlformats.org/officeDocument/2006/relationships/image" Target="../media/image279.png"/><Relationship Id="rId6" Type="http://schemas.openxmlformats.org/officeDocument/2006/relationships/image" Target="../media/image278.png"/><Relationship Id="rId5" Type="http://schemas.openxmlformats.org/officeDocument/2006/relationships/image" Target="../media/image277.png"/><Relationship Id="rId4" Type="http://schemas.openxmlformats.org/officeDocument/2006/relationships/image" Target="../media/image276.png"/><Relationship Id="rId3" Type="http://schemas.openxmlformats.org/officeDocument/2006/relationships/image" Target="../media/image275.png"/><Relationship Id="rId2" Type="http://schemas.openxmlformats.org/officeDocument/2006/relationships/image" Target="../media/image274.png"/><Relationship Id="rId10" Type="http://schemas.openxmlformats.org/officeDocument/2006/relationships/slideLayout" Target="../slideLayouts/slideLayout2.xml"/><Relationship Id="rId1" Type="http://schemas.openxmlformats.org/officeDocument/2006/relationships/image" Target="../media/image273.png"/></Relationships>
</file>

<file path=ppt/slides/_rels/slide4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89.png"/><Relationship Id="rId7" Type="http://schemas.openxmlformats.org/officeDocument/2006/relationships/image" Target="../media/image288.png"/><Relationship Id="rId6" Type="http://schemas.openxmlformats.org/officeDocument/2006/relationships/image" Target="../media/image287.png"/><Relationship Id="rId5" Type="http://schemas.openxmlformats.org/officeDocument/2006/relationships/image" Target="../media/image286.png"/><Relationship Id="rId4" Type="http://schemas.openxmlformats.org/officeDocument/2006/relationships/image" Target="../media/image285.png"/><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image" Target="../media/image282.png"/></Relationships>
</file>

<file path=ppt/slides/_rels/slide47.xml.rels><?xml version="1.0" encoding="UTF-8" standalone="yes"?>
<Relationships xmlns="http://schemas.openxmlformats.org/package/2006/relationships"><Relationship Id="rId9" Type="http://schemas.openxmlformats.org/officeDocument/2006/relationships/image" Target="../media/image298.png"/><Relationship Id="rId8" Type="http://schemas.openxmlformats.org/officeDocument/2006/relationships/image" Target="../media/image297.png"/><Relationship Id="rId7" Type="http://schemas.openxmlformats.org/officeDocument/2006/relationships/image" Target="../media/image296.png"/><Relationship Id="rId6" Type="http://schemas.openxmlformats.org/officeDocument/2006/relationships/image" Target="../media/image295.png"/><Relationship Id="rId5" Type="http://schemas.openxmlformats.org/officeDocument/2006/relationships/image" Target="../media/image294.png"/><Relationship Id="rId4" Type="http://schemas.openxmlformats.org/officeDocument/2006/relationships/image" Target="../media/image293.png"/><Relationship Id="rId3" Type="http://schemas.openxmlformats.org/officeDocument/2006/relationships/image" Target="../media/image292.png"/><Relationship Id="rId2" Type="http://schemas.openxmlformats.org/officeDocument/2006/relationships/image" Target="../media/image291.png"/><Relationship Id="rId12" Type="http://schemas.openxmlformats.org/officeDocument/2006/relationships/slideLayout" Target="../slideLayouts/slideLayout2.xml"/><Relationship Id="rId11" Type="http://schemas.openxmlformats.org/officeDocument/2006/relationships/image" Target="../media/image300.png"/><Relationship Id="rId10" Type="http://schemas.openxmlformats.org/officeDocument/2006/relationships/image" Target="../media/image299.png"/><Relationship Id="rId1" Type="http://schemas.openxmlformats.org/officeDocument/2006/relationships/image" Target="../media/image290.png"/></Relationships>
</file>

<file path=ppt/slides/_rels/slide4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05.png"/><Relationship Id="rId4" Type="http://schemas.openxmlformats.org/officeDocument/2006/relationships/image" Target="../media/image304.png"/><Relationship Id="rId3" Type="http://schemas.openxmlformats.org/officeDocument/2006/relationships/image" Target="../media/image303.png"/><Relationship Id="rId2" Type="http://schemas.openxmlformats.org/officeDocument/2006/relationships/image" Target="../media/image302.png"/><Relationship Id="rId1" Type="http://schemas.openxmlformats.org/officeDocument/2006/relationships/image" Target="../media/image301.png"/></Relationships>
</file>

<file path=ppt/slides/_rels/slide49.xml.rels><?xml version="1.0" encoding="UTF-8" standalone="yes"?>
<Relationships xmlns="http://schemas.openxmlformats.org/package/2006/relationships"><Relationship Id="rId9" Type="http://schemas.openxmlformats.org/officeDocument/2006/relationships/image" Target="../media/image314.png"/><Relationship Id="rId8" Type="http://schemas.openxmlformats.org/officeDocument/2006/relationships/image" Target="../media/image313.png"/><Relationship Id="rId7" Type="http://schemas.openxmlformats.org/officeDocument/2006/relationships/image" Target="../media/image312.png"/><Relationship Id="rId6" Type="http://schemas.openxmlformats.org/officeDocument/2006/relationships/image" Target="../media/image311.png"/><Relationship Id="rId5" Type="http://schemas.openxmlformats.org/officeDocument/2006/relationships/image" Target="../media/image310.png"/><Relationship Id="rId4" Type="http://schemas.openxmlformats.org/officeDocument/2006/relationships/image" Target="../media/image309.png"/><Relationship Id="rId3" Type="http://schemas.openxmlformats.org/officeDocument/2006/relationships/image" Target="../media/image308.png"/><Relationship Id="rId2" Type="http://schemas.openxmlformats.org/officeDocument/2006/relationships/image" Target="../media/image307.png"/><Relationship Id="rId10" Type="http://schemas.openxmlformats.org/officeDocument/2006/relationships/slideLayout" Target="../slideLayouts/slideLayout2.xml"/><Relationship Id="rId1" Type="http://schemas.openxmlformats.org/officeDocument/2006/relationships/image" Target="../media/image306.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22.png"/><Relationship Id="rId7" Type="http://schemas.openxmlformats.org/officeDocument/2006/relationships/image" Target="../media/image321.png"/><Relationship Id="rId6" Type="http://schemas.openxmlformats.org/officeDocument/2006/relationships/image" Target="../media/image320.png"/><Relationship Id="rId5" Type="http://schemas.openxmlformats.org/officeDocument/2006/relationships/image" Target="../media/image319.png"/><Relationship Id="rId4" Type="http://schemas.openxmlformats.org/officeDocument/2006/relationships/image" Target="../media/image318.png"/><Relationship Id="rId3" Type="http://schemas.openxmlformats.org/officeDocument/2006/relationships/image" Target="../media/image317.png"/><Relationship Id="rId2" Type="http://schemas.openxmlformats.org/officeDocument/2006/relationships/image" Target="../media/image316.png"/><Relationship Id="rId1" Type="http://schemas.openxmlformats.org/officeDocument/2006/relationships/image" Target="../media/image315.png"/></Relationships>
</file>

<file path=ppt/slides/_rels/slide5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27.png"/><Relationship Id="rId4" Type="http://schemas.openxmlformats.org/officeDocument/2006/relationships/image" Target="../media/image326.png"/><Relationship Id="rId3" Type="http://schemas.openxmlformats.org/officeDocument/2006/relationships/image" Target="../media/image325.png"/><Relationship Id="rId2" Type="http://schemas.openxmlformats.org/officeDocument/2006/relationships/image" Target="../media/image324.png"/><Relationship Id="rId1" Type="http://schemas.openxmlformats.org/officeDocument/2006/relationships/image" Target="../media/image323.png"/></Relationships>
</file>

<file path=ppt/slides/_rels/slide5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34.png"/><Relationship Id="rId7" Type="http://schemas.openxmlformats.org/officeDocument/2006/relationships/image" Target="../media/image333.png"/><Relationship Id="rId6" Type="http://schemas.openxmlformats.org/officeDocument/2006/relationships/image" Target="../media/image332.png"/><Relationship Id="rId5" Type="http://schemas.openxmlformats.org/officeDocument/2006/relationships/image" Target="../media/image331.png"/><Relationship Id="rId4" Type="http://schemas.openxmlformats.org/officeDocument/2006/relationships/customXml" Target="../ink/ink7.xml"/><Relationship Id="rId3" Type="http://schemas.openxmlformats.org/officeDocument/2006/relationships/image" Target="../media/image330.png"/><Relationship Id="rId2" Type="http://schemas.openxmlformats.org/officeDocument/2006/relationships/image" Target="../media/image329.png"/><Relationship Id="rId1" Type="http://schemas.openxmlformats.org/officeDocument/2006/relationships/image" Target="../media/image328.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6.png"/><Relationship Id="rId1" Type="http://schemas.openxmlformats.org/officeDocument/2006/relationships/image" Target="../media/image335.png"/></Relationships>
</file>

<file path=ppt/slides/_rels/slide5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44.png"/><Relationship Id="rId7" Type="http://schemas.openxmlformats.org/officeDocument/2006/relationships/image" Target="../media/image343.png"/><Relationship Id="rId6" Type="http://schemas.openxmlformats.org/officeDocument/2006/relationships/image" Target="../media/image342.png"/><Relationship Id="rId5" Type="http://schemas.openxmlformats.org/officeDocument/2006/relationships/image" Target="../media/image341.png"/><Relationship Id="rId4" Type="http://schemas.openxmlformats.org/officeDocument/2006/relationships/image" Target="../media/image340.png"/><Relationship Id="rId3" Type="http://schemas.openxmlformats.org/officeDocument/2006/relationships/image" Target="../media/image339.png"/><Relationship Id="rId2" Type="http://schemas.openxmlformats.org/officeDocument/2006/relationships/image" Target="../media/image338.png"/><Relationship Id="rId1" Type="http://schemas.openxmlformats.org/officeDocument/2006/relationships/image" Target="../media/image337.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3.png"/><Relationship Id="rId7" Type="http://schemas.openxmlformats.org/officeDocument/2006/relationships/image" Target="../media/image22.png"/><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a:spLocks noGrp="1" noRot="1" noChangeAspect="1" noMove="1" noResize="1" noEditPoints="1" noAdjustHandles="1" noChangeArrowheads="1" noChangeShapeType="1" noTextEdit="1"/>
          </p:cNvSpPr>
          <p:nvPr/>
        </p:nvSpPr>
        <p:spPr>
          <a:xfrm>
            <a:off x="0" y="85725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p:cNvSpPr>
            <a:spLocks noGrp="1" noRot="1" noChangeAspect="1" noMove="1" noResize="1" noEditPoints="1" noAdjustHandles="1" noChangeArrowheads="1" noChangeShapeType="1" noTextEdit="1"/>
          </p:cNvSpPr>
          <p:nvPr/>
        </p:nvSpPr>
        <p:spPr>
          <a:xfrm>
            <a:off x="2286" y="1670810"/>
            <a:ext cx="9141714" cy="2470655"/>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6" name="Picture 15"/>
          <p:cNvPicPr>
            <a:picLocks noGrp="1" noRot="1" noChangeAspect="1" noMove="1" noResize="1" noEditPoints="1" noAdjustHandles="1" noChangeArrowheads="1" noChangeShapeType="1" noCrop="1"/>
          </p:cNvPicPr>
          <p:nvPr/>
        </p:nvPicPr>
        <p:blipFill>
          <a:blip r:embed="rId1">
            <a:extLst>
              <a:ext uri="{28A0092B-C50C-407E-A947-70E740481C1C}">
                <a14:useLocalDpi xmlns:a14="http://schemas.microsoft.com/office/drawing/2010/main" val="0"/>
              </a:ext>
            </a:extLst>
          </a:blip>
          <a:srcRect l="8235" r="8214" b="45501"/>
          <a:stretch>
            <a:fillRect/>
          </a:stretch>
        </p:blipFill>
        <p:spPr>
          <a:xfrm flipV="1">
            <a:off x="0" y="857250"/>
            <a:ext cx="9143999" cy="3355020"/>
          </a:xfrm>
          <a:custGeom>
            <a:avLst/>
            <a:gdLst>
              <a:gd name="connsiteX0" fmla="*/ 0 w 12191999"/>
              <a:gd name="connsiteY0" fmla="*/ 4473360 h 4473360"/>
              <a:gd name="connsiteX1" fmla="*/ 12191999 w 12191999"/>
              <a:gd name="connsiteY1" fmla="*/ 4473360 h 4473360"/>
              <a:gd name="connsiteX2" fmla="*/ 12191999 w 12191999"/>
              <a:gd name="connsiteY2" fmla="*/ 0 h 4473360"/>
              <a:gd name="connsiteX3" fmla="*/ 0 w 12191999"/>
              <a:gd name="connsiteY3" fmla="*/ 0 h 4473360"/>
            </a:gdLst>
            <a:ahLst/>
            <a:cxnLst>
              <a:cxn ang="0">
                <a:pos x="connsiteX0" y="connsiteY0"/>
              </a:cxn>
              <a:cxn ang="0">
                <a:pos x="connsiteX1" y="connsiteY1"/>
              </a:cxn>
              <a:cxn ang="0">
                <a:pos x="connsiteX2" y="connsiteY2"/>
              </a:cxn>
              <a:cxn ang="0">
                <a:pos x="connsiteX3" y="connsiteY3"/>
              </a:cxn>
            </a:cxnLst>
            <a:rect l="l" t="t" r="r" b="b"/>
            <a:pathLst>
              <a:path w="12191999" h="4473360">
                <a:moveTo>
                  <a:pt x="0" y="4473360"/>
                </a:moveTo>
                <a:lnTo>
                  <a:pt x="12191999" y="4473360"/>
                </a:lnTo>
                <a:lnTo>
                  <a:pt x="12191999" y="0"/>
                </a:lnTo>
                <a:lnTo>
                  <a:pt x="0" y="0"/>
                </a:lnTo>
                <a:close/>
              </a:path>
            </a:pathLst>
          </a:custGeom>
        </p:spPr>
      </p:pic>
      <p:sp>
        <p:nvSpPr>
          <p:cNvPr id="2" name="标题 1"/>
          <p:cNvSpPr>
            <a:spLocks noGrp="1"/>
          </p:cNvSpPr>
          <p:nvPr>
            <p:ph type="ctrTitle"/>
          </p:nvPr>
        </p:nvSpPr>
        <p:spPr>
          <a:xfrm>
            <a:off x="565444" y="2414588"/>
            <a:ext cx="8013113" cy="1008851"/>
          </a:xfrm>
        </p:spPr>
        <p:txBody>
          <a:bodyPr anchor="ctr">
            <a:noAutofit/>
          </a:bodyPr>
          <a:lstStyle/>
          <a:p>
            <a:r>
              <a:rPr lang="zh-CN" altLang="en-US" sz="4200" b="1">
                <a:solidFill>
                  <a:srgbClr val="FFFFFF"/>
                </a:solidFill>
                <a:latin typeface="楷体" panose="02010609060101010101" pitchFamily="49" charset="-122"/>
                <a:ea typeface="楷体" panose="02010609060101010101" pitchFamily="49" charset="-122"/>
              </a:rPr>
              <a:t>复变函数与积分变换</a:t>
            </a:r>
            <a:endParaRPr lang="zh-CN" altLang="en-US" sz="4200" b="1">
              <a:solidFill>
                <a:srgbClr val="FFFFFF"/>
              </a:solidFill>
              <a:latin typeface="楷体" panose="02010609060101010101" pitchFamily="49" charset="-122"/>
              <a:ea typeface="楷体" panose="02010609060101010101" pitchFamily="49" charset="-122"/>
            </a:endParaRPr>
          </a:p>
        </p:txBody>
      </p:sp>
      <p:sp>
        <p:nvSpPr>
          <p:cNvPr id="3" name="副标题 2"/>
          <p:cNvSpPr>
            <a:spLocks noGrp="1"/>
          </p:cNvSpPr>
          <p:nvPr>
            <p:ph type="subTitle" idx="1"/>
          </p:nvPr>
        </p:nvSpPr>
        <p:spPr>
          <a:xfrm>
            <a:off x="878681" y="4212270"/>
            <a:ext cx="7101908" cy="649229"/>
          </a:xfrm>
        </p:spPr>
        <p:txBody>
          <a:bodyPr anchor="ctr">
            <a:normAutofit/>
          </a:bodyPr>
          <a:lstStyle/>
          <a:p>
            <a:r>
              <a:rPr lang="zh-CN" altLang="en-US" sz="2100" dirty="0">
                <a:solidFill>
                  <a:srgbClr val="000000"/>
                </a:solidFill>
              </a:rPr>
              <a:t>狄艳媚</a:t>
            </a:r>
            <a:endParaRPr lang="zh-CN" altLang="en-US" sz="2100" dirty="0">
              <a:solidFill>
                <a:srgbClr val="000000"/>
              </a:solidFill>
            </a:endParaRPr>
          </a:p>
        </p:txBody>
      </p:sp>
      <p:pic>
        <p:nvPicPr>
          <p:cNvPr id="7" name="图片 6"/>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2540" y="5915025"/>
            <a:ext cx="9144000" cy="94297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标题 1"/>
              <p:cNvSpPr txBox="1"/>
              <p:nvPr/>
            </p:nvSpPr>
            <p:spPr>
              <a:xfrm>
                <a:off x="229069" y="566887"/>
                <a:ext cx="5328920" cy="1059782"/>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200" i="1">
                        <a:latin typeface="Cambria Math" panose="02040503050406030204" pitchFamily="18" charset="0"/>
                        <a:ea typeface="楷体" panose="02010609060101010101" pitchFamily="49" charset="-122"/>
                      </a:rPr>
                      <m:t>𝐸𝑔</m:t>
                    </m:r>
                    <m:r>
                      <a:rPr lang="en-US" altLang="zh-CN" sz="3200" i="1">
                        <a:latin typeface="Cambria Math" panose="02040503050406030204" pitchFamily="18" charset="0"/>
                        <a:ea typeface="楷体" panose="02010609060101010101" pitchFamily="49" charset="-122"/>
                      </a:rPr>
                      <m:t>: </m:t>
                    </m:r>
                    <m:nary>
                      <m:naryPr>
                        <m:chr m:val="∮"/>
                        <m:ctrlPr>
                          <a:rPr lang="en-US" altLang="zh-CN" sz="3200" i="1" smtClean="0">
                            <a:latin typeface="Cambria Math" panose="02040503050406030204" pitchFamily="18" charset="0"/>
                            <a:ea typeface="楷体" panose="02010609060101010101" pitchFamily="49" charset="-122"/>
                          </a:rPr>
                        </m:ctrlPr>
                      </m:naryPr>
                      <m:sub>
                        <m:r>
                          <m:rPr>
                            <m:brk m:alnAt="23"/>
                          </m:rPr>
                          <a:rPr lang="en-US" altLang="zh-CN" sz="3200" b="0" i="1" smtClean="0">
                            <a:latin typeface="Cambria Math" panose="02040503050406030204" pitchFamily="18" charset="0"/>
                            <a:ea typeface="楷体" panose="02010609060101010101" pitchFamily="49" charset="-122"/>
                          </a:rPr>
                          <m:t>𝐶</m:t>
                        </m:r>
                      </m:sub>
                      <m:sup/>
                      <m:e>
                        <m:f>
                          <m:fPr>
                            <m:ctrlPr>
                              <a:rPr lang="en-US" altLang="zh-CN" sz="3200" i="1" smtClean="0">
                                <a:latin typeface="Cambria Math" panose="02040503050406030204" pitchFamily="18" charset="0"/>
                                <a:ea typeface="楷体" panose="02010609060101010101" pitchFamily="49" charset="-122"/>
                              </a:rPr>
                            </m:ctrlPr>
                          </m:fPr>
                          <m:num>
                            <m:r>
                              <a:rPr lang="en-US" altLang="zh-CN" sz="3200" b="0" i="1" smtClean="0">
                                <a:latin typeface="Cambria Math" panose="02040503050406030204" pitchFamily="18" charset="0"/>
                                <a:ea typeface="楷体" panose="02010609060101010101" pitchFamily="49" charset="-122"/>
                              </a:rPr>
                              <m:t>1</m:t>
                            </m:r>
                          </m:num>
                          <m:den>
                            <m:r>
                              <a:rPr lang="en-US" altLang="zh-CN" sz="3200" b="0" i="1" smtClean="0">
                                <a:latin typeface="Cambria Math" panose="02040503050406030204" pitchFamily="18" charset="0"/>
                                <a:ea typeface="楷体" panose="02010609060101010101" pitchFamily="49" charset="-122"/>
                              </a:rPr>
                              <m:t>𝑧</m:t>
                            </m:r>
                            <m:r>
                              <a:rPr lang="en-US" altLang="zh-CN" sz="3200" b="0" i="1" smtClean="0">
                                <a:latin typeface="Cambria Math" panose="02040503050406030204" pitchFamily="18" charset="0"/>
                                <a:ea typeface="楷体" panose="02010609060101010101" pitchFamily="49" charset="-122"/>
                              </a:rPr>
                              <m:t>(</m:t>
                            </m:r>
                            <m:r>
                              <a:rPr lang="en-US" altLang="zh-CN" sz="3200" b="0" i="1" smtClean="0">
                                <a:latin typeface="Cambria Math" panose="02040503050406030204" pitchFamily="18" charset="0"/>
                                <a:ea typeface="楷体" panose="02010609060101010101" pitchFamily="49" charset="-122"/>
                              </a:rPr>
                              <m:t>3</m:t>
                            </m:r>
                            <m:r>
                              <a:rPr lang="en-US" altLang="zh-CN" sz="3200" b="0" i="1" smtClean="0">
                                <a:latin typeface="Cambria Math" panose="02040503050406030204" pitchFamily="18" charset="0"/>
                                <a:ea typeface="楷体" panose="02010609060101010101" pitchFamily="49" charset="-122"/>
                              </a:rPr>
                              <m:t>𝑧</m:t>
                            </m:r>
                            <m:r>
                              <a:rPr lang="en-US" altLang="zh-CN" sz="3200" b="0" i="1" smtClean="0">
                                <a:latin typeface="Cambria Math" panose="02040503050406030204" pitchFamily="18" charset="0"/>
                                <a:ea typeface="楷体" panose="02010609060101010101" pitchFamily="49" charset="-122"/>
                              </a:rPr>
                              <m:t>+</m:t>
                            </m:r>
                            <m:r>
                              <a:rPr lang="en-US" altLang="zh-CN" sz="3200" b="0" i="1" smtClean="0">
                                <a:latin typeface="Cambria Math" panose="02040503050406030204" pitchFamily="18" charset="0"/>
                                <a:ea typeface="楷体" panose="02010609060101010101" pitchFamily="49" charset="-122"/>
                              </a:rPr>
                              <m:t>1</m:t>
                            </m:r>
                            <m:r>
                              <a:rPr lang="en-US" altLang="zh-CN" sz="3200" b="0" i="1" smtClean="0">
                                <a:latin typeface="Cambria Math" panose="02040503050406030204" pitchFamily="18" charset="0"/>
                                <a:ea typeface="楷体" panose="02010609060101010101" pitchFamily="49" charset="-122"/>
                              </a:rPr>
                              <m:t>)</m:t>
                            </m:r>
                          </m:den>
                        </m:f>
                        <m:r>
                          <a:rPr lang="en-US" altLang="zh-CN" sz="3200" b="0" i="1" smtClean="0">
                            <a:latin typeface="Cambria Math" panose="02040503050406030204" pitchFamily="18" charset="0"/>
                            <a:ea typeface="楷体" panose="02010609060101010101" pitchFamily="49" charset="-122"/>
                          </a:rPr>
                          <m:t>𝑑𝑧</m:t>
                        </m:r>
                      </m:e>
                    </m:nary>
                  </m:oMath>
                </a14:m>
                <a:r>
                  <a:rPr lang="zh-CN" altLang="en-US" sz="3200" dirty="0">
                    <a:latin typeface="楷体" panose="02010609060101010101" pitchFamily="49" charset="-122"/>
                    <a:ea typeface="楷体" panose="02010609060101010101" pitchFamily="49" charset="-122"/>
                  </a:rPr>
                  <a:t>，</a:t>
                </a:r>
                <a14:m>
                  <m:oMath xmlns:m="http://schemas.openxmlformats.org/officeDocument/2006/math">
                    <m:r>
                      <a:rPr lang="en-US" altLang="zh-CN" sz="3200" b="0" i="1" dirty="0" smtClean="0">
                        <a:latin typeface="Cambria Math" panose="02040503050406030204" pitchFamily="18" charset="0"/>
                        <a:ea typeface="楷体" panose="02010609060101010101" pitchFamily="49" charset="-122"/>
                      </a:rPr>
                      <m:t>𝐶</m:t>
                    </m:r>
                    <m:r>
                      <a:rPr lang="en-US" altLang="zh-CN" sz="3200" b="0" i="1" dirty="0" smtClean="0">
                        <a:latin typeface="Cambria Math" panose="02040503050406030204" pitchFamily="18" charset="0"/>
                        <a:ea typeface="楷体" panose="02010609060101010101" pitchFamily="49" charset="-122"/>
                      </a:rPr>
                      <m:t>:</m:t>
                    </m:r>
                    <m:d>
                      <m:dPr>
                        <m:begChr m:val="|"/>
                        <m:endChr m:val="|"/>
                        <m:ctrlPr>
                          <a:rPr lang="en-US" altLang="zh-CN" sz="3200" b="0" i="1" dirty="0" smtClean="0">
                            <a:latin typeface="Cambria Math" panose="02040503050406030204" pitchFamily="18" charset="0"/>
                            <a:ea typeface="楷体" panose="02010609060101010101" pitchFamily="49" charset="-122"/>
                          </a:rPr>
                        </m:ctrlPr>
                      </m:dPr>
                      <m:e>
                        <m:r>
                          <a:rPr lang="en-US" altLang="zh-CN" sz="3200" b="0" i="1" dirty="0" smtClean="0">
                            <a:latin typeface="Cambria Math" panose="02040503050406030204" pitchFamily="18" charset="0"/>
                            <a:ea typeface="楷体" panose="02010609060101010101" pitchFamily="49" charset="-122"/>
                          </a:rPr>
                          <m:t>𝑧</m:t>
                        </m:r>
                      </m:e>
                    </m:d>
                    <m:r>
                      <a:rPr lang="en-US" altLang="zh-CN" sz="3200" b="0" i="1" dirty="0" smtClean="0">
                        <a:latin typeface="Cambria Math" panose="02040503050406030204" pitchFamily="18" charset="0"/>
                        <a:ea typeface="楷体" panose="02010609060101010101" pitchFamily="49" charset="-122"/>
                      </a:rPr>
                      <m:t>=</m:t>
                    </m:r>
                    <m:f>
                      <m:fPr>
                        <m:ctrlPr>
                          <a:rPr lang="en-US" altLang="zh-CN" sz="3200" b="0" i="1" dirty="0" smtClean="0">
                            <a:latin typeface="Cambria Math" panose="02040503050406030204" pitchFamily="18" charset="0"/>
                            <a:ea typeface="楷体" panose="02010609060101010101" pitchFamily="49" charset="-122"/>
                          </a:rPr>
                        </m:ctrlPr>
                      </m:fPr>
                      <m:num>
                        <m:r>
                          <a:rPr lang="en-US" altLang="zh-CN" sz="3200" b="0" i="1" dirty="0" smtClean="0">
                            <a:latin typeface="Cambria Math" panose="02040503050406030204" pitchFamily="18" charset="0"/>
                            <a:ea typeface="楷体" panose="02010609060101010101" pitchFamily="49" charset="-122"/>
                          </a:rPr>
                          <m:t>1</m:t>
                        </m:r>
                      </m:num>
                      <m:den>
                        <m:r>
                          <a:rPr lang="en-US" altLang="zh-CN" sz="3200" b="0" i="1" dirty="0" smtClean="0">
                            <a:latin typeface="Cambria Math" panose="02040503050406030204" pitchFamily="18" charset="0"/>
                            <a:ea typeface="楷体" panose="02010609060101010101" pitchFamily="49" charset="-122"/>
                          </a:rPr>
                          <m:t>6</m:t>
                        </m:r>
                      </m:den>
                    </m:f>
                  </m:oMath>
                </a14:m>
                <a:endParaRPr lang="en-US" altLang="zh-CN" sz="3200" dirty="0">
                  <a:latin typeface="楷体" panose="02010609060101010101" pitchFamily="49" charset="-122"/>
                  <a:ea typeface="楷体" panose="02010609060101010101" pitchFamily="49" charset="-122"/>
                </a:endParaRPr>
              </a:p>
            </p:txBody>
          </p:sp>
        </mc:Choice>
        <mc:Fallback>
          <p:sp>
            <p:nvSpPr>
              <p:cNvPr id="10" name="标题 1"/>
              <p:cNvSpPr txBox="1">
                <a:spLocks noRot="1" noChangeAspect="1" noMove="1" noResize="1" noEditPoints="1" noAdjustHandles="1" noChangeArrowheads="1" noChangeShapeType="1" noTextEdit="1"/>
              </p:cNvSpPr>
              <p:nvPr/>
            </p:nvSpPr>
            <p:spPr>
              <a:xfrm>
                <a:off x="229069" y="566887"/>
                <a:ext cx="5328920" cy="1059782"/>
              </a:xfrm>
              <a:prstGeom prst="rect">
                <a:avLst/>
              </a:prstGeom>
              <a:blipFill rotWithShape="1">
                <a:blip r:embed="rId1"/>
                <a:stretch>
                  <a:fillRect l="-9" t="-7714" r="9" b="-7688"/>
                </a:stretch>
              </a:blipFill>
            </p:spPr>
            <p:txBody>
              <a:bodyPr/>
              <a:lstStyle/>
              <a:p>
                <a:r>
                  <a:rPr lang="zh-CN" altLang="en-US">
                    <a:noFill/>
                  </a:rPr>
                  <a:t> </a:t>
                </a:r>
              </a:p>
            </p:txBody>
          </p:sp>
        </mc:Fallback>
      </mc:AlternateContent>
      <p:grpSp>
        <p:nvGrpSpPr>
          <p:cNvPr id="4" name="组合 3"/>
          <p:cNvGrpSpPr/>
          <p:nvPr/>
        </p:nvGrpSpPr>
        <p:grpSpPr>
          <a:xfrm>
            <a:off x="0" y="82323"/>
            <a:ext cx="9088711" cy="516645"/>
            <a:chOff x="0" y="82323"/>
            <a:chExt cx="9088711" cy="516645"/>
          </a:xfrm>
        </p:grpSpPr>
        <p:sp>
          <p:nvSpPr>
            <p:cNvPr id="6"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2.5 </a:t>
              </a:r>
              <a:r>
                <a:rPr lang="en-US" altLang="zh-CN" sz="1800" b="1" i="1" dirty="0">
                  <a:latin typeface="楷体" panose="02010609060101010101" pitchFamily="49" charset="-122"/>
                  <a:ea typeface="楷体" panose="02010609060101010101" pitchFamily="49" charset="-122"/>
                </a:rPr>
                <a:t>Cauchy</a:t>
              </a:r>
              <a:r>
                <a:rPr lang="zh-CN" altLang="en-US" sz="1800" b="1" dirty="0">
                  <a:latin typeface="楷体" panose="02010609060101010101" pitchFamily="49" charset="-122"/>
                  <a:ea typeface="楷体" panose="02010609060101010101" pitchFamily="49" charset="-122"/>
                </a:rPr>
                <a:t>型积分公式</a:t>
              </a:r>
              <a:endParaRPr lang="zh-CN" altLang="en-US" sz="1800" b="1" dirty="0">
                <a:latin typeface="楷体" panose="02010609060101010101" pitchFamily="49" charset="-122"/>
                <a:ea typeface="楷体" panose="02010609060101010101" pitchFamily="49" charset="-122"/>
              </a:endParaRPr>
            </a:p>
          </p:txBody>
        </p:sp>
        <p:cxnSp>
          <p:nvCxnSpPr>
            <p:cNvPr id="7" name="直接连接符 6"/>
            <p:cNvCxnSpPr/>
            <p:nvPr/>
          </p:nvCxnSpPr>
          <p:spPr>
            <a:xfrm flipV="1">
              <a:off x="0" y="573451"/>
              <a:ext cx="9088711" cy="25517"/>
            </a:xfrm>
            <a:prstGeom prst="line">
              <a:avLst/>
            </a:prstGeom>
            <a:ln w="1270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8" name="标题 1"/>
              <p:cNvSpPr txBox="1"/>
              <p:nvPr/>
            </p:nvSpPr>
            <p:spPr>
              <a:xfrm>
                <a:off x="229069" y="1547059"/>
                <a:ext cx="7942779" cy="1059782"/>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200" dirty="0">
                    <a:ea typeface="楷体" panose="02010609060101010101" pitchFamily="49" charset="-122"/>
                  </a:rPr>
                  <a:t>解</a:t>
                </a:r>
                <a14:m>
                  <m:oMath xmlns:m="http://schemas.openxmlformats.org/officeDocument/2006/math">
                    <m:r>
                      <a:rPr lang="en-US" altLang="zh-CN" sz="3200" i="1">
                        <a:latin typeface="Cambria Math" panose="02040503050406030204" pitchFamily="18" charset="0"/>
                        <a:ea typeface="楷体" panose="02010609060101010101" pitchFamily="49" charset="-122"/>
                      </a:rPr>
                      <m:t>: </m:t>
                    </m:r>
                    <m:nary>
                      <m:naryPr>
                        <m:chr m:val="∮"/>
                        <m:ctrlPr>
                          <a:rPr lang="en-US" altLang="zh-CN" sz="3200" i="1" smtClean="0">
                            <a:latin typeface="Cambria Math" panose="02040503050406030204" pitchFamily="18" charset="0"/>
                            <a:ea typeface="楷体" panose="02010609060101010101" pitchFamily="49" charset="-122"/>
                          </a:rPr>
                        </m:ctrlPr>
                      </m:naryPr>
                      <m:sub>
                        <m:r>
                          <m:rPr>
                            <m:brk m:alnAt="23"/>
                          </m:rPr>
                          <a:rPr lang="en-US" altLang="zh-CN" sz="3200" b="0" i="1" smtClean="0">
                            <a:latin typeface="Cambria Math" panose="02040503050406030204" pitchFamily="18" charset="0"/>
                            <a:ea typeface="楷体" panose="02010609060101010101" pitchFamily="49" charset="-122"/>
                          </a:rPr>
                          <m:t>𝐶</m:t>
                        </m:r>
                      </m:sub>
                      <m:sup/>
                      <m:e>
                        <m:f>
                          <m:fPr>
                            <m:ctrlPr>
                              <a:rPr lang="en-US" altLang="zh-CN" sz="3200" i="1" smtClean="0">
                                <a:latin typeface="Cambria Math" panose="02040503050406030204" pitchFamily="18" charset="0"/>
                                <a:ea typeface="楷体" panose="02010609060101010101" pitchFamily="49" charset="-122"/>
                              </a:rPr>
                            </m:ctrlPr>
                          </m:fPr>
                          <m:num>
                            <m:r>
                              <a:rPr lang="en-US" altLang="zh-CN" sz="3200" b="0" i="1" smtClean="0">
                                <a:latin typeface="Cambria Math" panose="02040503050406030204" pitchFamily="18" charset="0"/>
                                <a:ea typeface="楷体" panose="02010609060101010101" pitchFamily="49" charset="-122"/>
                              </a:rPr>
                              <m:t>1</m:t>
                            </m:r>
                          </m:num>
                          <m:den>
                            <m:r>
                              <a:rPr lang="en-US" altLang="zh-CN" sz="3200" b="0" i="1" smtClean="0">
                                <a:latin typeface="Cambria Math" panose="02040503050406030204" pitchFamily="18" charset="0"/>
                                <a:ea typeface="楷体" panose="02010609060101010101" pitchFamily="49" charset="-122"/>
                              </a:rPr>
                              <m:t>𝑧</m:t>
                            </m:r>
                            <m:r>
                              <a:rPr lang="en-US" altLang="zh-CN" sz="3200" b="0" i="1" smtClean="0">
                                <a:latin typeface="Cambria Math" panose="02040503050406030204" pitchFamily="18" charset="0"/>
                                <a:ea typeface="楷体" panose="02010609060101010101" pitchFamily="49" charset="-122"/>
                              </a:rPr>
                              <m:t>(</m:t>
                            </m:r>
                            <m:r>
                              <a:rPr lang="en-US" altLang="zh-CN" sz="3200" b="0" i="1" smtClean="0">
                                <a:latin typeface="Cambria Math" panose="02040503050406030204" pitchFamily="18" charset="0"/>
                                <a:ea typeface="楷体" panose="02010609060101010101" pitchFamily="49" charset="-122"/>
                              </a:rPr>
                              <m:t>3</m:t>
                            </m:r>
                            <m:r>
                              <a:rPr lang="en-US" altLang="zh-CN" sz="3200" b="0" i="1" smtClean="0">
                                <a:latin typeface="Cambria Math" panose="02040503050406030204" pitchFamily="18" charset="0"/>
                                <a:ea typeface="楷体" panose="02010609060101010101" pitchFamily="49" charset="-122"/>
                              </a:rPr>
                              <m:t>𝑧</m:t>
                            </m:r>
                            <m:r>
                              <a:rPr lang="en-US" altLang="zh-CN" sz="3200" b="0" i="1" smtClean="0">
                                <a:latin typeface="Cambria Math" panose="02040503050406030204" pitchFamily="18" charset="0"/>
                                <a:ea typeface="楷体" panose="02010609060101010101" pitchFamily="49" charset="-122"/>
                              </a:rPr>
                              <m:t>+</m:t>
                            </m:r>
                            <m:r>
                              <a:rPr lang="en-US" altLang="zh-CN" sz="3200" b="0" i="1" smtClean="0">
                                <a:latin typeface="Cambria Math" panose="02040503050406030204" pitchFamily="18" charset="0"/>
                                <a:ea typeface="楷体" panose="02010609060101010101" pitchFamily="49" charset="-122"/>
                              </a:rPr>
                              <m:t>1</m:t>
                            </m:r>
                            <m:r>
                              <a:rPr lang="en-US" altLang="zh-CN" sz="3200" b="0" i="1" smtClean="0">
                                <a:latin typeface="Cambria Math" panose="02040503050406030204" pitchFamily="18" charset="0"/>
                                <a:ea typeface="楷体" panose="02010609060101010101" pitchFamily="49" charset="-122"/>
                              </a:rPr>
                              <m:t>)</m:t>
                            </m:r>
                          </m:den>
                        </m:f>
                        <m:r>
                          <a:rPr lang="en-US" altLang="zh-CN" sz="3200" b="0" i="1" smtClean="0">
                            <a:latin typeface="Cambria Math" panose="02040503050406030204" pitchFamily="18" charset="0"/>
                            <a:ea typeface="楷体" panose="02010609060101010101" pitchFamily="49" charset="-122"/>
                          </a:rPr>
                          <m:t>𝑑𝑧</m:t>
                        </m:r>
                      </m:e>
                    </m:nary>
                    <m:r>
                      <a:rPr lang="en-US" altLang="zh-CN" sz="3200" i="1">
                        <a:latin typeface="Cambria Math" panose="02040503050406030204" pitchFamily="18" charset="0"/>
                        <a:ea typeface="楷体" panose="02010609060101010101" pitchFamily="49" charset="-122"/>
                      </a:rPr>
                      <m:t>=</m:t>
                    </m:r>
                    <m:nary>
                      <m:naryPr>
                        <m:chr m:val="∮"/>
                        <m:ctrlPr>
                          <a:rPr lang="en-US" altLang="zh-CN" sz="3200" i="1">
                            <a:latin typeface="Cambria Math" panose="02040503050406030204" pitchFamily="18" charset="0"/>
                            <a:ea typeface="楷体" panose="02010609060101010101" pitchFamily="49" charset="-122"/>
                          </a:rPr>
                        </m:ctrlPr>
                      </m:naryPr>
                      <m:sub>
                        <m:r>
                          <m:rPr>
                            <m:brk m:alnAt="23"/>
                          </m:rPr>
                          <a:rPr lang="en-US" altLang="zh-CN" sz="3200" i="1">
                            <a:latin typeface="Cambria Math" panose="02040503050406030204" pitchFamily="18" charset="0"/>
                            <a:ea typeface="楷体" panose="02010609060101010101" pitchFamily="49" charset="-122"/>
                          </a:rPr>
                          <m:t>𝐶</m:t>
                        </m:r>
                      </m:sub>
                      <m:sup/>
                      <m:e>
                        <m:f>
                          <m:fPr>
                            <m:ctrlPr>
                              <a:rPr lang="en-US" altLang="zh-CN" sz="3200" i="1">
                                <a:latin typeface="Cambria Math" panose="02040503050406030204" pitchFamily="18" charset="0"/>
                                <a:ea typeface="楷体" panose="02010609060101010101" pitchFamily="49" charset="-122"/>
                              </a:rPr>
                            </m:ctrlPr>
                          </m:fPr>
                          <m:num>
                            <m:r>
                              <a:rPr lang="en-US" altLang="zh-CN" sz="3200" i="1">
                                <a:latin typeface="Cambria Math" panose="02040503050406030204" pitchFamily="18" charset="0"/>
                                <a:ea typeface="楷体" panose="02010609060101010101" pitchFamily="49" charset="-122"/>
                              </a:rPr>
                              <m:t>1</m:t>
                            </m:r>
                          </m:num>
                          <m:den>
                            <m:r>
                              <a:rPr lang="en-US" altLang="zh-CN" sz="3200" i="1">
                                <a:latin typeface="Cambria Math" panose="02040503050406030204" pitchFamily="18" charset="0"/>
                                <a:ea typeface="楷体" panose="02010609060101010101" pitchFamily="49" charset="-122"/>
                              </a:rPr>
                              <m:t>𝑧</m:t>
                            </m:r>
                          </m:den>
                        </m:f>
                        <m:r>
                          <a:rPr lang="en-US" altLang="zh-CN" sz="3200" i="1">
                            <a:latin typeface="Cambria Math" panose="02040503050406030204" pitchFamily="18" charset="0"/>
                            <a:ea typeface="楷体" panose="02010609060101010101" pitchFamily="49" charset="-122"/>
                          </a:rPr>
                          <m:t>𝑑𝑧</m:t>
                        </m:r>
                      </m:e>
                    </m:nary>
                    <m:r>
                      <a:rPr lang="en-US" altLang="zh-CN" sz="3200" b="0" i="1" smtClean="0">
                        <a:latin typeface="Cambria Math" panose="02040503050406030204" pitchFamily="18" charset="0"/>
                        <a:ea typeface="楷体" panose="02010609060101010101" pitchFamily="49" charset="-122"/>
                      </a:rPr>
                      <m:t>−</m:t>
                    </m:r>
                    <m:nary>
                      <m:naryPr>
                        <m:chr m:val="∮"/>
                        <m:ctrlPr>
                          <a:rPr lang="en-US" altLang="zh-CN" sz="3200" i="1">
                            <a:latin typeface="Cambria Math" panose="02040503050406030204" pitchFamily="18" charset="0"/>
                            <a:ea typeface="楷体" panose="02010609060101010101" pitchFamily="49" charset="-122"/>
                          </a:rPr>
                        </m:ctrlPr>
                      </m:naryPr>
                      <m:sub>
                        <m:r>
                          <m:rPr>
                            <m:brk m:alnAt="23"/>
                          </m:rPr>
                          <a:rPr lang="en-US" altLang="zh-CN" sz="3200" i="1">
                            <a:latin typeface="Cambria Math" panose="02040503050406030204" pitchFamily="18" charset="0"/>
                            <a:ea typeface="楷体" panose="02010609060101010101" pitchFamily="49" charset="-122"/>
                          </a:rPr>
                          <m:t>𝐶</m:t>
                        </m:r>
                      </m:sub>
                      <m:sup/>
                      <m:e>
                        <m:f>
                          <m:fPr>
                            <m:ctrlPr>
                              <a:rPr lang="en-US" altLang="zh-CN" sz="3200" b="0" i="1" smtClean="0">
                                <a:latin typeface="Cambria Math" panose="02040503050406030204" pitchFamily="18" charset="0"/>
                                <a:ea typeface="楷体" panose="02010609060101010101" pitchFamily="49" charset="-122"/>
                              </a:rPr>
                            </m:ctrlPr>
                          </m:fPr>
                          <m:num>
                            <m:r>
                              <a:rPr lang="en-US" altLang="zh-CN" sz="3200" b="0" i="1" smtClean="0">
                                <a:latin typeface="Cambria Math" panose="02040503050406030204" pitchFamily="18" charset="0"/>
                                <a:ea typeface="楷体" panose="02010609060101010101" pitchFamily="49" charset="-122"/>
                              </a:rPr>
                              <m:t>3</m:t>
                            </m:r>
                          </m:num>
                          <m:den>
                            <m:r>
                              <a:rPr lang="en-US" altLang="zh-CN" sz="3200" b="0" i="1" smtClean="0">
                                <a:latin typeface="Cambria Math" panose="02040503050406030204" pitchFamily="18" charset="0"/>
                                <a:ea typeface="楷体" panose="02010609060101010101" pitchFamily="49" charset="-122"/>
                              </a:rPr>
                              <m:t>3</m:t>
                            </m:r>
                            <m:r>
                              <a:rPr lang="en-US" altLang="zh-CN" sz="3200" b="0" i="1" smtClean="0">
                                <a:latin typeface="Cambria Math" panose="02040503050406030204" pitchFamily="18" charset="0"/>
                                <a:ea typeface="楷体" panose="02010609060101010101" pitchFamily="49" charset="-122"/>
                              </a:rPr>
                              <m:t>𝑧</m:t>
                            </m:r>
                            <m:r>
                              <a:rPr lang="en-US" altLang="zh-CN" sz="3200" b="0" i="1" smtClean="0">
                                <a:latin typeface="Cambria Math" panose="02040503050406030204" pitchFamily="18" charset="0"/>
                                <a:ea typeface="楷体" panose="02010609060101010101" pitchFamily="49" charset="-122"/>
                              </a:rPr>
                              <m:t>+</m:t>
                            </m:r>
                            <m:r>
                              <a:rPr lang="en-US" altLang="zh-CN" sz="3200" b="0" i="1" smtClean="0">
                                <a:latin typeface="Cambria Math" panose="02040503050406030204" pitchFamily="18" charset="0"/>
                                <a:ea typeface="楷体" panose="02010609060101010101" pitchFamily="49" charset="-122"/>
                              </a:rPr>
                              <m:t>1</m:t>
                            </m:r>
                          </m:den>
                        </m:f>
                        <m:r>
                          <a:rPr lang="en-US" altLang="zh-CN" sz="3200" i="1">
                            <a:latin typeface="Cambria Math" panose="02040503050406030204" pitchFamily="18" charset="0"/>
                            <a:ea typeface="楷体" panose="02010609060101010101" pitchFamily="49" charset="-122"/>
                          </a:rPr>
                          <m:t>𝑑𝑧</m:t>
                        </m:r>
                      </m:e>
                    </m:nary>
                  </m:oMath>
                </a14:m>
                <a:endParaRPr lang="en-US" altLang="zh-CN" sz="3200" dirty="0">
                  <a:latin typeface="楷体" panose="02010609060101010101" pitchFamily="49" charset="-122"/>
                  <a:ea typeface="楷体" panose="02010609060101010101" pitchFamily="49" charset="-122"/>
                </a:endParaRPr>
              </a:p>
            </p:txBody>
          </p:sp>
        </mc:Choice>
        <mc:Fallback>
          <p:sp>
            <p:nvSpPr>
              <p:cNvPr id="8" name="标题 1"/>
              <p:cNvSpPr txBox="1">
                <a:spLocks noRot="1" noChangeAspect="1" noMove="1" noResize="1" noEditPoints="1" noAdjustHandles="1" noChangeArrowheads="1" noChangeShapeType="1" noTextEdit="1"/>
              </p:cNvSpPr>
              <p:nvPr/>
            </p:nvSpPr>
            <p:spPr>
              <a:xfrm>
                <a:off x="229069" y="1547059"/>
                <a:ext cx="7942779" cy="1059782"/>
              </a:xfrm>
              <a:prstGeom prst="rect">
                <a:avLst/>
              </a:prstGeom>
              <a:blipFill rotWithShape="1">
                <a:blip r:embed="rId2"/>
                <a:stretch>
                  <a:fillRect l="-6" t="-7688" b="-7714"/>
                </a:stretch>
              </a:blipFill>
            </p:spPr>
            <p:txBody>
              <a:bodyPr/>
              <a:lstStyle/>
              <a:p>
                <a:r>
                  <a:rPr lang="zh-CN" altLang="en-US">
                    <a:noFill/>
                  </a:rPr>
                  <a:t> </a:t>
                </a:r>
              </a:p>
            </p:txBody>
          </p:sp>
        </mc:Fallback>
      </mc:AlternateContent>
      <p:sp>
        <p:nvSpPr>
          <p:cNvPr id="9" name="矩形 8"/>
          <p:cNvSpPr/>
          <p:nvPr/>
        </p:nvSpPr>
        <p:spPr>
          <a:xfrm>
            <a:off x="5852160" y="1833613"/>
            <a:ext cx="1029903" cy="850382"/>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1" name="标题 1"/>
              <p:cNvSpPr txBox="1"/>
              <p:nvPr/>
            </p:nvSpPr>
            <p:spPr>
              <a:xfrm>
                <a:off x="6423526" y="1226568"/>
                <a:ext cx="2090019" cy="52989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200" dirty="0">
                    <a:solidFill>
                      <a:srgbClr val="FF0000"/>
                    </a:solidFill>
                    <a:ea typeface="楷体" panose="02010609060101010101" pitchFamily="49" charset="-122"/>
                  </a:rPr>
                  <a:t>在</a:t>
                </a:r>
                <a14:m>
                  <m:oMath xmlns:m="http://schemas.openxmlformats.org/officeDocument/2006/math">
                    <m:r>
                      <a:rPr lang="en-US" altLang="zh-CN" sz="3200" b="0" i="1" dirty="0" smtClean="0">
                        <a:solidFill>
                          <a:srgbClr val="FF0000"/>
                        </a:solidFill>
                        <a:latin typeface="Cambria Math" panose="02040503050406030204" pitchFamily="18" charset="0"/>
                        <a:ea typeface="楷体" panose="02010609060101010101" pitchFamily="49" charset="-122"/>
                      </a:rPr>
                      <m:t>𝐶</m:t>
                    </m:r>
                  </m:oMath>
                </a14:m>
                <a:r>
                  <a:rPr lang="zh-CN" altLang="en-US" sz="3200" dirty="0">
                    <a:solidFill>
                      <a:srgbClr val="FF0000"/>
                    </a:solidFill>
                    <a:latin typeface="楷体" panose="02010609060101010101" pitchFamily="49" charset="-122"/>
                    <a:ea typeface="楷体" panose="02010609060101010101" pitchFamily="49" charset="-122"/>
                  </a:rPr>
                  <a:t>内解析</a:t>
                </a:r>
                <a:endParaRPr lang="en-US" altLang="zh-CN" sz="3200" dirty="0">
                  <a:solidFill>
                    <a:srgbClr val="FF0000"/>
                  </a:solidFill>
                  <a:latin typeface="楷体" panose="02010609060101010101" pitchFamily="49" charset="-122"/>
                  <a:ea typeface="楷体" panose="02010609060101010101" pitchFamily="49" charset="-122"/>
                </a:endParaRPr>
              </a:p>
            </p:txBody>
          </p:sp>
        </mc:Choice>
        <mc:Fallback>
          <p:sp>
            <p:nvSpPr>
              <p:cNvPr id="11" name="标题 1"/>
              <p:cNvSpPr txBox="1">
                <a:spLocks noRot="1" noChangeAspect="1" noMove="1" noResize="1" noEditPoints="1" noAdjustHandles="1" noChangeArrowheads="1" noChangeShapeType="1" noTextEdit="1"/>
              </p:cNvSpPr>
              <p:nvPr/>
            </p:nvSpPr>
            <p:spPr>
              <a:xfrm>
                <a:off x="6423526" y="1226568"/>
                <a:ext cx="2090019" cy="529891"/>
              </a:xfrm>
              <a:prstGeom prst="rect">
                <a:avLst/>
              </a:prstGeom>
              <a:blipFill rotWithShape="1">
                <a:blip r:embed="rId3"/>
                <a:stretch>
                  <a:fillRect l="-24" t="-19006" r="5" b="-1904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标题 1"/>
              <p:cNvSpPr txBox="1"/>
              <p:nvPr/>
            </p:nvSpPr>
            <p:spPr>
              <a:xfrm>
                <a:off x="3222692" y="2574760"/>
                <a:ext cx="2698615" cy="1059782"/>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200" i="1" smtClean="0">
                        <a:latin typeface="Cambria Math" panose="02040503050406030204" pitchFamily="18" charset="0"/>
                        <a:ea typeface="楷体" panose="02010609060101010101" pitchFamily="49" charset="-122"/>
                      </a:rPr>
                      <m:t>=</m:t>
                    </m:r>
                    <m:nary>
                      <m:naryPr>
                        <m:chr m:val="∮"/>
                        <m:ctrlPr>
                          <a:rPr lang="en-US" altLang="zh-CN" sz="3200" i="1">
                            <a:latin typeface="Cambria Math" panose="02040503050406030204" pitchFamily="18" charset="0"/>
                            <a:ea typeface="楷体" panose="02010609060101010101" pitchFamily="49" charset="-122"/>
                          </a:rPr>
                        </m:ctrlPr>
                      </m:naryPr>
                      <m:sub>
                        <m:r>
                          <m:rPr>
                            <m:brk m:alnAt="23"/>
                          </m:rPr>
                          <a:rPr lang="en-US" altLang="zh-CN" sz="3200" i="1">
                            <a:latin typeface="Cambria Math" panose="02040503050406030204" pitchFamily="18" charset="0"/>
                            <a:ea typeface="楷体" panose="02010609060101010101" pitchFamily="49" charset="-122"/>
                          </a:rPr>
                          <m:t>𝐶</m:t>
                        </m:r>
                      </m:sub>
                      <m:sup/>
                      <m:e>
                        <m:f>
                          <m:fPr>
                            <m:ctrlPr>
                              <a:rPr lang="en-US" altLang="zh-CN" sz="3200" i="1">
                                <a:latin typeface="Cambria Math" panose="02040503050406030204" pitchFamily="18" charset="0"/>
                                <a:ea typeface="楷体" panose="02010609060101010101" pitchFamily="49" charset="-122"/>
                              </a:rPr>
                            </m:ctrlPr>
                          </m:fPr>
                          <m:num>
                            <m:r>
                              <a:rPr lang="en-US" altLang="zh-CN" sz="3200" i="1">
                                <a:latin typeface="Cambria Math" panose="02040503050406030204" pitchFamily="18" charset="0"/>
                                <a:ea typeface="楷体" panose="02010609060101010101" pitchFamily="49" charset="-122"/>
                              </a:rPr>
                              <m:t>1</m:t>
                            </m:r>
                          </m:num>
                          <m:den>
                            <m:r>
                              <a:rPr lang="en-US" altLang="zh-CN" sz="3200" i="1">
                                <a:latin typeface="Cambria Math" panose="02040503050406030204" pitchFamily="18" charset="0"/>
                                <a:ea typeface="楷体" panose="02010609060101010101" pitchFamily="49" charset="-122"/>
                              </a:rPr>
                              <m:t>𝑧</m:t>
                            </m:r>
                          </m:den>
                        </m:f>
                        <m:r>
                          <a:rPr lang="en-US" altLang="zh-CN" sz="3200" i="1">
                            <a:latin typeface="Cambria Math" panose="02040503050406030204" pitchFamily="18" charset="0"/>
                            <a:ea typeface="楷体" panose="02010609060101010101" pitchFamily="49" charset="-122"/>
                          </a:rPr>
                          <m:t>𝑑𝑧</m:t>
                        </m:r>
                      </m:e>
                    </m:nary>
                    <m:r>
                      <a:rPr lang="en-US" altLang="zh-CN" sz="3200" b="0" i="1" smtClean="0">
                        <a:latin typeface="Cambria Math" panose="02040503050406030204" pitchFamily="18" charset="0"/>
                        <a:ea typeface="楷体" panose="02010609060101010101" pitchFamily="49" charset="-122"/>
                      </a:rPr>
                      <m:t>−</m:t>
                    </m:r>
                    <m:r>
                      <a:rPr lang="en-US" altLang="zh-CN" sz="3200" i="1">
                        <a:latin typeface="Cambria Math" panose="02040503050406030204" pitchFamily="18" charset="0"/>
                        <a:ea typeface="楷体" panose="02010609060101010101" pitchFamily="49" charset="-122"/>
                      </a:rPr>
                      <m:t>0</m:t>
                    </m:r>
                  </m:oMath>
                </a14:m>
                <a:r>
                  <a:rPr lang="en-US" altLang="zh-CN" sz="3200" dirty="0">
                    <a:latin typeface="楷体" panose="02010609060101010101" pitchFamily="49" charset="-122"/>
                    <a:ea typeface="楷体" panose="02010609060101010101" pitchFamily="49" charset="-122"/>
                  </a:rPr>
                  <a:t> </a:t>
                </a:r>
                <a:endParaRPr lang="en-US" altLang="zh-CN" sz="3200" dirty="0">
                  <a:latin typeface="楷体" panose="02010609060101010101" pitchFamily="49" charset="-122"/>
                  <a:ea typeface="楷体" panose="02010609060101010101" pitchFamily="49" charset="-122"/>
                </a:endParaRPr>
              </a:p>
            </p:txBody>
          </p:sp>
        </mc:Choice>
        <mc:Fallback>
          <p:sp>
            <p:nvSpPr>
              <p:cNvPr id="12" name="标题 1"/>
              <p:cNvSpPr txBox="1">
                <a:spLocks noRot="1" noChangeAspect="1" noMove="1" noResize="1" noEditPoints="1" noAdjustHandles="1" noChangeArrowheads="1" noChangeShapeType="1" noTextEdit="1"/>
              </p:cNvSpPr>
              <p:nvPr/>
            </p:nvSpPr>
            <p:spPr>
              <a:xfrm>
                <a:off x="3222692" y="2574760"/>
                <a:ext cx="2698615" cy="1059782"/>
              </a:xfrm>
              <a:prstGeom prst="rect">
                <a:avLst/>
              </a:prstGeom>
              <a:blipFill rotWithShape="1">
                <a:blip r:embed="rId4"/>
                <a:stretch>
                  <a:fillRect l="-2" t="-3160" r="21" b="-313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标题 1"/>
              <p:cNvSpPr txBox="1"/>
              <p:nvPr/>
            </p:nvSpPr>
            <p:spPr>
              <a:xfrm>
                <a:off x="815674" y="3425142"/>
                <a:ext cx="6215380" cy="1492250"/>
              </a:xfrm>
              <a:prstGeom prst="rect">
                <a:avLst/>
              </a:prstGeom>
            </p:spPr>
            <p:txBody>
              <a:bodyPr vert="horz" lIns="121904" tIns="60952" rIns="121904" bIns="60952"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ea typeface="Cambria Math" panose="02040503050406030204" pitchFamily="18" charset="0"/>
                  </a:rPr>
                  <a:t>由</a:t>
                </a:r>
                <a14:m>
                  <m:oMath xmlns:m="http://schemas.openxmlformats.org/officeDocument/2006/math">
                    <m:nary>
                      <m:naryPr>
                        <m:chr m:val="∮"/>
                        <m:ctrlPr>
                          <a:rPr lang="en-US" altLang="zh-CN" sz="3000" i="1" dirty="0" smtClean="0">
                            <a:solidFill>
                              <a:srgbClr val="FF0000"/>
                            </a:solidFill>
                            <a:latin typeface="Cambria Math" panose="02040503050406030204" pitchFamily="18" charset="0"/>
                            <a:ea typeface="Cambria Math" panose="02040503050406030204" pitchFamily="18" charset="0"/>
                          </a:rPr>
                        </m:ctrlPr>
                      </m:naryPr>
                      <m:sub>
                        <m:d>
                          <m:dPr>
                            <m:begChr m:val="|"/>
                            <m:endChr m:val="|"/>
                            <m:ctrlPr>
                              <a:rPr lang="en-US" altLang="zh-CN" sz="3000" i="1" dirty="0" smtClean="0">
                                <a:solidFill>
                                  <a:srgbClr val="FF0000"/>
                                </a:solidFill>
                                <a:latin typeface="Cambria Math" panose="02040503050406030204" pitchFamily="18" charset="0"/>
                                <a:ea typeface="Cambria Math" panose="02040503050406030204" pitchFamily="18" charset="0"/>
                              </a:rPr>
                            </m:ctrlPr>
                          </m:dPr>
                          <m:e>
                            <m:r>
                              <a:rPr lang="en-US" altLang="zh-CN" sz="3000" b="0" i="1" dirty="0" smtClean="0">
                                <a:solidFill>
                                  <a:srgbClr val="FF0000"/>
                                </a:solidFill>
                                <a:latin typeface="Cambria Math" panose="02040503050406030204" pitchFamily="18" charset="0"/>
                                <a:ea typeface="Cambria Math" panose="02040503050406030204" pitchFamily="18" charset="0"/>
                              </a:rPr>
                              <m:t>𝑧</m:t>
                            </m:r>
                            <m:r>
                              <a:rPr lang="en-US" altLang="zh-CN" sz="3000" b="0" i="1" dirty="0" smtClean="0">
                                <a:solidFill>
                                  <a:srgbClr val="FF0000"/>
                                </a:solidFill>
                                <a:latin typeface="Cambria Math" panose="02040503050406030204" pitchFamily="18" charset="0"/>
                                <a:ea typeface="Cambria Math" panose="02040503050406030204" pitchFamily="18" charset="0"/>
                              </a:rPr>
                              <m:t>−</m:t>
                            </m:r>
                            <m:sSub>
                              <m:sSubPr>
                                <m:ctrlPr>
                                  <a:rPr lang="en-US" altLang="zh-CN" sz="3000" b="0" i="1" dirty="0" smtClean="0">
                                    <a:solidFill>
                                      <a:srgbClr val="FF0000"/>
                                    </a:solidFill>
                                    <a:latin typeface="Cambria Math" panose="02040503050406030204" pitchFamily="18" charset="0"/>
                                    <a:ea typeface="Cambria Math" panose="02040503050406030204" pitchFamily="18" charset="0"/>
                                  </a:rPr>
                                </m:ctrlPr>
                              </m:sSubPr>
                              <m:e>
                                <m:r>
                                  <a:rPr lang="en-US" altLang="zh-CN" sz="3000" b="0" i="1" dirty="0" smtClean="0">
                                    <a:solidFill>
                                      <a:srgbClr val="FF0000"/>
                                    </a:solidFill>
                                    <a:latin typeface="Cambria Math" panose="02040503050406030204" pitchFamily="18" charset="0"/>
                                    <a:ea typeface="Cambria Math" panose="02040503050406030204" pitchFamily="18" charset="0"/>
                                  </a:rPr>
                                  <m:t>𝑧</m:t>
                                </m:r>
                              </m:e>
                              <m:sub>
                                <m:r>
                                  <a:rPr lang="en-US" altLang="zh-CN" sz="3000" b="0" i="1" dirty="0" smtClean="0">
                                    <a:solidFill>
                                      <a:srgbClr val="FF0000"/>
                                    </a:solidFill>
                                    <a:latin typeface="Cambria Math" panose="02040503050406030204" pitchFamily="18" charset="0"/>
                                    <a:ea typeface="Cambria Math" panose="02040503050406030204" pitchFamily="18" charset="0"/>
                                  </a:rPr>
                                  <m:t>0</m:t>
                                </m:r>
                              </m:sub>
                            </m:sSub>
                          </m:e>
                        </m:d>
                        <m:r>
                          <m:rPr>
                            <m:brk m:alnAt="23"/>
                          </m:rPr>
                          <a:rPr lang="en-US" altLang="zh-CN" sz="3000" b="0" i="1" dirty="0" smtClean="0">
                            <a:solidFill>
                              <a:srgbClr val="FF0000"/>
                            </a:solidFill>
                            <a:latin typeface="Cambria Math" panose="02040503050406030204" pitchFamily="18" charset="0"/>
                            <a:ea typeface="Cambria Math" panose="02040503050406030204" pitchFamily="18" charset="0"/>
                          </a:rPr>
                          <m:t>=</m:t>
                        </m:r>
                        <m:r>
                          <a:rPr lang="zh-CN" altLang="en-US" sz="3000" b="0" i="1" dirty="0" smtClean="0">
                            <a:solidFill>
                              <a:srgbClr val="FF0000"/>
                            </a:solidFill>
                            <a:latin typeface="Cambria Math" panose="02040503050406030204" pitchFamily="18" charset="0"/>
                            <a:ea typeface="Cambria Math" panose="02040503050406030204" pitchFamily="18" charset="0"/>
                          </a:rPr>
                          <m:t>𝜌</m:t>
                        </m:r>
                      </m:sub>
                      <m:sup/>
                      <m:e>
                        <m:f>
                          <m:fPr>
                            <m:ctrlPr>
                              <a:rPr lang="en-US" altLang="zh-CN" sz="3000" i="1" dirty="0" smtClean="0">
                                <a:solidFill>
                                  <a:srgbClr val="FF0000"/>
                                </a:solidFill>
                                <a:latin typeface="Cambria Math" panose="02040503050406030204" pitchFamily="18" charset="0"/>
                                <a:ea typeface="Cambria Math" panose="02040503050406030204" pitchFamily="18" charset="0"/>
                              </a:rPr>
                            </m:ctrlPr>
                          </m:fPr>
                          <m:num>
                            <m:r>
                              <a:rPr lang="en-US" altLang="zh-CN" sz="3000" b="0" i="1" dirty="0" smtClean="0">
                                <a:solidFill>
                                  <a:srgbClr val="FF0000"/>
                                </a:solidFill>
                                <a:latin typeface="Cambria Math" panose="02040503050406030204" pitchFamily="18" charset="0"/>
                                <a:ea typeface="Cambria Math" panose="02040503050406030204" pitchFamily="18" charset="0"/>
                              </a:rPr>
                              <m:t>𝑑𝑧</m:t>
                            </m:r>
                          </m:num>
                          <m:den>
                            <m:sSup>
                              <m:sSupPr>
                                <m:ctrlPr>
                                  <a:rPr lang="en-US" altLang="zh-CN" sz="3000" i="1" dirty="0" smtClean="0">
                                    <a:solidFill>
                                      <a:srgbClr val="FF0000"/>
                                    </a:solidFill>
                                    <a:latin typeface="Cambria Math" panose="02040503050406030204" pitchFamily="18" charset="0"/>
                                    <a:ea typeface="Cambria Math" panose="02040503050406030204" pitchFamily="18" charset="0"/>
                                  </a:rPr>
                                </m:ctrlPr>
                              </m:sSupPr>
                              <m:e>
                                <m:r>
                                  <a:rPr lang="en-US" altLang="zh-CN" sz="3000" i="1" dirty="0">
                                    <a:solidFill>
                                      <a:srgbClr val="FF0000"/>
                                    </a:solidFill>
                                    <a:latin typeface="Cambria Math" panose="02040503050406030204" pitchFamily="18" charset="0"/>
                                    <a:ea typeface="Cambria Math" panose="02040503050406030204" pitchFamily="18" charset="0"/>
                                  </a:rPr>
                                  <m:t>(</m:t>
                                </m:r>
                                <m:r>
                                  <a:rPr lang="en-US" altLang="zh-CN" sz="3000" i="1" dirty="0">
                                    <a:solidFill>
                                      <a:srgbClr val="FF0000"/>
                                    </a:solidFill>
                                    <a:latin typeface="Cambria Math" panose="02040503050406030204" pitchFamily="18" charset="0"/>
                                    <a:ea typeface="Cambria Math" panose="02040503050406030204" pitchFamily="18" charset="0"/>
                                  </a:rPr>
                                  <m:t>𝑧</m:t>
                                </m:r>
                                <m:r>
                                  <a:rPr lang="en-US" altLang="zh-CN" sz="3000" i="1" dirty="0">
                                    <a:solidFill>
                                      <a:srgbClr val="FF0000"/>
                                    </a:solidFill>
                                    <a:latin typeface="Cambria Math" panose="02040503050406030204" pitchFamily="18" charset="0"/>
                                    <a:ea typeface="Cambria Math" panose="02040503050406030204" pitchFamily="18" charset="0"/>
                                  </a:rPr>
                                  <m:t>−</m:t>
                                </m:r>
                                <m:sSub>
                                  <m:sSubPr>
                                    <m:ctrlPr>
                                      <a:rPr lang="en-US" altLang="zh-CN" sz="3000" i="1" dirty="0">
                                        <a:solidFill>
                                          <a:srgbClr val="FF0000"/>
                                        </a:solidFill>
                                        <a:latin typeface="Cambria Math" panose="02040503050406030204" pitchFamily="18" charset="0"/>
                                        <a:ea typeface="Cambria Math" panose="02040503050406030204" pitchFamily="18" charset="0"/>
                                      </a:rPr>
                                    </m:ctrlPr>
                                  </m:sSubPr>
                                  <m:e>
                                    <m:r>
                                      <a:rPr lang="en-US" altLang="zh-CN" sz="3000" i="1" dirty="0">
                                        <a:solidFill>
                                          <a:srgbClr val="FF0000"/>
                                        </a:solidFill>
                                        <a:latin typeface="Cambria Math" panose="02040503050406030204" pitchFamily="18" charset="0"/>
                                        <a:ea typeface="Cambria Math" panose="02040503050406030204" pitchFamily="18" charset="0"/>
                                      </a:rPr>
                                      <m:t>𝑧</m:t>
                                    </m:r>
                                  </m:e>
                                  <m:sub>
                                    <m:r>
                                      <a:rPr lang="en-US" altLang="zh-CN" sz="3000" i="1" dirty="0">
                                        <a:solidFill>
                                          <a:srgbClr val="FF0000"/>
                                        </a:solidFill>
                                        <a:latin typeface="Cambria Math" panose="02040503050406030204" pitchFamily="18" charset="0"/>
                                        <a:ea typeface="Cambria Math" panose="02040503050406030204" pitchFamily="18" charset="0"/>
                                      </a:rPr>
                                      <m:t>0</m:t>
                                    </m:r>
                                  </m:sub>
                                </m:sSub>
                                <m:r>
                                  <a:rPr lang="en-US" altLang="zh-CN" sz="3000" b="0" i="1" dirty="0" smtClean="0">
                                    <a:solidFill>
                                      <a:srgbClr val="FF0000"/>
                                    </a:solidFill>
                                    <a:latin typeface="Cambria Math" panose="02040503050406030204" pitchFamily="18" charset="0"/>
                                    <a:ea typeface="Cambria Math" panose="02040503050406030204" pitchFamily="18" charset="0"/>
                                  </a:rPr>
                                  <m:t>)</m:t>
                                </m:r>
                              </m:e>
                              <m:sup>
                                <m:r>
                                  <a:rPr lang="en-US" altLang="zh-CN" sz="3000" b="0" i="1" dirty="0" smtClean="0">
                                    <a:solidFill>
                                      <a:srgbClr val="FF0000"/>
                                    </a:solidFill>
                                    <a:latin typeface="Cambria Math" panose="02040503050406030204" pitchFamily="18" charset="0"/>
                                    <a:ea typeface="Cambria Math" panose="02040503050406030204" pitchFamily="18" charset="0"/>
                                  </a:rPr>
                                  <m:t>𝑛</m:t>
                                </m:r>
                              </m:sup>
                            </m:sSup>
                          </m:den>
                        </m:f>
                        <m:r>
                          <a:rPr lang="en-US" altLang="zh-CN" sz="3000" b="0" i="1" dirty="0" smtClean="0">
                            <a:solidFill>
                              <a:srgbClr val="FF0000"/>
                            </a:solidFill>
                            <a:latin typeface="Cambria Math" panose="02040503050406030204" pitchFamily="18" charset="0"/>
                            <a:ea typeface="Cambria Math" panose="02040503050406030204" pitchFamily="18" charset="0"/>
                          </a:rPr>
                          <m:t>=</m:t>
                        </m:r>
                        <m:d>
                          <m:dPr>
                            <m:begChr m:val="{"/>
                            <m:endChr m:val=""/>
                            <m:ctrlPr>
                              <a:rPr lang="en-US" altLang="zh-CN" sz="3000" b="0" i="1" dirty="0" smtClean="0">
                                <a:solidFill>
                                  <a:srgbClr val="FF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3000" b="0" i="1" dirty="0" smtClean="0">
                                    <a:solidFill>
                                      <a:srgbClr val="FF0000"/>
                                    </a:solidFill>
                                    <a:latin typeface="Cambria Math" panose="02040503050406030204" pitchFamily="18" charset="0"/>
                                    <a:ea typeface="Cambria Math" panose="02040503050406030204" pitchFamily="18" charset="0"/>
                                  </a:rPr>
                                </m:ctrlPr>
                              </m:mPr>
                              <m:mr>
                                <m:e>
                                  <m:r>
                                    <m:rPr>
                                      <m:brk m:alnAt="7"/>
                                    </m:rPr>
                                    <a:rPr lang="en-US" altLang="zh-CN" sz="3000" b="0" i="1" dirty="0" smtClean="0">
                                      <a:solidFill>
                                        <a:srgbClr val="FF0000"/>
                                      </a:solidFill>
                                      <a:latin typeface="Cambria Math" panose="02040503050406030204" pitchFamily="18" charset="0"/>
                                      <a:ea typeface="Cambria Math" panose="02040503050406030204" pitchFamily="18" charset="0"/>
                                    </a:rPr>
                                    <m:t>2</m:t>
                                  </m:r>
                                  <m:r>
                                    <a:rPr lang="zh-CN" altLang="en-US" sz="3000" b="0" i="1" dirty="0" smtClean="0">
                                      <a:solidFill>
                                        <a:srgbClr val="FF0000"/>
                                      </a:solidFill>
                                      <a:latin typeface="Cambria Math" panose="02040503050406030204" pitchFamily="18" charset="0"/>
                                      <a:ea typeface="Cambria Math" panose="02040503050406030204" pitchFamily="18" charset="0"/>
                                    </a:rPr>
                                    <m:t>𝜋</m:t>
                                  </m:r>
                                  <m:r>
                                    <a:rPr lang="en-US" altLang="zh-CN" sz="3000" b="0" i="1" dirty="0" smtClean="0">
                                      <a:solidFill>
                                        <a:srgbClr val="FF0000"/>
                                      </a:solidFill>
                                      <a:latin typeface="Cambria Math" panose="02040503050406030204" pitchFamily="18" charset="0"/>
                                      <a:ea typeface="Cambria Math" panose="02040503050406030204" pitchFamily="18" charset="0"/>
                                    </a:rPr>
                                    <m:t>𝑖</m:t>
                                  </m:r>
                                  <m:r>
                                    <a:rPr lang="zh-CN" altLang="en-US" sz="3000" i="1" dirty="0">
                                      <a:solidFill>
                                        <a:srgbClr val="FF0000"/>
                                      </a:solidFill>
                                      <a:latin typeface="Cambria Math" panose="02040503050406030204" pitchFamily="18" charset="0"/>
                                      <a:ea typeface="Cambria Math" panose="02040503050406030204" pitchFamily="18" charset="0"/>
                                    </a:rPr>
                                    <m:t>，</m:t>
                                  </m:r>
                                  <m:r>
                                    <a:rPr lang="en-US" altLang="zh-CN" sz="3000" b="0" i="1" dirty="0" smtClean="0">
                                      <a:solidFill>
                                        <a:srgbClr val="FF0000"/>
                                      </a:solidFill>
                                      <a:latin typeface="Cambria Math" panose="02040503050406030204" pitchFamily="18" charset="0"/>
                                      <a:ea typeface="Cambria Math" panose="02040503050406030204" pitchFamily="18" charset="0"/>
                                    </a:rPr>
                                    <m:t>𝑛</m:t>
                                  </m:r>
                                  <m:r>
                                    <a:rPr lang="en-US" altLang="zh-CN" sz="3000" b="0" i="1" dirty="0" smtClean="0">
                                      <a:solidFill>
                                        <a:srgbClr val="FF0000"/>
                                      </a:solidFill>
                                      <a:latin typeface="Cambria Math" panose="02040503050406030204" pitchFamily="18" charset="0"/>
                                      <a:ea typeface="Cambria Math" panose="02040503050406030204" pitchFamily="18" charset="0"/>
                                    </a:rPr>
                                    <m:t>=</m:t>
                                  </m:r>
                                  <m:r>
                                    <a:rPr lang="en-US" altLang="zh-CN" sz="3000" b="0" i="1" dirty="0" smtClean="0">
                                      <a:solidFill>
                                        <a:srgbClr val="FF0000"/>
                                      </a:solidFill>
                                      <a:latin typeface="Cambria Math" panose="02040503050406030204" pitchFamily="18" charset="0"/>
                                      <a:ea typeface="Cambria Math" panose="02040503050406030204" pitchFamily="18" charset="0"/>
                                    </a:rPr>
                                    <m:t>1</m:t>
                                  </m:r>
                                </m:e>
                              </m:mr>
                              <m:mr>
                                <m:e>
                                  <m:r>
                                    <a:rPr lang="en-US" altLang="zh-CN" sz="3000" b="0" i="1" dirty="0" smtClean="0">
                                      <a:solidFill>
                                        <a:srgbClr val="FF0000"/>
                                      </a:solidFill>
                                      <a:latin typeface="Cambria Math" panose="02040503050406030204" pitchFamily="18" charset="0"/>
                                      <a:ea typeface="Cambria Math" panose="02040503050406030204" pitchFamily="18" charset="0"/>
                                    </a:rPr>
                                    <m:t>   </m:t>
                                  </m:r>
                                  <m:r>
                                    <a:rPr lang="en-US" altLang="zh-CN" sz="3000" i="1" dirty="0">
                                      <a:solidFill>
                                        <a:srgbClr val="FF0000"/>
                                      </a:solidFill>
                                      <a:latin typeface="Cambria Math" panose="02040503050406030204" pitchFamily="18" charset="0"/>
                                      <a:ea typeface="Cambria Math" panose="02040503050406030204" pitchFamily="18" charset="0"/>
                                    </a:rPr>
                                    <m:t>0</m:t>
                                  </m:r>
                                  <m:r>
                                    <a:rPr lang="en-US" altLang="zh-CN" sz="3000" b="0" i="1" dirty="0" smtClean="0">
                                      <a:solidFill>
                                        <a:srgbClr val="FF0000"/>
                                      </a:solidFill>
                                      <a:latin typeface="Cambria Math" panose="02040503050406030204" pitchFamily="18" charset="0"/>
                                      <a:ea typeface="Cambria Math" panose="02040503050406030204" pitchFamily="18" charset="0"/>
                                    </a:rPr>
                                    <m:t> </m:t>
                                  </m:r>
                                  <m:r>
                                    <a:rPr lang="zh-CN" altLang="en-US" sz="3000" i="1" dirty="0" smtClean="0">
                                      <a:solidFill>
                                        <a:srgbClr val="FF0000"/>
                                      </a:solidFill>
                                      <a:latin typeface="Cambria Math" panose="02040503050406030204" pitchFamily="18" charset="0"/>
                                      <a:ea typeface="Cambria Math" panose="02040503050406030204" pitchFamily="18" charset="0"/>
                                    </a:rPr>
                                    <m:t>，</m:t>
                                  </m:r>
                                  <m:r>
                                    <a:rPr lang="en-US" altLang="zh-CN" sz="3000" b="0" i="1" dirty="0" smtClean="0">
                                      <a:solidFill>
                                        <a:srgbClr val="FF0000"/>
                                      </a:solidFill>
                                      <a:latin typeface="Cambria Math" panose="02040503050406030204" pitchFamily="18" charset="0"/>
                                      <a:ea typeface="Cambria Math" panose="02040503050406030204" pitchFamily="18" charset="0"/>
                                    </a:rPr>
                                    <m:t>𝑛</m:t>
                                  </m:r>
                                  <m:r>
                                    <a:rPr lang="en-US" altLang="zh-CN" sz="3000" b="0" i="1" dirty="0" smtClean="0">
                                      <a:solidFill>
                                        <a:srgbClr val="FF0000"/>
                                      </a:solidFill>
                                      <a:latin typeface="Cambria Math" panose="02040503050406030204" pitchFamily="18" charset="0"/>
                                      <a:ea typeface="Cambria Math" panose="02040503050406030204" pitchFamily="18" charset="0"/>
                                    </a:rPr>
                                    <m:t>≠</m:t>
                                  </m:r>
                                  <m:r>
                                    <a:rPr lang="en-US" altLang="zh-CN" sz="3000" b="0" i="1" dirty="0" smtClean="0">
                                      <a:solidFill>
                                        <a:srgbClr val="FF0000"/>
                                      </a:solidFill>
                                      <a:latin typeface="Cambria Math" panose="02040503050406030204" pitchFamily="18" charset="0"/>
                                      <a:ea typeface="Cambria Math" panose="02040503050406030204" pitchFamily="18" charset="0"/>
                                    </a:rPr>
                                    <m:t>1</m:t>
                                  </m:r>
                                </m:e>
                              </m:mr>
                            </m:m>
                          </m:e>
                        </m:d>
                      </m:e>
                    </m:nary>
                  </m:oMath>
                </a14:m>
                <a:r>
                  <a:rPr lang="en-US" altLang="zh-CN" sz="3000" dirty="0">
                    <a:latin typeface="楷体" panose="02010609060101010101" pitchFamily="49" charset="-122"/>
                    <a:ea typeface="楷体" panose="02010609060101010101" pitchFamily="49" charset="-122"/>
                  </a:rPr>
                  <a:t> </a:t>
                </a:r>
                <a:endParaRPr lang="en-US" altLang="zh-CN" sz="3000" dirty="0">
                  <a:latin typeface="楷体" panose="02010609060101010101" pitchFamily="49" charset="-122"/>
                  <a:ea typeface="楷体" panose="02010609060101010101" pitchFamily="49" charset="-122"/>
                </a:endParaRPr>
              </a:p>
            </p:txBody>
          </p:sp>
        </mc:Choice>
        <mc:Fallback>
          <p:sp>
            <p:nvSpPr>
              <p:cNvPr id="13" name="标题 1"/>
              <p:cNvSpPr txBox="1">
                <a:spLocks noRot="1" noChangeAspect="1" noMove="1" noResize="1" noEditPoints="1" noAdjustHandles="1" noChangeArrowheads="1" noChangeShapeType="1" noTextEdit="1"/>
              </p:cNvSpPr>
              <p:nvPr/>
            </p:nvSpPr>
            <p:spPr>
              <a:xfrm>
                <a:off x="815674" y="3425142"/>
                <a:ext cx="6215380" cy="1492250"/>
              </a:xfrm>
              <a:prstGeom prst="rect">
                <a:avLst/>
              </a:prstGeom>
              <a:blipFill rotWithShape="1">
                <a:blip r:embed="rId5"/>
                <a:stretch>
                  <a:fillRect l="-5" t="-39" r="5" b="3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标题 1"/>
              <p:cNvSpPr txBox="1"/>
              <p:nvPr/>
            </p:nvSpPr>
            <p:spPr>
              <a:xfrm>
                <a:off x="3195047" y="4781050"/>
                <a:ext cx="2698615" cy="1059782"/>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200" i="1" smtClean="0">
                        <a:latin typeface="Cambria Math" panose="02040503050406030204" pitchFamily="18" charset="0"/>
                        <a:ea typeface="楷体" panose="02010609060101010101" pitchFamily="49" charset="-122"/>
                      </a:rPr>
                      <m:t>=</m:t>
                    </m:r>
                    <m:r>
                      <m:rPr>
                        <m:brk m:alnAt="7"/>
                      </m:rPr>
                      <a:rPr lang="en-US" altLang="zh-CN" sz="3200" i="1" dirty="0" smtClean="0">
                        <a:solidFill>
                          <a:schemeClr val="tx1"/>
                        </a:solidFill>
                        <a:latin typeface="Cambria Math" panose="02040503050406030204" pitchFamily="18" charset="0"/>
                        <a:ea typeface="Cambria Math" panose="02040503050406030204" pitchFamily="18" charset="0"/>
                      </a:rPr>
                      <m:t>2</m:t>
                    </m:r>
                    <m:r>
                      <a:rPr lang="zh-CN" altLang="en-US" sz="3200" i="1" dirty="0">
                        <a:solidFill>
                          <a:schemeClr val="tx1"/>
                        </a:solidFill>
                        <a:latin typeface="Cambria Math" panose="02040503050406030204" pitchFamily="18" charset="0"/>
                        <a:ea typeface="Cambria Math" panose="02040503050406030204" pitchFamily="18" charset="0"/>
                      </a:rPr>
                      <m:t>𝜋</m:t>
                    </m:r>
                    <m:r>
                      <a:rPr lang="en-US" altLang="zh-CN" sz="3200" i="1" dirty="0">
                        <a:solidFill>
                          <a:schemeClr val="tx1"/>
                        </a:solidFill>
                        <a:latin typeface="Cambria Math" panose="02040503050406030204" pitchFamily="18" charset="0"/>
                        <a:ea typeface="Cambria Math" panose="02040503050406030204" pitchFamily="18" charset="0"/>
                      </a:rPr>
                      <m:t>𝑖</m:t>
                    </m:r>
                  </m:oMath>
                </a14:m>
                <a:r>
                  <a:rPr lang="en-US" altLang="zh-CN" sz="3200" dirty="0">
                    <a:solidFill>
                      <a:schemeClr val="tx1"/>
                    </a:solidFill>
                    <a:latin typeface="楷体" panose="02010609060101010101" pitchFamily="49" charset="-122"/>
                    <a:ea typeface="楷体" panose="02010609060101010101" pitchFamily="49" charset="-122"/>
                  </a:rPr>
                  <a:t> </a:t>
                </a:r>
                <a:endParaRPr lang="en-US" altLang="zh-CN" sz="3200" dirty="0">
                  <a:latin typeface="楷体" panose="02010609060101010101" pitchFamily="49" charset="-122"/>
                  <a:ea typeface="楷体" panose="02010609060101010101" pitchFamily="49" charset="-122"/>
                </a:endParaRPr>
              </a:p>
            </p:txBody>
          </p:sp>
        </mc:Choice>
        <mc:Fallback>
          <p:sp>
            <p:nvSpPr>
              <p:cNvPr id="14" name="标题 1"/>
              <p:cNvSpPr txBox="1">
                <a:spLocks noRot="1" noChangeAspect="1" noMove="1" noResize="1" noEditPoints="1" noAdjustHandles="1" noChangeArrowheads="1" noChangeShapeType="1" noTextEdit="1"/>
              </p:cNvSpPr>
              <p:nvPr/>
            </p:nvSpPr>
            <p:spPr>
              <a:xfrm>
                <a:off x="3195047" y="4781050"/>
                <a:ext cx="2698615" cy="1059782"/>
              </a:xfrm>
              <a:prstGeom prst="rect">
                <a:avLst/>
              </a:prstGeom>
              <a:blipFill rotWithShape="1">
                <a:blip r:embed="rId6"/>
                <a:stretch>
                  <a:fillRect l="-13" t="-13" r="8" b="10"/>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11" grpId="0"/>
      <p:bldP spid="12" grpId="0"/>
      <p:bldP spid="13"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标题 1"/>
              <p:cNvSpPr txBox="1"/>
              <p:nvPr/>
            </p:nvSpPr>
            <p:spPr>
              <a:xfrm>
                <a:off x="156878" y="720893"/>
                <a:ext cx="8696960" cy="124587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14:m>
                  <m:oMath xmlns:m="http://schemas.openxmlformats.org/officeDocument/2006/math">
                    <m:r>
                      <a:rPr lang="en-US" altLang="zh-CN" sz="2800" i="1">
                        <a:latin typeface="Cambria Math" panose="02040503050406030204" pitchFamily="18" charset="0"/>
                        <a:ea typeface="楷体" panose="02010609060101010101" pitchFamily="49" charset="-122"/>
                      </a:rPr>
                      <m:t>𝐸𝑔</m:t>
                    </m:r>
                    <m:r>
                      <a:rPr lang="en-US" altLang="zh-CN" sz="2800" i="1">
                        <a:latin typeface="Cambria Math" panose="02040503050406030204" pitchFamily="18" charset="0"/>
                        <a:ea typeface="楷体" panose="02010609060101010101" pitchFamily="49" charset="-122"/>
                      </a:rPr>
                      <m:t>:</m:t>
                    </m:r>
                  </m:oMath>
                </a14:m>
                <a:r>
                  <a:rPr lang="zh-CN" altLang="en-US" sz="2800" dirty="0">
                    <a:latin typeface="楷体" panose="02010609060101010101" pitchFamily="49" charset="-122"/>
                    <a:ea typeface="楷体" panose="02010609060101010101" pitchFamily="49" charset="-122"/>
                  </a:rPr>
                  <a:t>设</a:t>
                </a:r>
                <a14:m>
                  <m:oMath xmlns:m="http://schemas.openxmlformats.org/officeDocument/2006/math">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𝑓</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𝑧</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oMath>
                </a14:m>
                <a:r>
                  <a:rPr lang="zh-CN" altLang="en-US" sz="2800" dirty="0">
                    <a:latin typeface="Cambria Math" panose="02040503050406030204" pitchFamily="18" charset="0"/>
                    <a:ea typeface="楷体" panose="02010609060101010101" pitchFamily="49" charset="-122"/>
                    <a:cs typeface="Cambria Math" panose="02040503050406030204" pitchFamily="18" charset="0"/>
                  </a:rPr>
                  <a:t>在单连通区域</a:t>
                </a:r>
                <a14:m>
                  <m:oMath xmlns:m="http://schemas.openxmlformats.org/officeDocument/2006/math">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𝐷</m:t>
                    </m:r>
                  </m:oMath>
                </a14:m>
                <a:r>
                  <a:rPr lang="zh-CN" altLang="en-US" sz="2800" dirty="0">
                    <a:latin typeface="Cambria Math" panose="02040503050406030204" pitchFamily="18" charset="0"/>
                    <a:ea typeface="楷体" panose="02010609060101010101" pitchFamily="49" charset="-122"/>
                    <a:cs typeface="Cambria Math" panose="02040503050406030204" pitchFamily="18" charset="0"/>
                  </a:rPr>
                  <a:t>内解析，且在</a:t>
                </a:r>
                <a14:m>
                  <m:oMath xmlns:m="http://schemas.openxmlformats.org/officeDocument/2006/math">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𝐷</m:t>
                    </m:r>
                  </m:oMath>
                </a14:m>
                <a:r>
                  <a:rPr lang="zh-CN" altLang="en-US" sz="2800" dirty="0">
                    <a:latin typeface="Cambria Math" panose="02040503050406030204" pitchFamily="18" charset="0"/>
                    <a:ea typeface="楷体" panose="02010609060101010101" pitchFamily="49" charset="-122"/>
                    <a:cs typeface="Cambria Math" panose="02040503050406030204" pitchFamily="18" charset="0"/>
                  </a:rPr>
                  <a:t>内和闭曲线</a:t>
                </a:r>
                <a14:m>
                  <m:oMath xmlns:m="http://schemas.openxmlformats.org/officeDocument/2006/math">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𝐶</m:t>
                    </m:r>
                  </m:oMath>
                </a14:m>
                <a:r>
                  <a:rPr lang="zh-CN" altLang="en-US" sz="2800" dirty="0">
                    <a:latin typeface="Cambria Math" panose="02040503050406030204" pitchFamily="18" charset="0"/>
                    <a:ea typeface="楷体" panose="02010609060101010101" pitchFamily="49" charset="-122"/>
                    <a:cs typeface="Cambria Math" panose="02040503050406030204" pitchFamily="18" charset="0"/>
                  </a:rPr>
                  <a:t>上满足</a:t>
                </a:r>
                <a14:m>
                  <m:oMath xmlns:m="http://schemas.openxmlformats.org/officeDocument/2006/math">
                    <m:d>
                      <m:dPr>
                        <m:begChr m:val="|"/>
                        <m:endChr m:val="|"/>
                        <m:ctrlPr>
                          <a:rPr lang="en-US" altLang="zh-CN" sz="2800" i="1" dirty="0">
                            <a:latin typeface="Cambria Math" panose="02040503050406030204" pitchFamily="18" charset="0"/>
                            <a:ea typeface="楷体" panose="02010609060101010101" pitchFamily="49" charset="-122"/>
                            <a:cs typeface="Cambria Math" panose="02040503050406030204" pitchFamily="18" charset="0"/>
                          </a:rPr>
                        </m:ctrlPr>
                      </m:dPr>
                      <m:e>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𝑓</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𝑧</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1</m:t>
                        </m:r>
                      </m:e>
                    </m:d>
                    <m:r>
                      <a:rPr lang="en-US" altLang="zh-CN" sz="2800" i="1" dirty="0">
                        <a:latin typeface="Cambria Math" panose="02040503050406030204" pitchFamily="18" charset="0"/>
                        <a:ea typeface="楷体" panose="02010609060101010101" pitchFamily="49" charset="-122"/>
                        <a:cs typeface="Cambria Math" panose="02040503050406030204" pitchFamily="18" charset="0"/>
                      </a:rPr>
                      <m:t>&lt;</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1</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oMath>
                </a14:m>
                <a:r>
                  <a:rPr lang="zh-CN" altLang="en-US" sz="2800" dirty="0">
                    <a:latin typeface="Cambria Math" panose="02040503050406030204" pitchFamily="18" charset="0"/>
                    <a:ea typeface="楷体" panose="02010609060101010101" pitchFamily="49" charset="-122"/>
                    <a:cs typeface="Cambria Math" panose="02040503050406030204" pitchFamily="18" charset="0"/>
                  </a:rPr>
                  <a:t>试证：</a:t>
                </a:r>
                <a14:m>
                  <m:oMath xmlns:m="http://schemas.openxmlformats.org/officeDocument/2006/math">
                    <m:nary>
                      <m:naryPr>
                        <m:chr m:val="∮"/>
                        <m:limLoc m:val="subSup"/>
                        <m:ctrlPr>
                          <a:rPr lang="en-US" altLang="zh-CN" sz="2800" i="1" dirty="0">
                            <a:latin typeface="Cambria Math" panose="02040503050406030204" pitchFamily="18" charset="0"/>
                            <a:ea typeface="楷体" panose="02010609060101010101" pitchFamily="49" charset="-122"/>
                            <a:cs typeface="Cambria Math" panose="02040503050406030204" pitchFamily="18" charset="0"/>
                          </a:rPr>
                        </m:ctrlPr>
                      </m:naryPr>
                      <m:sub>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𝐶</m:t>
                        </m:r>
                      </m:sub>
                      <m:sup/>
                      <m:e>
                        <m:f>
                          <m:fPr>
                            <m:ctrlPr>
                              <a:rPr lang="en-US" altLang="zh-CN" sz="2800" i="1" dirty="0">
                                <a:latin typeface="Cambria Math" panose="02040503050406030204" pitchFamily="18" charset="0"/>
                                <a:ea typeface="楷体" panose="02010609060101010101" pitchFamily="49" charset="-122"/>
                                <a:cs typeface="Cambria Math" panose="02040503050406030204" pitchFamily="18" charset="0"/>
                              </a:rPr>
                            </m:ctrlPr>
                          </m:fPr>
                          <m:num>
                            <m:sSup>
                              <m:sSupPr>
                                <m:ctrlPr>
                                  <a:rPr lang="en-US" altLang="zh-CN" sz="2800" i="1" dirty="0">
                                    <a:latin typeface="Cambria Math" panose="02040503050406030204" pitchFamily="18" charset="0"/>
                                    <a:ea typeface="楷体" panose="02010609060101010101" pitchFamily="49" charset="-122"/>
                                    <a:cs typeface="Cambria Math" panose="02040503050406030204" pitchFamily="18" charset="0"/>
                                  </a:rPr>
                                </m:ctrlPr>
                              </m:sSupPr>
                              <m:e>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𝑓</m:t>
                                </m:r>
                              </m:e>
                              <m:sup>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sup>
                            </m:sSup>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𝑧</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num>
                          <m:den>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𝑓</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𝑧</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den>
                        </m:f>
                      </m:e>
                    </m:nary>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𝑑𝑧</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0</m:t>
                    </m:r>
                  </m:oMath>
                </a14:m>
                <a:endParaRPr lang="zh-CN" altLang="en-US" sz="2800" dirty="0">
                  <a:latin typeface="Cambria Math" panose="02040503050406030204" pitchFamily="18" charset="0"/>
                  <a:ea typeface="楷体" panose="02010609060101010101" pitchFamily="49" charset="-122"/>
                  <a:cs typeface="Cambria Math" panose="02040503050406030204" pitchFamily="18" charset="0"/>
                </a:endParaRPr>
              </a:p>
            </p:txBody>
          </p:sp>
        </mc:Choice>
        <mc:Fallback>
          <p:sp>
            <p:nvSpPr>
              <p:cNvPr id="10" name="标题 1"/>
              <p:cNvSpPr txBox="1">
                <a:spLocks noRot="1" noChangeAspect="1" noMove="1" noResize="1" noEditPoints="1" noAdjustHandles="1" noChangeArrowheads="1" noChangeShapeType="1" noTextEdit="1"/>
              </p:cNvSpPr>
              <p:nvPr/>
            </p:nvSpPr>
            <p:spPr>
              <a:xfrm>
                <a:off x="156878" y="720893"/>
                <a:ext cx="8696960" cy="1245870"/>
              </a:xfrm>
              <a:prstGeom prst="rect">
                <a:avLst/>
              </a:prstGeom>
              <a:blipFill rotWithShape="1">
                <a:blip r:embed="rId1"/>
                <a:stretch>
                  <a:fillRect t="-13" b="13"/>
                </a:stretch>
              </a:blipFill>
            </p:spPr>
            <p:txBody>
              <a:bodyPr/>
              <a:lstStyle/>
              <a:p>
                <a:r>
                  <a:rPr lang="zh-CN" altLang="en-US">
                    <a:noFill/>
                  </a:rPr>
                  <a:t> </a:t>
                </a:r>
              </a:p>
            </p:txBody>
          </p:sp>
        </mc:Fallback>
      </mc:AlternateContent>
      <p:grpSp>
        <p:nvGrpSpPr>
          <p:cNvPr id="4" name="组合 3"/>
          <p:cNvGrpSpPr/>
          <p:nvPr/>
        </p:nvGrpSpPr>
        <p:grpSpPr>
          <a:xfrm>
            <a:off x="0" y="82323"/>
            <a:ext cx="9088711" cy="516645"/>
            <a:chOff x="0" y="82323"/>
            <a:chExt cx="9088711" cy="516645"/>
          </a:xfrm>
        </p:grpSpPr>
        <p:sp>
          <p:nvSpPr>
            <p:cNvPr id="6"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2.5 </a:t>
              </a:r>
              <a:r>
                <a:rPr lang="en-US" altLang="zh-CN" sz="1800" b="1" i="1" dirty="0">
                  <a:latin typeface="楷体" panose="02010609060101010101" pitchFamily="49" charset="-122"/>
                  <a:ea typeface="楷体" panose="02010609060101010101" pitchFamily="49" charset="-122"/>
                </a:rPr>
                <a:t>Cauchy</a:t>
              </a:r>
              <a:r>
                <a:rPr lang="zh-CN" altLang="en-US" sz="1800" b="1" dirty="0">
                  <a:latin typeface="楷体" panose="02010609060101010101" pitchFamily="49" charset="-122"/>
                  <a:ea typeface="楷体" panose="02010609060101010101" pitchFamily="49" charset="-122"/>
                </a:rPr>
                <a:t>型积分公式</a:t>
              </a:r>
              <a:endParaRPr lang="zh-CN" altLang="en-US" sz="1800" b="1" dirty="0">
                <a:latin typeface="楷体" panose="02010609060101010101" pitchFamily="49" charset="-122"/>
                <a:ea typeface="楷体" panose="02010609060101010101" pitchFamily="49" charset="-122"/>
              </a:endParaRPr>
            </a:p>
          </p:txBody>
        </p:sp>
        <p:cxnSp>
          <p:nvCxnSpPr>
            <p:cNvPr id="7" name="直接连接符 6"/>
            <p:cNvCxnSpPr/>
            <p:nvPr/>
          </p:nvCxnSpPr>
          <p:spPr>
            <a:xfrm flipV="1">
              <a:off x="0" y="573451"/>
              <a:ext cx="9088711" cy="25517"/>
            </a:xfrm>
            <a:prstGeom prst="line">
              <a:avLst/>
            </a:prstGeom>
            <a:ln w="1270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8" name="标题 1"/>
              <p:cNvSpPr txBox="1"/>
              <p:nvPr/>
            </p:nvSpPr>
            <p:spPr>
              <a:xfrm>
                <a:off x="320509" y="3576790"/>
                <a:ext cx="2947269" cy="599373"/>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ea typeface="楷体" panose="02010609060101010101" pitchFamily="49" charset="-122"/>
                        </a:rPr>
                        <m:t>𝑝𝑓</m:t>
                      </m:r>
                      <m:r>
                        <a:rPr lang="en-US" altLang="zh-CN" sz="2800" i="1">
                          <a:latin typeface="Cambria Math" panose="02040503050406030204" pitchFamily="18" charset="0"/>
                          <a:ea typeface="楷体" panose="02010609060101010101" pitchFamily="49" charset="-122"/>
                        </a:rPr>
                        <m:t>:</m:t>
                      </m:r>
                      <m:d>
                        <m:dPr>
                          <m:begChr m:val="|"/>
                          <m:endChr m:val="|"/>
                          <m:ctrlPr>
                            <a:rPr lang="en-US" altLang="zh-CN" sz="2800" i="1" dirty="0">
                              <a:latin typeface="Cambria Math" panose="02040503050406030204" pitchFamily="18" charset="0"/>
                              <a:ea typeface="楷体" panose="02010609060101010101" pitchFamily="49" charset="-122"/>
                              <a:cs typeface="Cambria Math" panose="02040503050406030204" pitchFamily="18" charset="0"/>
                            </a:rPr>
                          </m:ctrlPr>
                        </m:dPr>
                        <m:e>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𝑓</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𝑧</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1</m:t>
                          </m:r>
                        </m:e>
                      </m:d>
                      <m:r>
                        <a:rPr lang="en-US" altLang="zh-CN" sz="2800" i="1" dirty="0">
                          <a:latin typeface="Cambria Math" panose="02040503050406030204" pitchFamily="18" charset="0"/>
                          <a:ea typeface="楷体" panose="02010609060101010101" pitchFamily="49" charset="-122"/>
                          <a:cs typeface="Cambria Math" panose="02040503050406030204" pitchFamily="18" charset="0"/>
                        </a:rPr>
                        <m:t>&lt;</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1</m:t>
                      </m:r>
                    </m:oMath>
                  </m:oMathPara>
                </a14:m>
                <a:endParaRPr lang="zh-CN" altLang="en-US" sz="2800" dirty="0">
                  <a:latin typeface="Cambria Math" panose="02040503050406030204" pitchFamily="18" charset="0"/>
                  <a:ea typeface="楷体" panose="02010609060101010101" pitchFamily="49" charset="-122"/>
                  <a:cs typeface="Cambria Math" panose="02040503050406030204" pitchFamily="18" charset="0"/>
                </a:endParaRPr>
              </a:p>
            </p:txBody>
          </p:sp>
        </mc:Choice>
        <mc:Fallback>
          <p:sp>
            <p:nvSpPr>
              <p:cNvPr id="8" name="标题 1"/>
              <p:cNvSpPr txBox="1">
                <a:spLocks noRot="1" noChangeAspect="1" noMove="1" noResize="1" noEditPoints="1" noAdjustHandles="1" noChangeArrowheads="1" noChangeShapeType="1" noTextEdit="1"/>
              </p:cNvSpPr>
              <p:nvPr/>
            </p:nvSpPr>
            <p:spPr>
              <a:xfrm>
                <a:off x="320509" y="3576790"/>
                <a:ext cx="2947269" cy="599373"/>
              </a:xfrm>
              <a:prstGeom prst="rect">
                <a:avLst/>
              </a:prstGeom>
              <a:blipFill rotWithShape="1">
                <a:blip r:embed="rId2"/>
                <a:stretch>
                  <a:fillRect l="-16" t="-78" r="2" b="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标题 1"/>
              <p:cNvSpPr txBox="1"/>
              <p:nvPr/>
            </p:nvSpPr>
            <p:spPr>
              <a:xfrm>
                <a:off x="243507" y="2002656"/>
                <a:ext cx="5565340" cy="599373"/>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2800" dirty="0">
                    <a:ea typeface="楷体" panose="02010609060101010101" pitchFamily="49" charset="-122"/>
                  </a:rPr>
                  <a:t>思路：由</a:t>
                </a:r>
                <a14:m>
                  <m:oMath xmlns:m="http://schemas.openxmlformats.org/officeDocument/2006/math">
                    <m:nary>
                      <m:naryPr>
                        <m:chr m:val="∮"/>
                        <m:limLoc m:val="subSup"/>
                        <m:ctrlPr>
                          <a:rPr lang="en-US" altLang="zh-CN" sz="2800" i="1" dirty="0">
                            <a:latin typeface="Cambria Math" panose="02040503050406030204" pitchFamily="18" charset="0"/>
                            <a:ea typeface="楷体" panose="02010609060101010101" pitchFamily="49" charset="-122"/>
                            <a:cs typeface="Cambria Math" panose="02040503050406030204" pitchFamily="18" charset="0"/>
                          </a:rPr>
                        </m:ctrlPr>
                      </m:naryPr>
                      <m:sub>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𝐶</m:t>
                        </m:r>
                      </m:sub>
                      <m:sup/>
                      <m:e>
                        <m:f>
                          <m:fPr>
                            <m:ctrlPr>
                              <a:rPr lang="en-US" altLang="zh-CN" sz="2800" i="1" dirty="0">
                                <a:latin typeface="Cambria Math" panose="02040503050406030204" pitchFamily="18" charset="0"/>
                                <a:ea typeface="楷体" panose="02010609060101010101" pitchFamily="49" charset="-122"/>
                                <a:cs typeface="Cambria Math" panose="02040503050406030204" pitchFamily="18" charset="0"/>
                              </a:rPr>
                            </m:ctrlPr>
                          </m:fPr>
                          <m:num>
                            <m:sSup>
                              <m:sSupPr>
                                <m:ctrlPr>
                                  <a:rPr lang="en-US" altLang="zh-CN" sz="2800" i="1" dirty="0">
                                    <a:latin typeface="Cambria Math" panose="02040503050406030204" pitchFamily="18" charset="0"/>
                                    <a:ea typeface="楷体" panose="02010609060101010101" pitchFamily="49" charset="-122"/>
                                    <a:cs typeface="Cambria Math" panose="02040503050406030204" pitchFamily="18" charset="0"/>
                                  </a:rPr>
                                </m:ctrlPr>
                              </m:sSupPr>
                              <m:e>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𝑓</m:t>
                                </m:r>
                              </m:e>
                              <m:sup>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sup>
                            </m:sSup>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𝑧</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num>
                          <m:den>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𝑓</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𝑧</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den>
                        </m:f>
                      </m:e>
                    </m:nary>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𝑑𝑧</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0</m:t>
                    </m:r>
                  </m:oMath>
                </a14:m>
                <a:r>
                  <a:rPr lang="zh-CN" altLang="en-US" sz="2800" dirty="0">
                    <a:latin typeface="Cambria Math" panose="02040503050406030204" pitchFamily="18" charset="0"/>
                    <a:ea typeface="楷体" panose="02010609060101010101" pitchFamily="49" charset="-122"/>
                    <a:cs typeface="Cambria Math" panose="02040503050406030204" pitchFamily="18" charset="0"/>
                  </a:rPr>
                  <a:t>和</a:t>
                </a:r>
                <a14:m>
                  <m:oMath xmlns:m="http://schemas.openxmlformats.org/officeDocument/2006/math">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𝑓</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𝑧</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oMath>
                </a14:m>
                <a:r>
                  <a:rPr lang="zh-CN" altLang="en-US" sz="2800" dirty="0">
                    <a:latin typeface="Cambria Math" panose="02040503050406030204" pitchFamily="18" charset="0"/>
                    <a:ea typeface="楷体" panose="02010609060101010101" pitchFamily="49" charset="-122"/>
                    <a:cs typeface="Cambria Math" panose="02040503050406030204" pitchFamily="18" charset="0"/>
                  </a:rPr>
                  <a:t>解析</a:t>
                </a:r>
                <a:endParaRPr lang="zh-CN" altLang="en-US" sz="2800" dirty="0">
                  <a:latin typeface="Cambria Math" panose="02040503050406030204" pitchFamily="18" charset="0"/>
                  <a:ea typeface="楷体" panose="02010609060101010101" pitchFamily="49" charset="-122"/>
                  <a:cs typeface="Cambria Math" panose="02040503050406030204" pitchFamily="18" charset="0"/>
                </a:endParaRPr>
              </a:p>
            </p:txBody>
          </p:sp>
        </mc:Choice>
        <mc:Fallback>
          <p:sp>
            <p:nvSpPr>
              <p:cNvPr id="9" name="标题 1"/>
              <p:cNvSpPr txBox="1">
                <a:spLocks noRot="1" noChangeAspect="1" noMove="1" noResize="1" noEditPoints="1" noAdjustHandles="1" noChangeArrowheads="1" noChangeShapeType="1" noTextEdit="1"/>
              </p:cNvSpPr>
              <p:nvPr/>
            </p:nvSpPr>
            <p:spPr>
              <a:xfrm>
                <a:off x="243507" y="2002656"/>
                <a:ext cx="5565340" cy="599373"/>
              </a:xfrm>
              <a:prstGeom prst="rect">
                <a:avLst/>
              </a:prstGeom>
              <a:blipFill rotWithShape="1">
                <a:blip r:embed="rId3"/>
                <a:stretch>
                  <a:fillRect l="-5" t="-10784" r="9" b="-1062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标题 1"/>
              <p:cNvSpPr txBox="1"/>
              <p:nvPr/>
            </p:nvSpPr>
            <p:spPr>
              <a:xfrm>
                <a:off x="1445060" y="2793733"/>
                <a:ext cx="5124182" cy="599373"/>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14:m>
                  <m:oMath xmlns:m="http://schemas.openxmlformats.org/officeDocument/2006/math">
                    <m:r>
                      <a:rPr lang="en-US" altLang="zh-CN" sz="2800" i="1" dirty="0" smtClean="0">
                        <a:latin typeface="Cambria Math" panose="02040503050406030204" pitchFamily="18" charset="0"/>
                        <a:ea typeface="Cambria Math" panose="02040503050406030204" pitchFamily="18" charset="0"/>
                        <a:cs typeface="Cambria Math" panose="02040503050406030204" pitchFamily="18" charset="0"/>
                      </a:rPr>
                      <m:t>⇒</m:t>
                    </m:r>
                    <m:f>
                      <m:fPr>
                        <m:ctrlPr>
                          <a:rPr lang="en-US" altLang="zh-CN" sz="2800" i="1" dirty="0">
                            <a:latin typeface="Cambria Math" panose="02040503050406030204" pitchFamily="18" charset="0"/>
                            <a:ea typeface="楷体" panose="02010609060101010101" pitchFamily="49" charset="-122"/>
                            <a:cs typeface="Cambria Math" panose="02040503050406030204" pitchFamily="18" charset="0"/>
                          </a:rPr>
                        </m:ctrlPr>
                      </m:fPr>
                      <m:num>
                        <m:sSup>
                          <m:sSupPr>
                            <m:ctrlPr>
                              <a:rPr lang="en-US" altLang="zh-CN" sz="2800" i="1" dirty="0">
                                <a:latin typeface="Cambria Math" panose="02040503050406030204" pitchFamily="18" charset="0"/>
                                <a:ea typeface="楷体" panose="02010609060101010101" pitchFamily="49" charset="-122"/>
                                <a:cs typeface="Cambria Math" panose="02040503050406030204" pitchFamily="18" charset="0"/>
                              </a:rPr>
                            </m:ctrlPr>
                          </m:sSupPr>
                          <m:e>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𝑓</m:t>
                            </m:r>
                          </m:e>
                          <m:sup>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sup>
                        </m:sSup>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𝑧</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num>
                      <m:den>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𝑓</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𝑧</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den>
                    </m:f>
                  </m:oMath>
                </a14:m>
                <a:r>
                  <a:rPr lang="zh-CN" altLang="en-US" sz="2800" dirty="0">
                    <a:latin typeface="Cambria Math" panose="02040503050406030204" pitchFamily="18" charset="0"/>
                    <a:ea typeface="楷体" panose="02010609060101010101" pitchFamily="49" charset="-122"/>
                    <a:cs typeface="Cambria Math" panose="02040503050406030204" pitchFamily="18" charset="0"/>
                  </a:rPr>
                  <a:t>是否满足</a:t>
                </a:r>
                <a:r>
                  <a:rPr lang="en-US" altLang="zh-CN" sz="2800" dirty="0">
                    <a:latin typeface="Cambria Math" panose="02040503050406030204" pitchFamily="18" charset="0"/>
                    <a:ea typeface="楷体" panose="02010609060101010101" pitchFamily="49" charset="-122"/>
                    <a:cs typeface="Cambria Math" panose="02040503050406030204" pitchFamily="18" charset="0"/>
                  </a:rPr>
                  <a:t>Cauchy</a:t>
                </a:r>
                <a:r>
                  <a:rPr lang="zh-CN" altLang="en-US" sz="2800" dirty="0">
                    <a:latin typeface="Cambria Math" panose="02040503050406030204" pitchFamily="18" charset="0"/>
                    <a:ea typeface="楷体" panose="02010609060101010101" pitchFamily="49" charset="-122"/>
                    <a:cs typeface="Cambria Math" panose="02040503050406030204" pitchFamily="18" charset="0"/>
                  </a:rPr>
                  <a:t>积分定理</a:t>
                </a:r>
                <a:endParaRPr lang="zh-CN" altLang="en-US" sz="2800" dirty="0">
                  <a:latin typeface="Cambria Math" panose="02040503050406030204" pitchFamily="18" charset="0"/>
                  <a:ea typeface="楷体" panose="02010609060101010101" pitchFamily="49" charset="-122"/>
                  <a:cs typeface="Cambria Math" panose="02040503050406030204" pitchFamily="18" charset="0"/>
                </a:endParaRPr>
              </a:p>
            </p:txBody>
          </p:sp>
        </mc:Choice>
        <mc:Fallback>
          <p:sp>
            <p:nvSpPr>
              <p:cNvPr id="11" name="标题 1"/>
              <p:cNvSpPr txBox="1">
                <a:spLocks noRot="1" noChangeAspect="1" noMove="1" noResize="1" noEditPoints="1" noAdjustHandles="1" noChangeArrowheads="1" noChangeShapeType="1" noTextEdit="1"/>
              </p:cNvSpPr>
              <p:nvPr/>
            </p:nvSpPr>
            <p:spPr>
              <a:xfrm>
                <a:off x="1445060" y="2793733"/>
                <a:ext cx="5124182" cy="599373"/>
              </a:xfrm>
              <a:prstGeom prst="rect">
                <a:avLst/>
              </a:prstGeom>
              <a:blipFill rotWithShape="1">
                <a:blip r:embed="rId4"/>
                <a:stretch>
                  <a:fillRect l="-8" t="-10762" r="3" b="-1065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标题 1"/>
              <p:cNvSpPr txBox="1"/>
              <p:nvPr/>
            </p:nvSpPr>
            <p:spPr>
              <a:xfrm>
                <a:off x="6410091" y="2791927"/>
                <a:ext cx="1954262" cy="599373"/>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14:m>
                  <m:oMathPara xmlns:m="http://schemas.openxmlformats.org/officeDocument/2006/math">
                    <m:oMathParaPr>
                      <m:jc m:val="centerGroup"/>
                    </m:oMathParaPr>
                    <m:oMath xmlns:m="http://schemas.openxmlformats.org/officeDocument/2006/math">
                      <m:r>
                        <a:rPr lang="en-US" altLang="zh-CN" sz="2800" i="1" dirty="0" smtClean="0">
                          <a:latin typeface="Cambria Math" panose="02040503050406030204" pitchFamily="18" charset="0"/>
                          <a:ea typeface="Cambria Math" panose="02040503050406030204" pitchFamily="18" charset="0"/>
                          <a:cs typeface="Cambria Math" panose="02040503050406030204" pitchFamily="18" charset="0"/>
                        </a:rPr>
                        <m:t>⇒</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𝑓</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𝑧</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0</m:t>
                      </m:r>
                    </m:oMath>
                  </m:oMathPara>
                </a14:m>
                <a:endParaRPr lang="zh-CN" altLang="en-US" sz="2800" dirty="0">
                  <a:latin typeface="Cambria Math" panose="02040503050406030204" pitchFamily="18" charset="0"/>
                  <a:ea typeface="楷体" panose="02010609060101010101" pitchFamily="49" charset="-122"/>
                  <a:cs typeface="Cambria Math" panose="02040503050406030204" pitchFamily="18" charset="0"/>
                </a:endParaRPr>
              </a:p>
            </p:txBody>
          </p:sp>
        </mc:Choice>
        <mc:Fallback>
          <p:sp>
            <p:nvSpPr>
              <p:cNvPr id="12" name="标题 1"/>
              <p:cNvSpPr txBox="1">
                <a:spLocks noRot="1" noChangeAspect="1" noMove="1" noResize="1" noEditPoints="1" noAdjustHandles="1" noChangeArrowheads="1" noChangeShapeType="1" noTextEdit="1"/>
              </p:cNvSpPr>
              <p:nvPr/>
            </p:nvSpPr>
            <p:spPr>
              <a:xfrm>
                <a:off x="6410091" y="2791927"/>
                <a:ext cx="1954262" cy="599373"/>
              </a:xfrm>
              <a:prstGeom prst="rect">
                <a:avLst/>
              </a:prstGeom>
              <a:blipFill rotWithShape="1">
                <a:blip r:embed="rId5"/>
                <a:stretch>
                  <a:fillRect l="-21" t="-78" r="7" b="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标题 1"/>
              <p:cNvSpPr txBox="1"/>
              <p:nvPr/>
            </p:nvSpPr>
            <p:spPr>
              <a:xfrm>
                <a:off x="3131084" y="3576789"/>
                <a:ext cx="1954262" cy="599373"/>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14:m>
                  <m:oMathPara xmlns:m="http://schemas.openxmlformats.org/officeDocument/2006/math">
                    <m:oMathParaPr>
                      <m:jc m:val="centerGroup"/>
                    </m:oMathParaPr>
                    <m:oMath xmlns:m="http://schemas.openxmlformats.org/officeDocument/2006/math">
                      <m:r>
                        <a:rPr lang="en-US" altLang="zh-CN" sz="2800" i="1" dirty="0" smtClean="0">
                          <a:latin typeface="Cambria Math" panose="02040503050406030204" pitchFamily="18" charset="0"/>
                          <a:ea typeface="Cambria Math" panose="02040503050406030204" pitchFamily="18" charset="0"/>
                          <a:cs typeface="Cambria Math" panose="02040503050406030204" pitchFamily="18" charset="0"/>
                        </a:rPr>
                        <m:t>⇒</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𝑓</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𝑧</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0</m:t>
                      </m:r>
                    </m:oMath>
                  </m:oMathPara>
                </a14:m>
                <a:endParaRPr lang="zh-CN" altLang="en-US" sz="2800" dirty="0">
                  <a:latin typeface="Cambria Math" panose="02040503050406030204" pitchFamily="18" charset="0"/>
                  <a:ea typeface="楷体" panose="02010609060101010101" pitchFamily="49" charset="-122"/>
                  <a:cs typeface="Cambria Math" panose="02040503050406030204" pitchFamily="18" charset="0"/>
                </a:endParaRPr>
              </a:p>
            </p:txBody>
          </p:sp>
        </mc:Choice>
        <mc:Fallback>
          <p:sp>
            <p:nvSpPr>
              <p:cNvPr id="13" name="标题 1"/>
              <p:cNvSpPr txBox="1">
                <a:spLocks noRot="1" noChangeAspect="1" noMove="1" noResize="1" noEditPoints="1" noAdjustHandles="1" noChangeArrowheads="1" noChangeShapeType="1" noTextEdit="1"/>
              </p:cNvSpPr>
              <p:nvPr/>
            </p:nvSpPr>
            <p:spPr>
              <a:xfrm>
                <a:off x="3131084" y="3576789"/>
                <a:ext cx="1954262" cy="599373"/>
              </a:xfrm>
              <a:prstGeom prst="rect">
                <a:avLst/>
              </a:prstGeom>
              <a:blipFill rotWithShape="1">
                <a:blip r:embed="rId5"/>
                <a:stretch>
                  <a:fillRect l="-27" t="-78" r="14" b="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标题 1"/>
              <p:cNvSpPr txBox="1"/>
              <p:nvPr/>
            </p:nvSpPr>
            <p:spPr>
              <a:xfrm>
                <a:off x="930107" y="4204639"/>
                <a:ext cx="2337672" cy="599373"/>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2800" dirty="0">
                    <a:ea typeface="楷体" panose="02010609060101010101" pitchFamily="49" charset="-122"/>
                    <a:cs typeface="Cambria Math" panose="02040503050406030204" pitchFamily="18" charset="0"/>
                  </a:rPr>
                  <a:t>因为</a:t>
                </a:r>
                <a14:m>
                  <m:oMath xmlns:m="http://schemas.openxmlformats.org/officeDocument/2006/math">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𝑓</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𝑧</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oMath>
                </a14:m>
                <a:r>
                  <a:rPr lang="zh-CN" altLang="en-US" sz="2800" dirty="0">
                    <a:ea typeface="楷体" panose="02010609060101010101" pitchFamily="49" charset="-122"/>
                    <a:cs typeface="Cambria Math" panose="02040503050406030204" pitchFamily="18" charset="0"/>
                  </a:rPr>
                  <a:t>解析</a:t>
                </a:r>
                <a:endParaRPr lang="zh-CN" altLang="en-US" sz="2800" dirty="0">
                  <a:latin typeface="Cambria Math" panose="02040503050406030204" pitchFamily="18" charset="0"/>
                  <a:ea typeface="楷体" panose="02010609060101010101" pitchFamily="49" charset="-122"/>
                  <a:cs typeface="Cambria Math" panose="02040503050406030204" pitchFamily="18" charset="0"/>
                </a:endParaRPr>
              </a:p>
            </p:txBody>
          </p:sp>
        </mc:Choice>
        <mc:Fallback>
          <p:sp>
            <p:nvSpPr>
              <p:cNvPr id="14" name="标题 1"/>
              <p:cNvSpPr txBox="1">
                <a:spLocks noRot="1" noChangeAspect="1" noMove="1" noResize="1" noEditPoints="1" noAdjustHandles="1" noChangeArrowheads="1" noChangeShapeType="1" noTextEdit="1"/>
              </p:cNvSpPr>
              <p:nvPr/>
            </p:nvSpPr>
            <p:spPr>
              <a:xfrm>
                <a:off x="930107" y="4204639"/>
                <a:ext cx="2337672" cy="599373"/>
              </a:xfrm>
              <a:prstGeom prst="rect">
                <a:avLst/>
              </a:prstGeom>
              <a:blipFill rotWithShape="1">
                <a:blip r:embed="rId6"/>
                <a:stretch>
                  <a:fillRect l="-20" t="-51" r="3" b="4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标题 1"/>
              <p:cNvSpPr txBox="1"/>
              <p:nvPr/>
            </p:nvSpPr>
            <p:spPr>
              <a:xfrm>
                <a:off x="3030020" y="4176162"/>
                <a:ext cx="2138746" cy="599373"/>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14:m>
                  <m:oMath xmlns:m="http://schemas.openxmlformats.org/officeDocument/2006/math">
                    <m:r>
                      <a:rPr lang="en-US" altLang="zh-CN" sz="2800" i="1" dirty="0" smtClean="0">
                        <a:latin typeface="Cambria Math" panose="02040503050406030204" pitchFamily="18" charset="0"/>
                        <a:ea typeface="Cambria Math" panose="02040503050406030204" pitchFamily="18" charset="0"/>
                        <a:cs typeface="Cambria Math" panose="02040503050406030204" pitchFamily="18" charset="0"/>
                      </a:rPr>
                      <m:t>⇒</m:t>
                    </m:r>
                    <m:sSup>
                      <m:sSupPr>
                        <m:ctrlPr>
                          <a:rPr lang="en-US" altLang="zh-CN" sz="2800" i="1" dirty="0" smtClean="0">
                            <a:latin typeface="Cambria Math" panose="02040503050406030204" pitchFamily="18" charset="0"/>
                            <a:ea typeface="Cambria Math" panose="02040503050406030204" pitchFamily="18" charset="0"/>
                          </a:rPr>
                        </m:ctrlPr>
                      </m:sSupPr>
                      <m:e>
                        <m:r>
                          <a:rPr lang="en-US" altLang="zh-CN" sz="2800" b="0" i="1" dirty="0" smtClean="0">
                            <a:latin typeface="Cambria Math" panose="02040503050406030204" pitchFamily="18" charset="0"/>
                            <a:ea typeface="Cambria Math" panose="02040503050406030204" pitchFamily="18" charset="0"/>
                          </a:rPr>
                          <m:t>𝑓</m:t>
                        </m:r>
                      </m:e>
                      <m:sup>
                        <m:r>
                          <a:rPr lang="en-US" altLang="zh-CN" sz="2800" b="0" i="1" dirty="0" smtClean="0">
                            <a:latin typeface="Cambria Math" panose="02040503050406030204" pitchFamily="18" charset="0"/>
                            <a:ea typeface="Cambria Math" panose="02040503050406030204" pitchFamily="18" charset="0"/>
                          </a:rPr>
                          <m:t>′</m:t>
                        </m:r>
                      </m:sup>
                    </m:sSup>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𝑧</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oMath>
                </a14:m>
                <a:r>
                  <a:rPr lang="zh-CN" altLang="en-US" sz="2800" dirty="0">
                    <a:latin typeface="Cambria Math" panose="02040503050406030204" pitchFamily="18" charset="0"/>
                    <a:ea typeface="楷体" panose="02010609060101010101" pitchFamily="49" charset="-122"/>
                    <a:cs typeface="Cambria Math" panose="02040503050406030204" pitchFamily="18" charset="0"/>
                  </a:rPr>
                  <a:t>解析</a:t>
                </a:r>
                <a:endParaRPr lang="zh-CN" altLang="en-US" sz="2800" dirty="0">
                  <a:latin typeface="Cambria Math" panose="02040503050406030204" pitchFamily="18" charset="0"/>
                  <a:ea typeface="楷体" panose="02010609060101010101" pitchFamily="49" charset="-122"/>
                  <a:cs typeface="Cambria Math" panose="02040503050406030204" pitchFamily="18" charset="0"/>
                </a:endParaRPr>
              </a:p>
            </p:txBody>
          </p:sp>
        </mc:Choice>
        <mc:Fallback>
          <p:sp>
            <p:nvSpPr>
              <p:cNvPr id="15" name="标题 1"/>
              <p:cNvSpPr txBox="1">
                <a:spLocks noRot="1" noChangeAspect="1" noMove="1" noResize="1" noEditPoints="1" noAdjustHandles="1" noChangeArrowheads="1" noChangeShapeType="1" noTextEdit="1"/>
              </p:cNvSpPr>
              <p:nvPr/>
            </p:nvSpPr>
            <p:spPr>
              <a:xfrm>
                <a:off x="3030020" y="4176162"/>
                <a:ext cx="2138746" cy="599373"/>
              </a:xfrm>
              <a:prstGeom prst="rect">
                <a:avLst/>
              </a:prstGeom>
              <a:blipFill rotWithShape="1">
                <a:blip r:embed="rId7"/>
                <a:stretch>
                  <a:fillRect l="-20" t="-67" r="23" b="5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标题 1"/>
              <p:cNvSpPr txBox="1"/>
              <p:nvPr/>
            </p:nvSpPr>
            <p:spPr>
              <a:xfrm>
                <a:off x="5085346" y="4147685"/>
                <a:ext cx="2138746" cy="599373"/>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14:m>
                  <m:oMath xmlns:m="http://schemas.openxmlformats.org/officeDocument/2006/math">
                    <m:r>
                      <a:rPr lang="en-US" altLang="zh-CN" sz="2800" i="1" dirty="0" smtClean="0">
                        <a:latin typeface="Cambria Math" panose="02040503050406030204" pitchFamily="18" charset="0"/>
                        <a:ea typeface="Cambria Math" panose="02040503050406030204" pitchFamily="18" charset="0"/>
                        <a:cs typeface="Cambria Math" panose="02040503050406030204" pitchFamily="18" charset="0"/>
                      </a:rPr>
                      <m:t>⇒</m:t>
                    </m:r>
                    <m:f>
                      <m:fPr>
                        <m:ctrlPr>
                          <a:rPr lang="en-US" altLang="zh-CN" sz="2800" i="1" dirty="0">
                            <a:latin typeface="Cambria Math" panose="02040503050406030204" pitchFamily="18" charset="0"/>
                            <a:ea typeface="楷体" panose="02010609060101010101" pitchFamily="49" charset="-122"/>
                            <a:cs typeface="Cambria Math" panose="02040503050406030204" pitchFamily="18" charset="0"/>
                          </a:rPr>
                        </m:ctrlPr>
                      </m:fPr>
                      <m:num>
                        <m:sSup>
                          <m:sSupPr>
                            <m:ctrlPr>
                              <a:rPr lang="en-US" altLang="zh-CN" sz="2800" i="1" dirty="0">
                                <a:latin typeface="Cambria Math" panose="02040503050406030204" pitchFamily="18" charset="0"/>
                                <a:ea typeface="楷体" panose="02010609060101010101" pitchFamily="49" charset="-122"/>
                                <a:cs typeface="Cambria Math" panose="02040503050406030204" pitchFamily="18" charset="0"/>
                              </a:rPr>
                            </m:ctrlPr>
                          </m:sSupPr>
                          <m:e>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𝑓</m:t>
                            </m:r>
                          </m:e>
                          <m:sup>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sup>
                        </m:sSup>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𝑧</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num>
                      <m:den>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𝑓</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𝑧</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den>
                    </m:f>
                  </m:oMath>
                </a14:m>
                <a:r>
                  <a:rPr lang="zh-CN" altLang="en-US" sz="2800" dirty="0">
                    <a:latin typeface="Cambria Math" panose="02040503050406030204" pitchFamily="18" charset="0"/>
                    <a:ea typeface="楷体" panose="02010609060101010101" pitchFamily="49" charset="-122"/>
                    <a:cs typeface="Cambria Math" panose="02040503050406030204" pitchFamily="18" charset="0"/>
                  </a:rPr>
                  <a:t>解析</a:t>
                </a:r>
                <a:endParaRPr lang="zh-CN" altLang="en-US" sz="2800" dirty="0">
                  <a:latin typeface="Cambria Math" panose="02040503050406030204" pitchFamily="18" charset="0"/>
                  <a:ea typeface="楷体" panose="02010609060101010101" pitchFamily="49" charset="-122"/>
                  <a:cs typeface="Cambria Math" panose="02040503050406030204" pitchFamily="18" charset="0"/>
                </a:endParaRPr>
              </a:p>
            </p:txBody>
          </p:sp>
        </mc:Choice>
        <mc:Fallback>
          <p:sp>
            <p:nvSpPr>
              <p:cNvPr id="16" name="标题 1"/>
              <p:cNvSpPr txBox="1">
                <a:spLocks noRot="1" noChangeAspect="1" noMove="1" noResize="1" noEditPoints="1" noAdjustHandles="1" noChangeArrowheads="1" noChangeShapeType="1" noTextEdit="1"/>
              </p:cNvSpPr>
              <p:nvPr/>
            </p:nvSpPr>
            <p:spPr>
              <a:xfrm>
                <a:off x="5085346" y="4147685"/>
                <a:ext cx="2138746" cy="599373"/>
              </a:xfrm>
              <a:prstGeom prst="rect">
                <a:avLst/>
              </a:prstGeom>
              <a:blipFill rotWithShape="1">
                <a:blip r:embed="rId8"/>
                <a:stretch>
                  <a:fillRect l="-12" t="-10784" r="16" b="-1062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标题 1"/>
              <p:cNvSpPr txBox="1"/>
              <p:nvPr/>
            </p:nvSpPr>
            <p:spPr>
              <a:xfrm>
                <a:off x="930105" y="4851236"/>
                <a:ext cx="3141381" cy="599373"/>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2800" dirty="0">
                    <a:ea typeface="楷体" panose="02010609060101010101" pitchFamily="49" charset="-122"/>
                    <a:cs typeface="Cambria Math" panose="02040503050406030204" pitchFamily="18" charset="0"/>
                  </a:rPr>
                  <a:t>由</a:t>
                </a:r>
                <a14:m>
                  <m:oMath xmlns:m="http://schemas.openxmlformats.org/officeDocument/2006/math">
                    <m:r>
                      <a:rPr lang="en-US" altLang="zh-CN" sz="2800" b="0" i="1" dirty="0" smtClean="0">
                        <a:latin typeface="Cambria Math" panose="02040503050406030204" pitchFamily="18" charset="0"/>
                        <a:ea typeface="楷体" panose="02010609060101010101" pitchFamily="49" charset="-122"/>
                        <a:cs typeface="Cambria Math" panose="02040503050406030204" pitchFamily="18" charset="0"/>
                      </a:rPr>
                      <m:t>𝐶𝑎𝑢𝑐ℎ𝑦</m:t>
                    </m:r>
                  </m:oMath>
                </a14:m>
                <a:r>
                  <a:rPr lang="zh-CN" altLang="en-US" sz="2800" dirty="0">
                    <a:ea typeface="楷体" panose="02010609060101010101" pitchFamily="49" charset="-122"/>
                    <a:cs typeface="Cambria Math" panose="02040503050406030204" pitchFamily="18" charset="0"/>
                  </a:rPr>
                  <a:t>积分定理</a:t>
                </a:r>
                <a:endParaRPr lang="zh-CN" altLang="en-US" sz="2800" dirty="0">
                  <a:latin typeface="Cambria Math" panose="02040503050406030204" pitchFamily="18" charset="0"/>
                  <a:ea typeface="楷体" panose="02010609060101010101" pitchFamily="49" charset="-122"/>
                  <a:cs typeface="Cambria Math" panose="02040503050406030204" pitchFamily="18" charset="0"/>
                </a:endParaRPr>
              </a:p>
            </p:txBody>
          </p:sp>
        </mc:Choice>
        <mc:Fallback>
          <p:sp>
            <p:nvSpPr>
              <p:cNvPr id="17" name="标题 1"/>
              <p:cNvSpPr txBox="1">
                <a:spLocks noRot="1" noChangeAspect="1" noMove="1" noResize="1" noEditPoints="1" noAdjustHandles="1" noChangeArrowheads="1" noChangeShapeType="1" noTextEdit="1"/>
              </p:cNvSpPr>
              <p:nvPr/>
            </p:nvSpPr>
            <p:spPr>
              <a:xfrm>
                <a:off x="930105" y="4851236"/>
                <a:ext cx="3141381" cy="599373"/>
              </a:xfrm>
              <a:prstGeom prst="rect">
                <a:avLst/>
              </a:prstGeom>
              <a:blipFill rotWithShape="1">
                <a:blip r:embed="rId9"/>
                <a:stretch>
                  <a:fillRect l="-15" t="-79" r="16" b="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标题 1"/>
              <p:cNvSpPr txBox="1"/>
              <p:nvPr/>
            </p:nvSpPr>
            <p:spPr>
              <a:xfrm>
                <a:off x="3895022" y="4822958"/>
                <a:ext cx="3329070" cy="599373"/>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14:m>
                  <m:oMath xmlns:m="http://schemas.openxmlformats.org/officeDocument/2006/math">
                    <m:r>
                      <a:rPr lang="en-US" altLang="zh-CN" sz="2800" i="1" dirty="0" smtClean="0">
                        <a:latin typeface="Cambria Math" panose="02040503050406030204" pitchFamily="18" charset="0"/>
                        <a:ea typeface="Cambria Math" panose="02040503050406030204" pitchFamily="18" charset="0"/>
                        <a:cs typeface="Cambria Math" panose="02040503050406030204" pitchFamily="18" charset="0"/>
                      </a:rPr>
                      <m:t>⇒</m:t>
                    </m:r>
                    <m:nary>
                      <m:naryPr>
                        <m:chr m:val="∮"/>
                        <m:limLoc m:val="subSup"/>
                        <m:ctrlPr>
                          <a:rPr lang="en-US" altLang="zh-CN" sz="2800" i="1" dirty="0">
                            <a:latin typeface="Cambria Math" panose="02040503050406030204" pitchFamily="18" charset="0"/>
                            <a:ea typeface="楷体" panose="02010609060101010101" pitchFamily="49" charset="-122"/>
                            <a:cs typeface="Cambria Math" panose="02040503050406030204" pitchFamily="18" charset="0"/>
                          </a:rPr>
                        </m:ctrlPr>
                      </m:naryPr>
                      <m:sub>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𝐶</m:t>
                        </m:r>
                      </m:sub>
                      <m:sup/>
                      <m:e>
                        <m:f>
                          <m:fPr>
                            <m:ctrlPr>
                              <a:rPr lang="en-US" altLang="zh-CN" sz="2800" i="1" dirty="0">
                                <a:latin typeface="Cambria Math" panose="02040503050406030204" pitchFamily="18" charset="0"/>
                                <a:ea typeface="楷体" panose="02010609060101010101" pitchFamily="49" charset="-122"/>
                                <a:cs typeface="Cambria Math" panose="02040503050406030204" pitchFamily="18" charset="0"/>
                              </a:rPr>
                            </m:ctrlPr>
                          </m:fPr>
                          <m:num>
                            <m:sSup>
                              <m:sSupPr>
                                <m:ctrlPr>
                                  <a:rPr lang="en-US" altLang="zh-CN" sz="2800" i="1" dirty="0">
                                    <a:latin typeface="Cambria Math" panose="02040503050406030204" pitchFamily="18" charset="0"/>
                                    <a:ea typeface="楷体" panose="02010609060101010101" pitchFamily="49" charset="-122"/>
                                    <a:cs typeface="Cambria Math" panose="02040503050406030204" pitchFamily="18" charset="0"/>
                                  </a:rPr>
                                </m:ctrlPr>
                              </m:sSupPr>
                              <m:e>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𝑓</m:t>
                                </m:r>
                              </m:e>
                              <m:sup>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sup>
                            </m:sSup>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𝑧</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num>
                          <m:den>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𝑓</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𝑧</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den>
                        </m:f>
                      </m:e>
                    </m:nary>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𝑑𝑧</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0</m:t>
                    </m:r>
                  </m:oMath>
                </a14:m>
                <a:r>
                  <a:rPr lang="zh-CN" altLang="en-US" sz="2800" dirty="0">
                    <a:latin typeface="Cambria Math" panose="02040503050406030204" pitchFamily="18" charset="0"/>
                    <a:ea typeface="楷体" panose="02010609060101010101" pitchFamily="49" charset="-122"/>
                    <a:cs typeface="Cambria Math" panose="02040503050406030204" pitchFamily="18" charset="0"/>
                  </a:rPr>
                  <a:t> </a:t>
                </a:r>
                <a:endParaRPr lang="zh-CN" altLang="en-US" sz="2800" dirty="0">
                  <a:latin typeface="Cambria Math" panose="02040503050406030204" pitchFamily="18" charset="0"/>
                  <a:ea typeface="楷体" panose="02010609060101010101" pitchFamily="49" charset="-122"/>
                  <a:cs typeface="Cambria Math" panose="02040503050406030204" pitchFamily="18" charset="0"/>
                </a:endParaRPr>
              </a:p>
            </p:txBody>
          </p:sp>
        </mc:Choice>
        <mc:Fallback>
          <p:sp>
            <p:nvSpPr>
              <p:cNvPr id="18" name="标题 1"/>
              <p:cNvSpPr txBox="1">
                <a:spLocks noRot="1" noChangeAspect="1" noMove="1" noResize="1" noEditPoints="1" noAdjustHandles="1" noChangeArrowheads="1" noChangeShapeType="1" noTextEdit="1"/>
              </p:cNvSpPr>
              <p:nvPr/>
            </p:nvSpPr>
            <p:spPr>
              <a:xfrm>
                <a:off x="3895022" y="4822958"/>
                <a:ext cx="3329070" cy="599373"/>
              </a:xfrm>
              <a:prstGeom prst="rect">
                <a:avLst/>
              </a:prstGeom>
              <a:blipFill rotWithShape="1">
                <a:blip r:embed="rId10"/>
                <a:stretch>
                  <a:fillRect l="-17" t="-10723" r="10" b="-10689"/>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9" grpId="0"/>
      <p:bldP spid="11" grpId="0"/>
      <p:bldP spid="12" grpId="0"/>
      <p:bldP spid="13" grpId="0"/>
      <p:bldP spid="14" grpId="0"/>
      <p:bldP spid="15" grpId="0"/>
      <p:bldP spid="16" grpId="0"/>
      <p:bldP spid="17"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189798" y="779462"/>
            <a:ext cx="1064260" cy="52070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solidFill>
                  <a:srgbClr val="FF0000"/>
                </a:solidFill>
                <a:latin typeface="楷体" panose="02010609060101010101" pitchFamily="49" charset="-122"/>
                <a:ea typeface="楷体" panose="02010609060101010101" pitchFamily="49" charset="-122"/>
              </a:rPr>
              <a:t>思考</a:t>
            </a:r>
            <a:endParaRPr lang="zh-CN" altLang="en-US" sz="3000" dirty="0">
              <a:solidFill>
                <a:srgbClr val="FF0000"/>
              </a:solidFill>
              <a:latin typeface="楷体" panose="02010609060101010101" pitchFamily="49" charset="-122"/>
              <a:ea typeface="楷体" panose="02010609060101010101" pitchFamily="49" charset="-122"/>
            </a:endParaRPr>
          </a:p>
        </p:txBody>
      </p:sp>
      <p:sp>
        <p:nvSpPr>
          <p:cNvPr id="7" name="标题 1"/>
          <p:cNvSpPr txBox="1"/>
          <p:nvPr/>
        </p:nvSpPr>
        <p:spPr>
          <a:xfrm>
            <a:off x="1254058" y="664527"/>
            <a:ext cx="4548505" cy="72199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rPr>
              <a:t>定理反之，成立吗？</a:t>
            </a:r>
            <a:endParaRPr lang="zh-CN" altLang="en-US" sz="3000" dirty="0">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12" name="标题 1"/>
              <p:cNvSpPr txBox="1"/>
              <p:nvPr/>
            </p:nvSpPr>
            <p:spPr>
              <a:xfrm>
                <a:off x="1311809" y="1320966"/>
                <a:ext cx="7536180" cy="1391602"/>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rPr>
                  <a:t>即若</a:t>
                </a:r>
                <a14:m>
                  <m:oMath xmlns:m="http://schemas.openxmlformats.org/officeDocument/2006/math">
                    <m:r>
                      <a:rPr lang="en-US" altLang="zh-CN" sz="3000" b="0" i="1" smtClean="0">
                        <a:latin typeface="Cambria Math" panose="02040503050406030204" pitchFamily="18" charset="0"/>
                        <a:ea typeface="楷体" panose="02010609060101010101" pitchFamily="49" charset="-122"/>
                      </a:rPr>
                      <m:t>𝑓</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𝑧</m:t>
                    </m:r>
                    <m:r>
                      <a:rPr lang="en-US" altLang="zh-CN" sz="3000" b="0" i="1" smtClean="0">
                        <a:latin typeface="Cambria Math" panose="02040503050406030204" pitchFamily="18" charset="0"/>
                        <a:ea typeface="楷体" panose="02010609060101010101" pitchFamily="49" charset="-122"/>
                      </a:rPr>
                      <m:t>)</m:t>
                    </m:r>
                  </m:oMath>
                </a14:m>
                <a:r>
                  <a:rPr lang="zh-CN" altLang="en-US" sz="3000" dirty="0">
                    <a:latin typeface="楷体" panose="02010609060101010101" pitchFamily="49" charset="-122"/>
                    <a:ea typeface="楷体" panose="02010609060101010101" pitchFamily="49" charset="-122"/>
                  </a:rPr>
                  <a:t>沿单连域</a:t>
                </a:r>
                <a14:m>
                  <m:oMath xmlns:m="http://schemas.openxmlformats.org/officeDocument/2006/math">
                    <m:r>
                      <a:rPr lang="en-US" altLang="zh-CN" sz="3000" b="0" i="1" smtClean="0">
                        <a:latin typeface="Cambria Math" panose="02040503050406030204" pitchFamily="18" charset="0"/>
                        <a:ea typeface="楷体" panose="02010609060101010101" pitchFamily="49" charset="-122"/>
                      </a:rPr>
                      <m:t>𝐵</m:t>
                    </m:r>
                  </m:oMath>
                </a14:m>
                <a:r>
                  <a:rPr lang="zh-CN" altLang="en-US" sz="3000" dirty="0">
                    <a:latin typeface="楷体" panose="02010609060101010101" pitchFamily="49" charset="-122"/>
                    <a:ea typeface="楷体" panose="02010609060101010101" pitchFamily="49" charset="-122"/>
                  </a:rPr>
                  <a:t>内任何</a:t>
                </a:r>
                <a:r>
                  <a:rPr lang="zh-CN" altLang="en-US" sz="3000" dirty="0">
                    <a:latin typeface="楷体" panose="02010609060101010101" pitchFamily="49" charset="-122"/>
                    <a:ea typeface="楷体" panose="02010609060101010101" pitchFamily="49" charset="-122"/>
                    <a:sym typeface="+mn-ea"/>
                  </a:rPr>
                  <a:t>一条闭曲线</a:t>
                </a:r>
                <a14:m>
                  <m:oMath xmlns:m="http://schemas.openxmlformats.org/officeDocument/2006/math">
                    <m:r>
                      <a:rPr lang="en-US" altLang="zh-CN" sz="3000" i="1">
                        <a:latin typeface="Cambria Math" panose="02040503050406030204" pitchFamily="18" charset="0"/>
                        <a:ea typeface="楷体" panose="02010609060101010101" pitchFamily="49" charset="-122"/>
                      </a:rPr>
                      <m:t>𝐶</m:t>
                    </m:r>
                  </m:oMath>
                </a14:m>
                <a:r>
                  <a:rPr lang="zh-CN" altLang="en-US" sz="3000" dirty="0">
                    <a:latin typeface="楷体" panose="02010609060101010101" pitchFamily="49" charset="-122"/>
                    <a:ea typeface="楷体" panose="02010609060101010101" pitchFamily="49" charset="-122"/>
                    <a:sym typeface="+mn-ea"/>
                  </a:rPr>
                  <a:t>的积分为</a:t>
                </a:r>
                <a:r>
                  <a:rPr lang="en-US" altLang="zh-CN" sz="3000" dirty="0">
                    <a:latin typeface="楷体" panose="02010609060101010101" pitchFamily="49" charset="-122"/>
                    <a:ea typeface="楷体" panose="02010609060101010101" pitchFamily="49" charset="-122"/>
                    <a:sym typeface="+mn-ea"/>
                  </a:rPr>
                  <a:t>0</a:t>
                </a:r>
                <a:r>
                  <a:rPr lang="zh-CN" altLang="en-US" sz="3000" dirty="0">
                    <a:latin typeface="楷体" panose="02010609060101010101" pitchFamily="49" charset="-122"/>
                    <a:ea typeface="楷体" panose="02010609060101010101" pitchFamily="49" charset="-122"/>
                    <a:sym typeface="+mn-ea"/>
                  </a:rPr>
                  <a:t>，则</a:t>
                </a:r>
                <a14:m>
                  <m:oMath xmlns:m="http://schemas.openxmlformats.org/officeDocument/2006/math">
                    <m:r>
                      <a:rPr lang="en-US" altLang="zh-CN" sz="3000" i="1">
                        <a:latin typeface="Cambria Math" panose="02040503050406030204" pitchFamily="18" charset="0"/>
                        <a:ea typeface="楷体" panose="02010609060101010101" pitchFamily="49" charset="-122"/>
                      </a:rPr>
                      <m:t>𝑓</m:t>
                    </m:r>
                    <m:r>
                      <a:rPr lang="en-US" altLang="zh-CN" sz="3000" i="1">
                        <a:latin typeface="Cambria Math" panose="02040503050406030204" pitchFamily="18" charset="0"/>
                        <a:ea typeface="楷体" panose="02010609060101010101" pitchFamily="49" charset="-122"/>
                      </a:rPr>
                      <m:t>(</m:t>
                    </m:r>
                    <m:r>
                      <a:rPr lang="en-US" altLang="zh-CN" sz="3000" i="1">
                        <a:latin typeface="Cambria Math" panose="02040503050406030204" pitchFamily="18" charset="0"/>
                        <a:ea typeface="楷体" panose="02010609060101010101" pitchFamily="49" charset="-122"/>
                      </a:rPr>
                      <m:t>𝑧</m:t>
                    </m:r>
                    <m:r>
                      <a:rPr lang="en-US" altLang="zh-CN" sz="3000" i="1">
                        <a:latin typeface="Cambria Math" panose="02040503050406030204" pitchFamily="18" charset="0"/>
                        <a:ea typeface="楷体" panose="02010609060101010101" pitchFamily="49" charset="-122"/>
                      </a:rPr>
                      <m:t>)</m:t>
                    </m:r>
                  </m:oMath>
                </a14:m>
                <a:r>
                  <a:rPr lang="zh-CN" altLang="en-US" sz="3000" dirty="0">
                    <a:latin typeface="楷体" panose="02010609060101010101" pitchFamily="49" charset="-122"/>
                    <a:ea typeface="楷体" panose="02010609060101010101" pitchFamily="49" charset="-122"/>
                    <a:sym typeface="+mn-ea"/>
                  </a:rPr>
                  <a:t>为</a:t>
                </a:r>
                <a14:m>
                  <m:oMath xmlns:m="http://schemas.openxmlformats.org/officeDocument/2006/math">
                    <m:r>
                      <a:rPr lang="en-US" altLang="zh-CN" sz="3000" i="1">
                        <a:latin typeface="Cambria Math" panose="02040503050406030204" pitchFamily="18" charset="0"/>
                        <a:ea typeface="楷体" panose="02010609060101010101" pitchFamily="49" charset="-122"/>
                      </a:rPr>
                      <m:t>𝐵</m:t>
                    </m:r>
                  </m:oMath>
                </a14:m>
                <a:r>
                  <a:rPr lang="zh-CN" altLang="en-US" sz="3000" dirty="0">
                    <a:latin typeface="楷体" panose="02010609060101010101" pitchFamily="49" charset="-122"/>
                    <a:ea typeface="楷体" panose="02010609060101010101" pitchFamily="49" charset="-122"/>
                    <a:sym typeface="+mn-ea"/>
                  </a:rPr>
                  <a:t>内解析函数？</a:t>
                </a:r>
                <a:endParaRPr lang="en-US" altLang="zh-CN" sz="3000" dirty="0">
                  <a:latin typeface="楷体" panose="02010609060101010101" pitchFamily="49" charset="-122"/>
                  <a:ea typeface="楷体" panose="02010609060101010101" pitchFamily="49" charset="-122"/>
                </a:endParaRPr>
              </a:p>
            </p:txBody>
          </p:sp>
        </mc:Choice>
        <mc:Fallback>
          <p:sp>
            <p:nvSpPr>
              <p:cNvPr id="12" name="标题 1"/>
              <p:cNvSpPr txBox="1">
                <a:spLocks noRot="1" noChangeAspect="1" noMove="1" noResize="1" noEditPoints="1" noAdjustHandles="1" noChangeArrowheads="1" noChangeShapeType="1" noTextEdit="1"/>
              </p:cNvSpPr>
              <p:nvPr/>
            </p:nvSpPr>
            <p:spPr>
              <a:xfrm>
                <a:off x="1311809" y="1320966"/>
                <a:ext cx="7536180" cy="1391602"/>
              </a:xfrm>
              <a:prstGeom prst="rect">
                <a:avLst/>
              </a:prstGeom>
              <a:blipFill rotWithShape="1">
                <a:blip r:embed="rId1"/>
                <a:stretch>
                  <a:fillRect l="-7" t="-12" r="7" b="3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标题 1"/>
              <p:cNvSpPr txBox="1"/>
              <p:nvPr/>
            </p:nvSpPr>
            <p:spPr>
              <a:xfrm>
                <a:off x="1654175" y="3069590"/>
                <a:ext cx="6625590" cy="72199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solidFill>
                      <a:srgbClr val="FF0000"/>
                    </a:solidFill>
                    <a:latin typeface="楷体" panose="02010609060101010101" pitchFamily="49" charset="-122"/>
                    <a:ea typeface="楷体" panose="02010609060101010101" pitchFamily="49" charset="-122"/>
                  </a:rPr>
                  <a:t>不成立</a:t>
                </a:r>
                <a:r>
                  <a:rPr lang="en-US" altLang="zh-CN" sz="3000" dirty="0">
                    <a:solidFill>
                      <a:srgbClr val="FF0000"/>
                    </a:solidFill>
                    <a:latin typeface="楷体" panose="02010609060101010101" pitchFamily="49" charset="-122"/>
                    <a:ea typeface="楷体" panose="02010609060101010101" pitchFamily="49" charset="-122"/>
                  </a:rPr>
                  <a:t>,</a:t>
                </a:r>
                <a:r>
                  <a:rPr lang="zh-CN" altLang="en-US" sz="3000" dirty="0">
                    <a:latin typeface="楷体" panose="02010609060101010101" pitchFamily="49" charset="-122"/>
                    <a:ea typeface="楷体" panose="02010609060101010101" pitchFamily="49" charset="-122"/>
                    <a:sym typeface="+mn-ea"/>
                  </a:rPr>
                  <a:t>如</a:t>
                </a:r>
                <a14:m>
                  <m:oMath xmlns:m="http://schemas.openxmlformats.org/officeDocument/2006/math">
                    <m:r>
                      <a:rPr lang="en-US" altLang="zh-CN" sz="3000" i="1" dirty="0">
                        <a:latin typeface="Cambria Math" panose="02040503050406030204" pitchFamily="18" charset="0"/>
                        <a:ea typeface="楷体" panose="02010609060101010101" pitchFamily="49" charset="-122"/>
                        <a:cs typeface="Cambria Math" panose="02040503050406030204" pitchFamily="18" charset="0"/>
                        <a:sym typeface="+mn-ea"/>
                      </a:rPr>
                      <m:t>𝑓</m:t>
                    </m:r>
                    <m:r>
                      <a:rPr lang="en-US" altLang="zh-CN" sz="3000" i="1" dirty="0">
                        <a:latin typeface="Cambria Math" panose="02040503050406030204" pitchFamily="18" charset="0"/>
                        <a:ea typeface="楷体" panose="02010609060101010101" pitchFamily="49" charset="-122"/>
                        <a:cs typeface="Cambria Math" panose="02040503050406030204" pitchFamily="18" charset="0"/>
                        <a:sym typeface="+mn-ea"/>
                      </a:rPr>
                      <m:t>(</m:t>
                    </m:r>
                    <m:r>
                      <a:rPr lang="en-US" altLang="zh-CN" sz="3000" i="1" dirty="0">
                        <a:latin typeface="Cambria Math" panose="02040503050406030204" pitchFamily="18" charset="0"/>
                        <a:ea typeface="楷体" panose="02010609060101010101" pitchFamily="49" charset="-122"/>
                        <a:cs typeface="Cambria Math" panose="02040503050406030204" pitchFamily="18" charset="0"/>
                        <a:sym typeface="+mn-ea"/>
                      </a:rPr>
                      <m:t>𝑧</m:t>
                    </m:r>
                    <m:r>
                      <a:rPr lang="en-US" altLang="zh-CN" sz="3000" i="1" dirty="0">
                        <a:latin typeface="Cambria Math" panose="02040503050406030204" pitchFamily="18" charset="0"/>
                        <a:ea typeface="楷体" panose="02010609060101010101" pitchFamily="49" charset="-122"/>
                        <a:cs typeface="Cambria Math" panose="02040503050406030204" pitchFamily="18" charset="0"/>
                        <a:sym typeface="+mn-ea"/>
                      </a:rPr>
                      <m:t>)=</m:t>
                    </m:r>
                    <m:d>
                      <m:dPr>
                        <m:begChr m:val="{"/>
                        <m:endChr m:val=""/>
                        <m:ctrlPr>
                          <a:rPr lang="en-US" altLang="zh-CN" sz="3000" i="1" dirty="0">
                            <a:latin typeface="Cambria Math" panose="02040503050406030204" pitchFamily="18" charset="0"/>
                            <a:ea typeface="楷体" panose="02010609060101010101" pitchFamily="49" charset="-122"/>
                            <a:cs typeface="Cambria Math" panose="02040503050406030204" pitchFamily="18" charset="0"/>
                            <a:sym typeface="+mn-ea"/>
                          </a:rPr>
                        </m:ctrlPr>
                      </m:dPr>
                      <m:e>
                        <m:eqArr>
                          <m:eqArrPr>
                            <m:ctrlPr>
                              <a:rPr lang="en-US" altLang="zh-CN" sz="3000" i="1" dirty="0">
                                <a:latin typeface="Cambria Math" panose="02040503050406030204" pitchFamily="18" charset="0"/>
                                <a:ea typeface="楷体" panose="02010609060101010101" pitchFamily="49" charset="-122"/>
                                <a:cs typeface="Cambria Math" panose="02040503050406030204" pitchFamily="18" charset="0"/>
                                <a:sym typeface="+mn-ea"/>
                              </a:rPr>
                            </m:ctrlPr>
                          </m:eqArrPr>
                          <m:e>
                            <m:r>
                              <a:rPr lang="en-US" altLang="zh-CN" sz="3000" i="1" dirty="0">
                                <a:latin typeface="Cambria Math" panose="02040503050406030204" pitchFamily="18" charset="0"/>
                                <a:ea typeface="楷体" panose="02010609060101010101" pitchFamily="49" charset="-122"/>
                                <a:cs typeface="Cambria Math" panose="02040503050406030204" pitchFamily="18" charset="0"/>
                                <a:sym typeface="+mn-ea"/>
                              </a:rPr>
                              <m:t>1</m:t>
                            </m:r>
                            <m:r>
                              <a:rPr lang="en-US" altLang="zh-CN" sz="3000" i="1" dirty="0">
                                <a:latin typeface="Cambria Math" panose="02040503050406030204" pitchFamily="18" charset="0"/>
                                <a:ea typeface="楷体" panose="02010609060101010101" pitchFamily="49" charset="-122"/>
                                <a:cs typeface="Cambria Math" panose="02040503050406030204" pitchFamily="18" charset="0"/>
                                <a:sym typeface="+mn-ea"/>
                              </a:rPr>
                              <m:t>,  </m:t>
                            </m:r>
                            <m:r>
                              <a:rPr lang="en-US" altLang="zh-CN" sz="3000" i="1" dirty="0">
                                <a:latin typeface="Cambria Math" panose="02040503050406030204" pitchFamily="18" charset="0"/>
                                <a:ea typeface="楷体" panose="02010609060101010101" pitchFamily="49" charset="-122"/>
                                <a:cs typeface="Cambria Math" panose="02040503050406030204" pitchFamily="18" charset="0"/>
                                <a:sym typeface="+mn-ea"/>
                              </a:rPr>
                              <m:t>𝑧</m:t>
                            </m:r>
                            <m:r>
                              <a:rPr lang="en-US" altLang="zh-CN" sz="3000" i="1" dirty="0">
                                <a:latin typeface="Cambria Math" panose="02040503050406030204" pitchFamily="18" charset="0"/>
                                <a:ea typeface="楷体" panose="02010609060101010101" pitchFamily="49" charset="-122"/>
                                <a:cs typeface="Cambria Math" panose="02040503050406030204" pitchFamily="18" charset="0"/>
                                <a:sym typeface="+mn-ea"/>
                              </a:rPr>
                              <m:t>=</m:t>
                            </m:r>
                            <m:r>
                              <a:rPr lang="en-US" altLang="zh-CN" sz="3000" i="1" dirty="0">
                                <a:latin typeface="Cambria Math" panose="02040503050406030204" pitchFamily="18" charset="0"/>
                                <a:ea typeface="楷体" panose="02010609060101010101" pitchFamily="49" charset="-122"/>
                                <a:cs typeface="Cambria Math" panose="02040503050406030204" pitchFamily="18" charset="0"/>
                                <a:sym typeface="+mn-ea"/>
                              </a:rPr>
                              <m:t>0</m:t>
                            </m:r>
                          </m:e>
                          <m:e>
                            <m:r>
                              <a:rPr lang="en-US" altLang="zh-CN" sz="3000" i="1" dirty="0">
                                <a:latin typeface="Cambria Math" panose="02040503050406030204" pitchFamily="18" charset="0"/>
                                <a:ea typeface="楷体" panose="02010609060101010101" pitchFamily="49" charset="-122"/>
                                <a:cs typeface="Cambria Math" panose="02040503050406030204" pitchFamily="18" charset="0"/>
                                <a:sym typeface="+mn-ea"/>
                              </a:rPr>
                              <m:t>0</m:t>
                            </m:r>
                            <m:r>
                              <a:rPr lang="en-US" altLang="zh-CN" sz="3000" i="1" dirty="0">
                                <a:latin typeface="Cambria Math" panose="02040503050406030204" pitchFamily="18" charset="0"/>
                                <a:ea typeface="楷体" panose="02010609060101010101" pitchFamily="49" charset="-122"/>
                                <a:cs typeface="Cambria Math" panose="02040503050406030204" pitchFamily="18" charset="0"/>
                                <a:sym typeface="+mn-ea"/>
                              </a:rPr>
                              <m:t>,    </m:t>
                            </m:r>
                            <m:r>
                              <a:rPr lang="en-US" altLang="zh-CN" sz="3000" i="1" dirty="0">
                                <a:latin typeface="Cambria Math" panose="02040503050406030204" pitchFamily="18" charset="0"/>
                                <a:ea typeface="楷体" panose="02010609060101010101" pitchFamily="49" charset="-122"/>
                                <a:cs typeface="Cambria Math" panose="02040503050406030204" pitchFamily="18" charset="0"/>
                                <a:sym typeface="+mn-ea"/>
                              </a:rPr>
                              <m:t>𝑒𝑙𝑠𝑒</m:t>
                            </m:r>
                          </m:e>
                        </m:eqArr>
                      </m:e>
                    </m:d>
                  </m:oMath>
                </a14:m>
                <a:endParaRPr lang="en-US" altLang="zh-CN" sz="3000" dirty="0">
                  <a:solidFill>
                    <a:srgbClr val="FF0000"/>
                  </a:solidFill>
                  <a:latin typeface="楷体" panose="02010609060101010101" pitchFamily="49" charset="-122"/>
                  <a:ea typeface="楷体" panose="02010609060101010101" pitchFamily="49" charset="-122"/>
                </a:endParaRPr>
              </a:p>
            </p:txBody>
          </p:sp>
        </mc:Choice>
        <mc:Fallback>
          <p:sp>
            <p:nvSpPr>
              <p:cNvPr id="13" name="标题 1"/>
              <p:cNvSpPr txBox="1">
                <a:spLocks noRot="1" noChangeAspect="1" noMove="1" noResize="1" noEditPoints="1" noAdjustHandles="1" noChangeArrowheads="1" noChangeShapeType="1" noTextEdit="1"/>
              </p:cNvSpPr>
              <p:nvPr/>
            </p:nvSpPr>
            <p:spPr>
              <a:xfrm>
                <a:off x="1654175" y="3069590"/>
                <a:ext cx="6625590" cy="721995"/>
              </a:xfrm>
              <a:prstGeom prst="rect">
                <a:avLst/>
              </a:prstGeom>
              <a:blipFill rotWithShape="1">
                <a:blip r:embed="rId2"/>
                <a:stretch>
                  <a:fillRect t="-33421" b="-33597"/>
                </a:stretch>
              </a:blipFill>
            </p:spPr>
            <p:txBody>
              <a:bodyPr/>
              <a:lstStyle/>
              <a:p>
                <a:r>
                  <a:rPr lang="zh-CN" altLang="en-US">
                    <a:noFill/>
                  </a:rPr>
                  <a:t> </a:t>
                </a:r>
              </a:p>
            </p:txBody>
          </p:sp>
        </mc:Fallback>
      </mc:AlternateContent>
      <p:sp>
        <p:nvSpPr>
          <p:cNvPr id="15" name="标题 1"/>
          <p:cNvSpPr txBox="1"/>
          <p:nvPr/>
        </p:nvSpPr>
        <p:spPr>
          <a:xfrm>
            <a:off x="887730" y="4148455"/>
            <a:ext cx="7603490" cy="96266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rPr>
              <a:t>但若首先假设</a:t>
            </a:r>
            <a:r>
              <a:rPr lang="en-US" altLang="zh-CN" sz="3000" dirty="0">
                <a:latin typeface="楷体" panose="02010609060101010101" pitchFamily="49" charset="-122"/>
                <a:ea typeface="楷体" panose="02010609060101010101" pitchFamily="49" charset="-122"/>
              </a:rPr>
              <a:t>f</a:t>
            </a:r>
            <a:r>
              <a:rPr lang="zh-CN" altLang="en-US" sz="3000" dirty="0">
                <a:latin typeface="楷体" panose="02010609060101010101" pitchFamily="49" charset="-122"/>
                <a:ea typeface="楷体" panose="02010609060101010101" pitchFamily="49" charset="-122"/>
              </a:rPr>
              <a:t>连续则成立，</a:t>
            </a:r>
            <a:r>
              <a:rPr lang="en-US" altLang="zh-CN" sz="3000" dirty="0">
                <a:latin typeface="楷体" panose="02010609060101010101" pitchFamily="49" charset="-122"/>
                <a:ea typeface="楷体" panose="02010609060101010101" pitchFamily="49" charset="-122"/>
              </a:rPr>
              <a:t>(</a:t>
            </a:r>
            <a:r>
              <a:rPr lang="en-US" altLang="zh-CN" sz="3000" dirty="0" err="1">
                <a:latin typeface="楷体" panose="02010609060101010101" pitchFamily="49" charset="-122"/>
                <a:ea typeface="楷体" panose="02010609060101010101" pitchFamily="49" charset="-122"/>
              </a:rPr>
              <a:t>Morera</a:t>
            </a:r>
            <a:r>
              <a:rPr lang="zh-CN" altLang="en-US" sz="3000" dirty="0">
                <a:latin typeface="楷体" panose="02010609060101010101" pitchFamily="49" charset="-122"/>
                <a:ea typeface="楷体" panose="02010609060101010101" pitchFamily="49" charset="-122"/>
              </a:rPr>
              <a:t>定理</a:t>
            </a:r>
            <a:r>
              <a:rPr lang="en-US" altLang="zh-CN" sz="3000" dirty="0">
                <a:latin typeface="楷体" panose="02010609060101010101" pitchFamily="49" charset="-122"/>
                <a:ea typeface="楷体" panose="02010609060101010101" pitchFamily="49" charset="-122"/>
              </a:rPr>
              <a:t>)</a:t>
            </a:r>
            <a:endParaRPr lang="en-US" altLang="zh-CN" sz="3000" dirty="0">
              <a:latin typeface="楷体" panose="02010609060101010101" pitchFamily="49" charset="-122"/>
              <a:ea typeface="楷体" panose="02010609060101010101" pitchFamily="49" charset="-122"/>
            </a:endParaRPr>
          </a:p>
        </p:txBody>
      </p:sp>
      <p:grpSp>
        <p:nvGrpSpPr>
          <p:cNvPr id="6" name="组合 5"/>
          <p:cNvGrpSpPr/>
          <p:nvPr/>
        </p:nvGrpSpPr>
        <p:grpSpPr>
          <a:xfrm>
            <a:off x="0" y="82323"/>
            <a:ext cx="9088711" cy="516645"/>
            <a:chOff x="0" y="82323"/>
            <a:chExt cx="9088711" cy="516645"/>
          </a:xfrm>
        </p:grpSpPr>
        <p:sp>
          <p:nvSpPr>
            <p:cNvPr id="8"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2.5 </a:t>
              </a:r>
              <a:r>
                <a:rPr lang="en-US" altLang="zh-CN" sz="1800" b="1" i="1" dirty="0">
                  <a:latin typeface="楷体" panose="02010609060101010101" pitchFamily="49" charset="-122"/>
                  <a:ea typeface="楷体" panose="02010609060101010101" pitchFamily="49" charset="-122"/>
                </a:rPr>
                <a:t>Cauchy</a:t>
              </a:r>
              <a:r>
                <a:rPr lang="zh-CN" altLang="en-US" sz="1800" b="1" dirty="0">
                  <a:latin typeface="楷体" panose="02010609060101010101" pitchFamily="49" charset="-122"/>
                  <a:ea typeface="楷体" panose="02010609060101010101" pitchFamily="49" charset="-122"/>
                </a:rPr>
                <a:t>型积分公式</a:t>
              </a:r>
              <a:endParaRPr lang="zh-CN" altLang="en-US" sz="1800" b="1" dirty="0">
                <a:latin typeface="楷体" panose="02010609060101010101" pitchFamily="49" charset="-122"/>
                <a:ea typeface="楷体" panose="02010609060101010101" pitchFamily="49" charset="-122"/>
              </a:endParaRPr>
            </a:p>
          </p:txBody>
        </p:sp>
        <p:cxnSp>
          <p:nvCxnSpPr>
            <p:cNvPr id="9" name="直接连接符 8"/>
            <p:cNvCxnSpPr/>
            <p:nvPr/>
          </p:nvCxnSpPr>
          <p:spPr>
            <a:xfrm flipV="1">
              <a:off x="0" y="573451"/>
              <a:ext cx="9088711" cy="25517"/>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2" grpId="0"/>
      <p:bldP spid="13"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2190" y="710398"/>
            <a:ext cx="3526790" cy="694690"/>
          </a:xfrm>
        </p:spPr>
        <p:txBody>
          <a:bodyPr>
            <a:noAutofit/>
          </a:bodyPr>
          <a:lstStyle/>
          <a:p>
            <a:r>
              <a:rPr lang="zh-CN" altLang="en-US" sz="3200" b="1" dirty="0">
                <a:latin typeface="楷体" panose="02010609060101010101" pitchFamily="49" charset="-122"/>
                <a:ea typeface="楷体" panose="02010609060101010101" pitchFamily="49" charset="-122"/>
              </a:rPr>
              <a:t>二、复合闭路定理</a:t>
            </a:r>
            <a:endParaRPr lang="zh-CN" altLang="en-US" sz="3200" b="1" dirty="0">
              <a:latin typeface="楷体" panose="02010609060101010101" pitchFamily="49" charset="-122"/>
              <a:ea typeface="楷体" panose="02010609060101010101" pitchFamily="49" charset="-122"/>
            </a:endParaRPr>
          </a:p>
        </p:txBody>
      </p:sp>
      <p:sp>
        <p:nvSpPr>
          <p:cNvPr id="7" name="标题 1"/>
          <p:cNvSpPr txBox="1"/>
          <p:nvPr/>
        </p:nvSpPr>
        <p:spPr>
          <a:xfrm>
            <a:off x="212190" y="1405088"/>
            <a:ext cx="2853690" cy="55562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200" dirty="0">
                <a:solidFill>
                  <a:srgbClr val="FF0000"/>
                </a:solidFill>
                <a:latin typeface="楷体" panose="02010609060101010101" pitchFamily="49" charset="-122"/>
                <a:ea typeface="楷体" panose="02010609060101010101" pitchFamily="49" charset="-122"/>
              </a:rPr>
              <a:t>复合闭路定理：</a:t>
            </a:r>
            <a:endParaRPr lang="zh-CN" altLang="en-US" sz="3200" dirty="0">
              <a:solidFill>
                <a:srgbClr val="FF0000"/>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6" name="标题 1"/>
              <p:cNvSpPr txBox="1"/>
              <p:nvPr/>
            </p:nvSpPr>
            <p:spPr>
              <a:xfrm>
                <a:off x="3065880" y="1306663"/>
                <a:ext cx="6743065" cy="88138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200" b="0" i="1" smtClean="0">
                        <a:latin typeface="Cambria Math" panose="02040503050406030204" pitchFamily="18" charset="0"/>
                        <a:ea typeface="楷体" panose="02010609060101010101" pitchFamily="49" charset="-122"/>
                      </a:rPr>
                      <m:t>𝐷</m:t>
                    </m:r>
                  </m:oMath>
                </a14:m>
                <a:r>
                  <a:rPr lang="zh-CN" altLang="en-US" sz="3200" dirty="0">
                    <a:latin typeface="楷体" panose="02010609060101010101" pitchFamily="49" charset="-122"/>
                    <a:ea typeface="楷体" panose="02010609060101010101" pitchFamily="49" charset="-122"/>
                  </a:rPr>
                  <a:t>是由</a:t>
                </a:r>
                <a14:m>
                  <m:oMath xmlns:m="http://schemas.openxmlformats.org/officeDocument/2006/math">
                    <m:r>
                      <m:rPr>
                        <m:sty m:val="p"/>
                      </m:rPr>
                      <a:rPr lang="el-GR" altLang="zh-CN" sz="3200" i="1">
                        <a:latin typeface="Cambria Math" panose="02040503050406030204" pitchFamily="18" charset="0"/>
                        <a:ea typeface="Cambria Math" panose="02040503050406030204" pitchFamily="18" charset="0"/>
                      </a:rPr>
                      <m:t>Γ</m:t>
                    </m:r>
                    <m:r>
                      <a:rPr lang="en-US" altLang="zh-CN" sz="3200" b="0" i="1" smtClean="0">
                        <a:latin typeface="Cambria Math" panose="02040503050406030204" pitchFamily="18" charset="0"/>
                        <a:ea typeface="Cambria Math" panose="02040503050406030204" pitchFamily="18" charset="0"/>
                      </a:rPr>
                      <m:t>=</m:t>
                    </m:r>
                    <m:r>
                      <a:rPr lang="en-US" altLang="zh-CN" sz="3200" b="0" i="1" smtClean="0">
                        <a:latin typeface="Cambria Math" panose="02040503050406030204" pitchFamily="18" charset="0"/>
                        <a:ea typeface="Cambria Math" panose="02040503050406030204" pitchFamily="18" charset="0"/>
                      </a:rPr>
                      <m:t>𝐶</m:t>
                    </m:r>
                    <m:r>
                      <a:rPr lang="en-US" altLang="zh-CN" sz="3200" b="0" i="1" smtClean="0">
                        <a:latin typeface="Cambria Math" panose="02040503050406030204" pitchFamily="18" charset="0"/>
                        <a:ea typeface="Cambria Math" panose="02040503050406030204" pitchFamily="18" charset="0"/>
                      </a:rPr>
                      <m:t>+</m:t>
                    </m:r>
                    <m:sSubSup>
                      <m:sSubSupPr>
                        <m:ctrlPr>
                          <a:rPr lang="en-US" altLang="zh-CN" sz="3200" b="0" i="1" smtClean="0">
                            <a:latin typeface="Cambria Math" panose="02040503050406030204" pitchFamily="18" charset="0"/>
                            <a:ea typeface="Cambria Math" panose="02040503050406030204" pitchFamily="18" charset="0"/>
                          </a:rPr>
                        </m:ctrlPr>
                      </m:sSubSupPr>
                      <m:e>
                        <m:r>
                          <a:rPr lang="en-US" altLang="zh-CN" sz="3200" b="0" i="1" smtClean="0">
                            <a:latin typeface="Cambria Math" panose="02040503050406030204" pitchFamily="18" charset="0"/>
                            <a:ea typeface="Cambria Math" panose="02040503050406030204" pitchFamily="18" charset="0"/>
                          </a:rPr>
                          <m:t>𝐶</m:t>
                        </m:r>
                      </m:e>
                      <m:sub>
                        <m:r>
                          <a:rPr lang="en-US" altLang="zh-CN" sz="3200" b="0" i="1" smtClean="0">
                            <a:latin typeface="Cambria Math" panose="02040503050406030204" pitchFamily="18" charset="0"/>
                            <a:ea typeface="Cambria Math" panose="02040503050406030204" pitchFamily="18" charset="0"/>
                          </a:rPr>
                          <m:t>1</m:t>
                        </m:r>
                      </m:sub>
                      <m:sup>
                        <m:r>
                          <a:rPr lang="en-US" altLang="zh-CN" sz="3200" b="0" i="1" smtClean="0">
                            <a:latin typeface="Cambria Math" panose="02040503050406030204" pitchFamily="18" charset="0"/>
                            <a:ea typeface="Cambria Math" panose="02040503050406030204" pitchFamily="18" charset="0"/>
                          </a:rPr>
                          <m:t>−</m:t>
                        </m:r>
                      </m:sup>
                    </m:sSubSup>
                    <m:r>
                      <a:rPr lang="en-US" altLang="zh-CN" sz="3200" b="0" i="1" smtClean="0">
                        <a:latin typeface="Cambria Math" panose="02040503050406030204" pitchFamily="18" charset="0"/>
                        <a:ea typeface="Cambria Math" panose="02040503050406030204" pitchFamily="18" charset="0"/>
                      </a:rPr>
                      <m:t>+</m:t>
                    </m:r>
                    <m:sSubSup>
                      <m:sSubSupPr>
                        <m:ctrlPr>
                          <a:rPr lang="en-US" altLang="zh-CN" sz="3200" i="1">
                            <a:latin typeface="Cambria Math" panose="02040503050406030204" pitchFamily="18" charset="0"/>
                            <a:ea typeface="Cambria Math" panose="02040503050406030204" pitchFamily="18" charset="0"/>
                          </a:rPr>
                        </m:ctrlPr>
                      </m:sSubSupPr>
                      <m:e>
                        <m:r>
                          <a:rPr lang="en-US" altLang="zh-CN" sz="3200" i="1">
                            <a:latin typeface="Cambria Math" panose="02040503050406030204" pitchFamily="18" charset="0"/>
                            <a:ea typeface="Cambria Math" panose="02040503050406030204" pitchFamily="18" charset="0"/>
                          </a:rPr>
                          <m:t>𝐶</m:t>
                        </m:r>
                      </m:e>
                      <m:sub>
                        <m:r>
                          <a:rPr lang="en-US" altLang="zh-CN" sz="3200" b="0" i="1" smtClean="0">
                            <a:latin typeface="Cambria Math" panose="02040503050406030204" pitchFamily="18" charset="0"/>
                            <a:ea typeface="Cambria Math" panose="02040503050406030204" pitchFamily="18" charset="0"/>
                          </a:rPr>
                          <m:t>2</m:t>
                        </m:r>
                      </m:sub>
                      <m:sup>
                        <m:r>
                          <a:rPr lang="en-US" altLang="zh-CN" sz="3200" i="1">
                            <a:latin typeface="Cambria Math" panose="02040503050406030204" pitchFamily="18" charset="0"/>
                            <a:ea typeface="Cambria Math" panose="02040503050406030204" pitchFamily="18" charset="0"/>
                          </a:rPr>
                          <m:t>−</m:t>
                        </m:r>
                      </m:sup>
                    </m:sSubSup>
                    <m:r>
                      <a:rPr lang="en-US" altLang="zh-CN" sz="3200" b="0" i="1" smtClean="0">
                        <a:latin typeface="Cambria Math" panose="02040503050406030204" pitchFamily="18" charset="0"/>
                        <a:ea typeface="Cambria Math" panose="02040503050406030204" pitchFamily="18" charset="0"/>
                      </a:rPr>
                      <m:t>+⋯+</m:t>
                    </m:r>
                    <m:sSubSup>
                      <m:sSubSupPr>
                        <m:ctrlPr>
                          <a:rPr lang="en-US" altLang="zh-CN" sz="3200" i="1">
                            <a:latin typeface="Cambria Math" panose="02040503050406030204" pitchFamily="18" charset="0"/>
                            <a:ea typeface="Cambria Math" panose="02040503050406030204" pitchFamily="18" charset="0"/>
                          </a:rPr>
                        </m:ctrlPr>
                      </m:sSubSupPr>
                      <m:e>
                        <m:r>
                          <a:rPr lang="en-US" altLang="zh-CN" sz="3200" i="1">
                            <a:latin typeface="Cambria Math" panose="02040503050406030204" pitchFamily="18" charset="0"/>
                            <a:ea typeface="Cambria Math" panose="02040503050406030204" pitchFamily="18" charset="0"/>
                          </a:rPr>
                          <m:t>𝐶</m:t>
                        </m:r>
                      </m:e>
                      <m:sub>
                        <m:r>
                          <a:rPr lang="en-US" altLang="zh-CN" sz="3200" b="0" i="1" smtClean="0">
                            <a:latin typeface="Cambria Math" panose="02040503050406030204" pitchFamily="18" charset="0"/>
                            <a:ea typeface="Cambria Math" panose="02040503050406030204" pitchFamily="18" charset="0"/>
                          </a:rPr>
                          <m:t>𝑛</m:t>
                        </m:r>
                      </m:sub>
                      <m:sup>
                        <m:r>
                          <a:rPr lang="en-US" altLang="zh-CN" sz="3200" i="1">
                            <a:latin typeface="Cambria Math" panose="02040503050406030204" pitchFamily="18" charset="0"/>
                            <a:ea typeface="Cambria Math" panose="02040503050406030204" pitchFamily="18" charset="0"/>
                          </a:rPr>
                          <m:t>−</m:t>
                        </m:r>
                      </m:sup>
                    </m:sSubSup>
                  </m:oMath>
                </a14:m>
                <a:endParaRPr lang="en-US" altLang="zh-CN" sz="3200" dirty="0">
                  <a:latin typeface="楷体" panose="02010609060101010101" pitchFamily="49" charset="-122"/>
                  <a:ea typeface="楷体" panose="02010609060101010101" pitchFamily="49" charset="-122"/>
                </a:endParaRPr>
              </a:p>
            </p:txBody>
          </p:sp>
        </mc:Choice>
        <mc:Fallback>
          <p:sp>
            <p:nvSpPr>
              <p:cNvPr id="6" name="标题 1"/>
              <p:cNvSpPr txBox="1">
                <a:spLocks noRot="1" noChangeAspect="1" noMove="1" noResize="1" noEditPoints="1" noAdjustHandles="1" noChangeArrowheads="1" noChangeShapeType="1" noTextEdit="1"/>
              </p:cNvSpPr>
              <p:nvPr/>
            </p:nvSpPr>
            <p:spPr>
              <a:xfrm>
                <a:off x="3065880" y="1306663"/>
                <a:ext cx="6743065" cy="881380"/>
              </a:xfrm>
              <a:prstGeom prst="rect">
                <a:avLst/>
              </a:prstGeom>
              <a:blipFill rotWithShape="1">
                <a:blip r:embed="rId1"/>
                <a:stretch>
                  <a:fillRect l="-1" t="-53" r="1" b="5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标题 1"/>
              <p:cNvSpPr txBox="1"/>
              <p:nvPr/>
            </p:nvSpPr>
            <p:spPr>
              <a:xfrm>
                <a:off x="212825" y="2285833"/>
                <a:ext cx="8790305" cy="145351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200" dirty="0">
                    <a:latin typeface="楷体" panose="02010609060101010101" pitchFamily="49" charset="-122"/>
                    <a:ea typeface="楷体" panose="02010609060101010101" pitchFamily="49" charset="-122"/>
                    <a:sym typeface="+mn-ea"/>
                  </a:rPr>
                  <a:t>所围成的有界</a:t>
                </a:r>
                <a:r>
                  <a:rPr lang="zh-CN" altLang="en-US" sz="3200" dirty="0">
                    <a:latin typeface="楷体" panose="02010609060101010101" pitchFamily="49" charset="-122"/>
                    <a:ea typeface="楷体" panose="02010609060101010101" pitchFamily="49" charset="-122"/>
                  </a:rPr>
                  <a:t>多连通区域。</a:t>
                </a:r>
                <a:r>
                  <a:rPr lang="zh-CN" altLang="en-US" sz="3200" dirty="0">
                    <a:latin typeface="楷体" panose="02010609060101010101" pitchFamily="49" charset="-122"/>
                    <a:ea typeface="楷体" panose="02010609060101010101" pitchFamily="49" charset="-122"/>
                    <a:sym typeface="+mn-ea"/>
                  </a:rPr>
                  <a:t>若</a:t>
                </a:r>
                <a14:m>
                  <m:oMath xmlns:m="http://schemas.openxmlformats.org/officeDocument/2006/math">
                    <m:r>
                      <a:rPr lang="en-US" altLang="zh-CN" sz="3200" b="0" i="1" smtClean="0">
                        <a:latin typeface="Cambria Math" panose="02040503050406030204" pitchFamily="18" charset="0"/>
                        <a:ea typeface="Cambria Math" panose="02040503050406030204" pitchFamily="18" charset="0"/>
                      </a:rPr>
                      <m:t>𝑓</m:t>
                    </m:r>
                    <m:r>
                      <a:rPr lang="en-US" altLang="zh-CN" sz="3200" b="0" i="1" smtClean="0">
                        <a:latin typeface="Cambria Math" panose="02040503050406030204" pitchFamily="18" charset="0"/>
                        <a:ea typeface="Cambria Math" panose="02040503050406030204" pitchFamily="18" charset="0"/>
                      </a:rPr>
                      <m:t>(</m:t>
                    </m:r>
                    <m:r>
                      <a:rPr lang="en-US" altLang="zh-CN" sz="3200" b="0" i="1" smtClean="0">
                        <a:latin typeface="Cambria Math" panose="02040503050406030204" pitchFamily="18" charset="0"/>
                        <a:ea typeface="Cambria Math" panose="02040503050406030204" pitchFamily="18" charset="0"/>
                      </a:rPr>
                      <m:t>𝑧</m:t>
                    </m:r>
                    <m:r>
                      <a:rPr lang="en-US" altLang="zh-CN" sz="3200" b="0" i="1" smtClean="0">
                        <a:latin typeface="Cambria Math" panose="02040503050406030204" pitchFamily="18" charset="0"/>
                        <a:ea typeface="Cambria Math" panose="02040503050406030204" pitchFamily="18" charset="0"/>
                      </a:rPr>
                      <m:t>)在</m:t>
                    </m:r>
                    <m:r>
                      <a:rPr lang="en-US" altLang="zh-CN" sz="3200" b="0" i="1" smtClean="0">
                        <a:latin typeface="Cambria Math" panose="02040503050406030204" pitchFamily="18" charset="0"/>
                        <a:ea typeface="Cambria Math" panose="02040503050406030204" pitchFamily="18" charset="0"/>
                      </a:rPr>
                      <m:t>𝐷</m:t>
                    </m:r>
                  </m:oMath>
                </a14:m>
                <a:r>
                  <a:rPr lang="zh-CN" altLang="en-US" sz="3200" dirty="0">
                    <a:latin typeface="楷体" panose="02010609060101010101" pitchFamily="49" charset="-122"/>
                    <a:ea typeface="楷体" panose="02010609060101010101" pitchFamily="49" charset="-122"/>
                    <a:sym typeface="+mn-ea"/>
                  </a:rPr>
                  <a:t>内及其边界</a:t>
                </a:r>
                <a14:m>
                  <m:oMath xmlns:m="http://schemas.openxmlformats.org/officeDocument/2006/math">
                    <m:r>
                      <m:rPr>
                        <m:sty m:val="p"/>
                      </m:rPr>
                      <a:rPr lang="el-GR" altLang="zh-CN" sz="3200" i="1">
                        <a:latin typeface="Cambria Math" panose="02040503050406030204" pitchFamily="18" charset="0"/>
                        <a:ea typeface="Cambria Math" panose="02040503050406030204" pitchFamily="18" charset="0"/>
                      </a:rPr>
                      <m:t>Γ</m:t>
                    </m:r>
                    <m:r>
                      <a:rPr lang="zh-CN" altLang="en-US" sz="3200" i="1" smtClean="0">
                        <a:latin typeface="Cambria Math" panose="02040503050406030204" pitchFamily="18" charset="0"/>
                        <a:ea typeface="Cambria Math" panose="02040503050406030204" pitchFamily="18" charset="0"/>
                      </a:rPr>
                      <m:t>上</m:t>
                    </m:r>
                  </m:oMath>
                </a14:m>
                <a:r>
                  <a:rPr lang="zh-CN" altLang="en-US" sz="3200" dirty="0">
                    <a:latin typeface="楷体" panose="02010609060101010101" pitchFamily="49" charset="-122"/>
                    <a:ea typeface="楷体" panose="02010609060101010101" pitchFamily="49" charset="-122"/>
                    <a:sym typeface="+mn-ea"/>
                  </a:rPr>
                  <a:t>解析，则</a:t>
                </a:r>
                <a:endParaRPr lang="zh-CN" altLang="en-US" sz="3200" dirty="0">
                  <a:latin typeface="楷体" panose="02010609060101010101" pitchFamily="49" charset="-122"/>
                  <a:ea typeface="楷体" panose="02010609060101010101" pitchFamily="49" charset="-122"/>
                </a:endParaRPr>
              </a:p>
            </p:txBody>
          </p:sp>
        </mc:Choice>
        <mc:Fallback>
          <p:sp>
            <p:nvSpPr>
              <p:cNvPr id="8" name="标题 1"/>
              <p:cNvSpPr txBox="1">
                <a:spLocks noRot="1" noChangeAspect="1" noMove="1" noResize="1" noEditPoints="1" noAdjustHandles="1" noChangeArrowheads="1" noChangeShapeType="1" noTextEdit="1"/>
              </p:cNvSpPr>
              <p:nvPr/>
            </p:nvSpPr>
            <p:spPr>
              <a:xfrm>
                <a:off x="212825" y="2285833"/>
                <a:ext cx="8790305" cy="1453515"/>
              </a:xfrm>
              <a:prstGeom prst="rect">
                <a:avLst/>
              </a:prstGeom>
              <a:blipFill rotWithShape="1">
                <a:blip r:embed="rId2"/>
                <a:stretch>
                  <a:fillRect l="-1" t="-2085" r="1" b="-206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标题 1"/>
              <p:cNvSpPr txBox="1"/>
              <p:nvPr/>
            </p:nvSpPr>
            <p:spPr>
              <a:xfrm>
                <a:off x="160755" y="5028398"/>
                <a:ext cx="8693785" cy="155638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200" dirty="0">
                    <a:latin typeface="楷体" panose="02010609060101010101" pitchFamily="49" charset="-122"/>
                    <a:ea typeface="楷体" panose="02010609060101010101" pitchFamily="49" charset="-122"/>
                  </a:rPr>
                  <a:t>其中</a:t>
                </a:r>
                <a14:m>
                  <m:oMath xmlns:m="http://schemas.openxmlformats.org/officeDocument/2006/math">
                    <m:sSub>
                      <m:sSubPr>
                        <m:ctrlPr>
                          <a:rPr lang="el-GR" altLang="zh-CN" sz="3200" i="1" smtClean="0">
                            <a:latin typeface="Cambria Math" panose="02040503050406030204" pitchFamily="18" charset="0"/>
                            <a:ea typeface="Cambria Math" panose="02040503050406030204" pitchFamily="18" charset="0"/>
                          </a:rPr>
                        </m:ctrlPr>
                      </m:sSubPr>
                      <m:e>
                        <m:r>
                          <a:rPr lang="en-US" altLang="zh-CN" sz="3200" b="0" i="1" smtClean="0">
                            <a:latin typeface="Cambria Math" panose="02040503050406030204" pitchFamily="18" charset="0"/>
                            <a:ea typeface="Cambria Math" panose="02040503050406030204" pitchFamily="18" charset="0"/>
                          </a:rPr>
                          <m:t>𝐶</m:t>
                        </m:r>
                      </m:e>
                      <m:sub>
                        <m:r>
                          <a:rPr lang="en-US" altLang="zh-CN" sz="3200" b="0" i="1" smtClean="0">
                            <a:latin typeface="Cambria Math" panose="02040503050406030204" pitchFamily="18" charset="0"/>
                            <a:ea typeface="Cambria Math" panose="02040503050406030204" pitchFamily="18" charset="0"/>
                          </a:rPr>
                          <m:t>1</m:t>
                        </m:r>
                      </m:sub>
                    </m:sSub>
                    <m:r>
                      <a:rPr lang="en-US" altLang="zh-CN" sz="3200" b="0" i="1" smtClean="0">
                        <a:latin typeface="Cambria Math" panose="02040503050406030204" pitchFamily="18" charset="0"/>
                        <a:ea typeface="Cambria Math" panose="02040503050406030204" pitchFamily="18" charset="0"/>
                      </a:rPr>
                      <m:t>,⋯,</m:t>
                    </m:r>
                    <m:sSub>
                      <m:sSubPr>
                        <m:ctrlPr>
                          <a:rPr lang="el-GR" altLang="zh-CN" sz="3200" i="1">
                            <a:latin typeface="Cambria Math" panose="02040503050406030204" pitchFamily="18" charset="0"/>
                            <a:ea typeface="Cambria Math" panose="02040503050406030204" pitchFamily="18" charset="0"/>
                          </a:rPr>
                        </m:ctrlPr>
                      </m:sSubPr>
                      <m:e>
                        <m:r>
                          <a:rPr lang="en-US" altLang="zh-CN" sz="3200" i="1">
                            <a:latin typeface="Cambria Math" panose="02040503050406030204" pitchFamily="18" charset="0"/>
                            <a:ea typeface="Cambria Math" panose="02040503050406030204" pitchFamily="18" charset="0"/>
                          </a:rPr>
                          <m:t>𝐶</m:t>
                        </m:r>
                      </m:e>
                      <m:sub>
                        <m:r>
                          <a:rPr lang="en-US" altLang="zh-CN" sz="3200" b="0" i="1" smtClean="0">
                            <a:latin typeface="Cambria Math" panose="02040503050406030204" pitchFamily="18" charset="0"/>
                            <a:ea typeface="Cambria Math" panose="02040503050406030204" pitchFamily="18" charset="0"/>
                          </a:rPr>
                          <m:t>𝑛</m:t>
                        </m:r>
                      </m:sub>
                    </m:sSub>
                  </m:oMath>
                </a14:m>
                <a:r>
                  <a:rPr lang="zh-CN" altLang="en-US" sz="3200" dirty="0">
                    <a:latin typeface="楷体" panose="02010609060101010101" pitchFamily="49" charset="-122"/>
                    <a:ea typeface="楷体" panose="02010609060101010101" pitchFamily="49" charset="-122"/>
                  </a:rPr>
                  <a:t>是</a:t>
                </a:r>
                <a14:m>
                  <m:oMath xmlns:m="http://schemas.openxmlformats.org/officeDocument/2006/math">
                    <m:r>
                      <a:rPr lang="en-US" altLang="zh-CN" sz="3200" b="0" i="1" smtClean="0">
                        <a:latin typeface="Cambria Math" panose="02040503050406030204" pitchFamily="18" charset="0"/>
                        <a:ea typeface="Cambria Math" panose="02040503050406030204" pitchFamily="18" charset="0"/>
                      </a:rPr>
                      <m:t>𝐶</m:t>
                    </m:r>
                  </m:oMath>
                </a14:m>
                <a:r>
                  <a:rPr lang="zh-CN" altLang="en-US" sz="3200" dirty="0">
                    <a:latin typeface="楷体" panose="02010609060101010101" pitchFamily="49" charset="-122"/>
                    <a:ea typeface="楷体" panose="02010609060101010101" pitchFamily="49" charset="-122"/>
                  </a:rPr>
                  <a:t>的内部简单闭曲线（不包含不相交），每一条曲线</a:t>
                </a:r>
                <a14:m>
                  <m:oMath xmlns:m="http://schemas.openxmlformats.org/officeDocument/2006/math">
                    <m:r>
                      <a:rPr lang="en-US" altLang="zh-CN" sz="3200" i="1">
                        <a:latin typeface="Cambria Math" panose="02040503050406030204" pitchFamily="18" charset="0"/>
                        <a:ea typeface="Cambria Math" panose="02040503050406030204" pitchFamily="18" charset="0"/>
                      </a:rPr>
                      <m:t>𝐶</m:t>
                    </m:r>
                  </m:oMath>
                </a14:m>
                <a:r>
                  <a:rPr lang="zh-CN" altLang="en-US" sz="3200" dirty="0">
                    <a:latin typeface="楷体" panose="02010609060101010101" pitchFamily="49" charset="-122"/>
                    <a:ea typeface="楷体" panose="02010609060101010101" pitchFamily="49" charset="-122"/>
                  </a:rPr>
                  <a:t>及</a:t>
                </a:r>
                <a14:m>
                  <m:oMath xmlns:m="http://schemas.openxmlformats.org/officeDocument/2006/math">
                    <m:sSub>
                      <m:sSubPr>
                        <m:ctrlPr>
                          <a:rPr lang="el-GR" altLang="zh-CN" sz="3200" i="1">
                            <a:latin typeface="Cambria Math" panose="02040503050406030204" pitchFamily="18" charset="0"/>
                            <a:ea typeface="Cambria Math" panose="02040503050406030204" pitchFamily="18" charset="0"/>
                          </a:rPr>
                        </m:ctrlPr>
                      </m:sSubPr>
                      <m:e>
                        <m:r>
                          <a:rPr lang="en-US" altLang="zh-CN" sz="3200" i="1">
                            <a:latin typeface="Cambria Math" panose="02040503050406030204" pitchFamily="18" charset="0"/>
                            <a:ea typeface="Cambria Math" panose="02040503050406030204" pitchFamily="18" charset="0"/>
                          </a:rPr>
                          <m:t>𝐶</m:t>
                        </m:r>
                      </m:e>
                      <m:sub>
                        <m:r>
                          <a:rPr lang="en-US" altLang="zh-CN" sz="3200" b="0" i="1" smtClean="0">
                            <a:latin typeface="Cambria Math" panose="02040503050406030204" pitchFamily="18" charset="0"/>
                            <a:ea typeface="Cambria Math" panose="02040503050406030204" pitchFamily="18" charset="0"/>
                          </a:rPr>
                          <m:t>𝑖</m:t>
                        </m:r>
                      </m:sub>
                    </m:sSub>
                    <m:r>
                      <a:rPr lang="zh-CN" altLang="en-US" sz="3200" i="1" smtClean="0">
                        <a:latin typeface="Cambria Math" panose="02040503050406030204" pitchFamily="18" charset="0"/>
                        <a:ea typeface="Cambria Math" panose="02040503050406030204" pitchFamily="18" charset="0"/>
                      </a:rPr>
                      <m:t>是</m:t>
                    </m:r>
                  </m:oMath>
                </a14:m>
                <a:r>
                  <a:rPr lang="zh-CN" altLang="en-US" sz="3200" dirty="0">
                    <a:latin typeface="楷体" panose="02010609060101010101" pitchFamily="49" charset="-122"/>
                    <a:ea typeface="楷体" panose="02010609060101010101" pitchFamily="49" charset="-122"/>
                  </a:rPr>
                  <a:t>逆时针，</a:t>
                </a:r>
                <a:r>
                  <a:rPr lang="el-GR" altLang="zh-CN" sz="3200" dirty="0">
                    <a:ea typeface="Cambria Math" panose="02040503050406030204" pitchFamily="18" charset="0"/>
                  </a:rPr>
                  <a:t> </a:t>
                </a:r>
                <a14:m>
                  <m:oMath xmlns:m="http://schemas.openxmlformats.org/officeDocument/2006/math">
                    <m:sSubSup>
                      <m:sSubSupPr>
                        <m:ctrlPr>
                          <a:rPr lang="el-GR" altLang="zh-CN" sz="3200" i="1" smtClean="0">
                            <a:latin typeface="Cambria Math" panose="02040503050406030204" pitchFamily="18" charset="0"/>
                            <a:ea typeface="Cambria Math" panose="02040503050406030204" pitchFamily="18" charset="0"/>
                          </a:rPr>
                        </m:ctrlPr>
                      </m:sSubSupPr>
                      <m:e>
                        <m:r>
                          <a:rPr lang="en-US" altLang="zh-CN" sz="3200" b="0" i="1" smtClean="0">
                            <a:latin typeface="Cambria Math" panose="02040503050406030204" pitchFamily="18" charset="0"/>
                            <a:ea typeface="Cambria Math" panose="02040503050406030204" pitchFamily="18" charset="0"/>
                          </a:rPr>
                          <m:t>𝐶</m:t>
                        </m:r>
                      </m:e>
                      <m:sub>
                        <m:r>
                          <a:rPr lang="en-US" altLang="zh-CN" sz="3200" b="0" i="1" smtClean="0">
                            <a:latin typeface="Cambria Math" panose="02040503050406030204" pitchFamily="18" charset="0"/>
                            <a:ea typeface="Cambria Math" panose="02040503050406030204" pitchFamily="18" charset="0"/>
                          </a:rPr>
                          <m:t>𝑖</m:t>
                        </m:r>
                      </m:sub>
                      <m:sup>
                        <m:r>
                          <a:rPr lang="en-US" altLang="zh-CN" sz="3200" b="0" i="1" smtClean="0">
                            <a:latin typeface="Cambria Math" panose="02040503050406030204" pitchFamily="18" charset="0"/>
                            <a:ea typeface="Cambria Math" panose="02040503050406030204" pitchFamily="18" charset="0"/>
                          </a:rPr>
                          <m:t>−</m:t>
                        </m:r>
                      </m:sup>
                    </m:sSubSup>
                  </m:oMath>
                </a14:m>
                <a:r>
                  <a:rPr lang="zh-CN" altLang="en-US" sz="3200" dirty="0">
                    <a:latin typeface="楷体" panose="02010609060101010101" pitchFamily="49" charset="-122"/>
                    <a:ea typeface="楷体" panose="02010609060101010101" pitchFamily="49" charset="-122"/>
                  </a:rPr>
                  <a:t>顺时针。</a:t>
                </a:r>
                <a:endParaRPr lang="en-US" altLang="zh-CN" sz="3200" dirty="0">
                  <a:latin typeface="楷体" panose="02010609060101010101" pitchFamily="49" charset="-122"/>
                  <a:ea typeface="楷体" panose="02010609060101010101" pitchFamily="49" charset="-122"/>
                </a:endParaRPr>
              </a:p>
            </p:txBody>
          </p:sp>
        </mc:Choice>
        <mc:Fallback>
          <p:sp>
            <p:nvSpPr>
              <p:cNvPr id="10" name="标题 1"/>
              <p:cNvSpPr txBox="1">
                <a:spLocks noRot="1" noChangeAspect="1" noMove="1" noResize="1" noEditPoints="1" noAdjustHandles="1" noChangeArrowheads="1" noChangeShapeType="1" noTextEdit="1"/>
              </p:cNvSpPr>
              <p:nvPr/>
            </p:nvSpPr>
            <p:spPr>
              <a:xfrm>
                <a:off x="160755" y="5028398"/>
                <a:ext cx="8693785" cy="1556385"/>
              </a:xfrm>
              <a:prstGeom prst="rect">
                <a:avLst/>
              </a:prstGeom>
              <a:blipFill rotWithShape="1">
                <a:blip r:embed="rId3"/>
                <a:stretch>
                  <a:fillRect l="-1" t="-30" r="-3242" b="3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标题 1"/>
              <p:cNvSpPr txBox="1"/>
              <p:nvPr/>
            </p:nvSpPr>
            <p:spPr>
              <a:xfrm>
                <a:off x="416660" y="3507573"/>
                <a:ext cx="8329295" cy="122364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nary>
                      <m:naryPr>
                        <m:chr m:val="∮"/>
                        <m:ctrlPr>
                          <a:rPr lang="el-GR" altLang="zh-CN" sz="3200" i="1" smtClean="0">
                            <a:solidFill>
                              <a:srgbClr val="FF0000"/>
                            </a:solidFill>
                            <a:latin typeface="Cambria Math" panose="02040503050406030204" pitchFamily="18" charset="0"/>
                            <a:ea typeface="Cambria Math" panose="02040503050406030204" pitchFamily="18" charset="0"/>
                          </a:rPr>
                        </m:ctrlPr>
                      </m:naryPr>
                      <m:sub>
                        <m:r>
                          <m:rPr>
                            <m:sty m:val="p"/>
                          </m:rPr>
                          <a:rPr lang="el-GR" altLang="zh-CN" sz="3200" i="1">
                            <a:solidFill>
                              <a:srgbClr val="FF0000"/>
                            </a:solidFill>
                            <a:latin typeface="Cambria Math" panose="02040503050406030204" pitchFamily="18" charset="0"/>
                            <a:ea typeface="Cambria Math" panose="02040503050406030204" pitchFamily="18" charset="0"/>
                          </a:rPr>
                          <m:t>Γ</m:t>
                        </m:r>
                      </m:sub>
                      <m:sup/>
                      <m:e>
                        <m:r>
                          <a:rPr lang="en-US" altLang="zh-CN" sz="3200" b="0" i="1" smtClean="0">
                            <a:solidFill>
                              <a:srgbClr val="FF0000"/>
                            </a:solidFill>
                            <a:latin typeface="Cambria Math" panose="02040503050406030204" pitchFamily="18" charset="0"/>
                            <a:ea typeface="Cambria Math" panose="02040503050406030204" pitchFamily="18" charset="0"/>
                          </a:rPr>
                          <m:t>𝑓</m:t>
                        </m:r>
                        <m:d>
                          <m:dPr>
                            <m:ctrlPr>
                              <a:rPr lang="en-US" altLang="zh-CN" sz="3200" b="0" i="1" smtClean="0">
                                <a:solidFill>
                                  <a:srgbClr val="FF0000"/>
                                </a:solidFill>
                                <a:latin typeface="Cambria Math" panose="02040503050406030204" pitchFamily="18" charset="0"/>
                                <a:ea typeface="Cambria Math" panose="02040503050406030204" pitchFamily="18" charset="0"/>
                              </a:rPr>
                            </m:ctrlPr>
                          </m:dPr>
                          <m:e>
                            <m:r>
                              <a:rPr lang="en-US" altLang="zh-CN" sz="3200" b="0" i="1" smtClean="0">
                                <a:solidFill>
                                  <a:srgbClr val="FF0000"/>
                                </a:solidFill>
                                <a:latin typeface="Cambria Math" panose="02040503050406030204" pitchFamily="18" charset="0"/>
                                <a:ea typeface="Cambria Math" panose="02040503050406030204" pitchFamily="18" charset="0"/>
                              </a:rPr>
                              <m:t>𝑧</m:t>
                            </m:r>
                          </m:e>
                        </m:d>
                        <m:r>
                          <a:rPr lang="en-US" altLang="zh-CN" sz="3200" b="0" i="1" smtClean="0">
                            <a:solidFill>
                              <a:srgbClr val="FF0000"/>
                            </a:solidFill>
                            <a:latin typeface="Cambria Math" panose="02040503050406030204" pitchFamily="18" charset="0"/>
                            <a:ea typeface="Cambria Math" panose="02040503050406030204" pitchFamily="18" charset="0"/>
                          </a:rPr>
                          <m:t>𝑑𝑧</m:t>
                        </m:r>
                        <m:r>
                          <a:rPr lang="en-US" altLang="zh-CN" sz="3200" b="0" i="1" smtClean="0">
                            <a:solidFill>
                              <a:srgbClr val="FF0000"/>
                            </a:solidFill>
                            <a:latin typeface="Cambria Math" panose="02040503050406030204" pitchFamily="18" charset="0"/>
                            <a:ea typeface="Cambria Math" panose="02040503050406030204" pitchFamily="18" charset="0"/>
                          </a:rPr>
                          <m:t>=</m:t>
                        </m:r>
                        <m:r>
                          <a:rPr lang="en-US" altLang="zh-CN" sz="3200" b="0" i="1" smtClean="0">
                            <a:solidFill>
                              <a:srgbClr val="FF0000"/>
                            </a:solidFill>
                            <a:latin typeface="Cambria Math" panose="02040503050406030204" pitchFamily="18" charset="0"/>
                            <a:ea typeface="Cambria Math" panose="02040503050406030204" pitchFamily="18" charset="0"/>
                          </a:rPr>
                          <m:t>0</m:t>
                        </m:r>
                      </m:e>
                    </m:nary>
                  </m:oMath>
                </a14:m>
                <a:r>
                  <a:rPr lang="zh-CN" altLang="en-US" sz="3200" dirty="0">
                    <a:solidFill>
                      <a:srgbClr val="FF0000"/>
                    </a:solidFill>
                    <a:latin typeface="楷体" panose="02010609060101010101" pitchFamily="49" charset="-122"/>
                    <a:ea typeface="楷体" panose="02010609060101010101" pitchFamily="49" charset="-122"/>
                  </a:rPr>
                  <a:t>或</a:t>
                </a:r>
                <a14:m>
                  <m:oMath xmlns:m="http://schemas.openxmlformats.org/officeDocument/2006/math">
                    <m:nary>
                      <m:naryPr>
                        <m:chr m:val="∮"/>
                        <m:ctrlPr>
                          <a:rPr lang="el-GR" altLang="zh-CN" sz="3200" i="1" smtClean="0">
                            <a:solidFill>
                              <a:srgbClr val="FF0000"/>
                            </a:solidFill>
                            <a:latin typeface="Cambria Math" panose="02040503050406030204" pitchFamily="18" charset="0"/>
                            <a:ea typeface="Cambria Math" panose="02040503050406030204" pitchFamily="18" charset="0"/>
                          </a:rPr>
                        </m:ctrlPr>
                      </m:naryPr>
                      <m:sub>
                        <m:r>
                          <m:rPr>
                            <m:brk m:alnAt="23"/>
                          </m:rPr>
                          <a:rPr lang="en-US" altLang="zh-CN" sz="3200" b="0" i="1" smtClean="0">
                            <a:solidFill>
                              <a:srgbClr val="FF0000"/>
                            </a:solidFill>
                            <a:latin typeface="Cambria Math" panose="02040503050406030204" pitchFamily="18" charset="0"/>
                            <a:ea typeface="Cambria Math" panose="02040503050406030204" pitchFamily="18" charset="0"/>
                          </a:rPr>
                          <m:t>𝐶</m:t>
                        </m:r>
                      </m:sub>
                      <m:sup/>
                      <m:e>
                        <m:r>
                          <a:rPr lang="en-US" altLang="zh-CN" sz="3200" b="0" i="1" smtClean="0">
                            <a:solidFill>
                              <a:srgbClr val="FF0000"/>
                            </a:solidFill>
                            <a:latin typeface="Cambria Math" panose="02040503050406030204" pitchFamily="18" charset="0"/>
                            <a:ea typeface="Cambria Math" panose="02040503050406030204" pitchFamily="18" charset="0"/>
                          </a:rPr>
                          <m:t>𝑓</m:t>
                        </m:r>
                        <m:d>
                          <m:dPr>
                            <m:ctrlPr>
                              <a:rPr lang="en-US" altLang="zh-CN" sz="3200" b="0" i="1" smtClean="0">
                                <a:solidFill>
                                  <a:srgbClr val="FF0000"/>
                                </a:solidFill>
                                <a:latin typeface="Cambria Math" panose="02040503050406030204" pitchFamily="18" charset="0"/>
                                <a:ea typeface="Cambria Math" panose="02040503050406030204" pitchFamily="18" charset="0"/>
                              </a:rPr>
                            </m:ctrlPr>
                          </m:dPr>
                          <m:e>
                            <m:r>
                              <a:rPr lang="en-US" altLang="zh-CN" sz="3200" b="0" i="1" smtClean="0">
                                <a:solidFill>
                                  <a:srgbClr val="FF0000"/>
                                </a:solidFill>
                                <a:latin typeface="Cambria Math" panose="02040503050406030204" pitchFamily="18" charset="0"/>
                                <a:ea typeface="Cambria Math" panose="02040503050406030204" pitchFamily="18" charset="0"/>
                              </a:rPr>
                              <m:t>𝑧</m:t>
                            </m:r>
                          </m:e>
                        </m:d>
                        <m:r>
                          <a:rPr lang="en-US" altLang="zh-CN" sz="3200" b="0" i="1" smtClean="0">
                            <a:solidFill>
                              <a:srgbClr val="FF0000"/>
                            </a:solidFill>
                            <a:latin typeface="Cambria Math" panose="02040503050406030204" pitchFamily="18" charset="0"/>
                            <a:ea typeface="Cambria Math" panose="02040503050406030204" pitchFamily="18" charset="0"/>
                          </a:rPr>
                          <m:t>𝑑𝑧</m:t>
                        </m:r>
                        <m:r>
                          <a:rPr lang="en-US" altLang="zh-CN" sz="3200" b="0" i="1" smtClean="0">
                            <a:solidFill>
                              <a:srgbClr val="FF0000"/>
                            </a:solidFill>
                            <a:latin typeface="Cambria Math" panose="02040503050406030204" pitchFamily="18" charset="0"/>
                            <a:ea typeface="Cambria Math" panose="02040503050406030204" pitchFamily="18" charset="0"/>
                          </a:rPr>
                          <m:t>=</m:t>
                        </m:r>
                        <m:nary>
                          <m:naryPr>
                            <m:chr m:val="∑"/>
                            <m:ctrlPr>
                              <a:rPr lang="en-US" altLang="zh-CN" sz="3200" b="0" i="1" smtClean="0">
                                <a:solidFill>
                                  <a:srgbClr val="FF0000"/>
                                </a:solidFill>
                                <a:latin typeface="Cambria Math" panose="02040503050406030204" pitchFamily="18" charset="0"/>
                                <a:ea typeface="Cambria Math" panose="02040503050406030204" pitchFamily="18" charset="0"/>
                              </a:rPr>
                            </m:ctrlPr>
                          </m:naryPr>
                          <m:sub>
                            <m:r>
                              <m:rPr>
                                <m:brk m:alnAt="23"/>
                              </m:rPr>
                              <a:rPr lang="en-US" altLang="zh-CN" sz="3200" b="0" i="1" smtClean="0">
                                <a:solidFill>
                                  <a:srgbClr val="FF0000"/>
                                </a:solidFill>
                                <a:latin typeface="Cambria Math" panose="02040503050406030204" pitchFamily="18" charset="0"/>
                                <a:ea typeface="Cambria Math" panose="02040503050406030204" pitchFamily="18" charset="0"/>
                              </a:rPr>
                              <m:t>𝑖</m:t>
                            </m:r>
                            <m:r>
                              <a:rPr lang="en-US" altLang="zh-CN" sz="3200" b="0" i="1" smtClean="0">
                                <a:solidFill>
                                  <a:srgbClr val="FF0000"/>
                                </a:solidFill>
                                <a:latin typeface="Cambria Math" panose="02040503050406030204" pitchFamily="18" charset="0"/>
                                <a:ea typeface="Cambria Math" panose="02040503050406030204" pitchFamily="18" charset="0"/>
                              </a:rPr>
                              <m:t>=</m:t>
                            </m:r>
                            <m:r>
                              <a:rPr lang="en-US" altLang="zh-CN" sz="3200" b="0" i="1" smtClean="0">
                                <a:solidFill>
                                  <a:srgbClr val="FF0000"/>
                                </a:solidFill>
                                <a:latin typeface="Cambria Math" panose="02040503050406030204" pitchFamily="18" charset="0"/>
                                <a:ea typeface="Cambria Math" panose="02040503050406030204" pitchFamily="18" charset="0"/>
                              </a:rPr>
                              <m:t>1</m:t>
                            </m:r>
                          </m:sub>
                          <m:sup>
                            <m:r>
                              <a:rPr lang="en-US" altLang="zh-CN" sz="3200" b="0" i="1" smtClean="0">
                                <a:solidFill>
                                  <a:srgbClr val="FF0000"/>
                                </a:solidFill>
                                <a:latin typeface="Cambria Math" panose="02040503050406030204" pitchFamily="18" charset="0"/>
                                <a:ea typeface="Cambria Math" panose="02040503050406030204" pitchFamily="18" charset="0"/>
                              </a:rPr>
                              <m:t>𝑛</m:t>
                            </m:r>
                          </m:sup>
                          <m:e>
                            <m:nary>
                              <m:naryPr>
                                <m:chr m:val="∮"/>
                                <m:ctrlPr>
                                  <a:rPr lang="en-US" altLang="zh-CN" sz="3200" b="0" i="1" smtClean="0">
                                    <a:solidFill>
                                      <a:srgbClr val="FF0000"/>
                                    </a:solidFill>
                                    <a:latin typeface="Cambria Math" panose="02040503050406030204" pitchFamily="18" charset="0"/>
                                    <a:ea typeface="Cambria Math" panose="02040503050406030204" pitchFamily="18" charset="0"/>
                                  </a:rPr>
                                </m:ctrlPr>
                              </m:naryPr>
                              <m:sub>
                                <m:sSub>
                                  <m:sSubPr>
                                    <m:ctrlPr>
                                      <a:rPr lang="en-US" altLang="zh-CN" sz="3200" b="0" i="1" smtClean="0">
                                        <a:solidFill>
                                          <a:srgbClr val="FF0000"/>
                                        </a:solidFill>
                                        <a:latin typeface="Cambria Math" panose="02040503050406030204" pitchFamily="18" charset="0"/>
                                        <a:ea typeface="Cambria Math" panose="02040503050406030204" pitchFamily="18" charset="0"/>
                                      </a:rPr>
                                    </m:ctrlPr>
                                  </m:sSubPr>
                                  <m:e>
                                    <m:r>
                                      <a:rPr lang="en-US" altLang="zh-CN" sz="3200" b="0" i="1" smtClean="0">
                                        <a:solidFill>
                                          <a:srgbClr val="FF0000"/>
                                        </a:solidFill>
                                        <a:latin typeface="Cambria Math" panose="02040503050406030204" pitchFamily="18" charset="0"/>
                                        <a:ea typeface="Cambria Math" panose="02040503050406030204" pitchFamily="18" charset="0"/>
                                      </a:rPr>
                                      <m:t>𝐶</m:t>
                                    </m:r>
                                  </m:e>
                                  <m:sub>
                                    <m:r>
                                      <a:rPr lang="en-US" altLang="zh-CN" sz="3200" b="0" i="1" smtClean="0">
                                        <a:solidFill>
                                          <a:srgbClr val="FF0000"/>
                                        </a:solidFill>
                                        <a:latin typeface="Cambria Math" panose="02040503050406030204" pitchFamily="18" charset="0"/>
                                        <a:ea typeface="Cambria Math" panose="02040503050406030204" pitchFamily="18" charset="0"/>
                                      </a:rPr>
                                      <m:t>𝑖</m:t>
                                    </m:r>
                                  </m:sub>
                                </m:sSub>
                              </m:sub>
                              <m:sup/>
                              <m:e>
                                <m:r>
                                  <a:rPr lang="en-US" altLang="zh-CN" sz="3200" b="0" i="1" smtClean="0">
                                    <a:solidFill>
                                      <a:srgbClr val="FF0000"/>
                                    </a:solidFill>
                                    <a:latin typeface="Cambria Math" panose="02040503050406030204" pitchFamily="18" charset="0"/>
                                    <a:ea typeface="Cambria Math" panose="02040503050406030204" pitchFamily="18" charset="0"/>
                                  </a:rPr>
                                  <m:t>𝑓</m:t>
                                </m:r>
                                <m:d>
                                  <m:dPr>
                                    <m:ctrlPr>
                                      <a:rPr lang="en-US" altLang="zh-CN" sz="3200" b="0" i="1" smtClean="0">
                                        <a:solidFill>
                                          <a:srgbClr val="FF0000"/>
                                        </a:solidFill>
                                        <a:latin typeface="Cambria Math" panose="02040503050406030204" pitchFamily="18" charset="0"/>
                                        <a:ea typeface="Cambria Math" panose="02040503050406030204" pitchFamily="18" charset="0"/>
                                      </a:rPr>
                                    </m:ctrlPr>
                                  </m:dPr>
                                  <m:e>
                                    <m:r>
                                      <a:rPr lang="en-US" altLang="zh-CN" sz="3200" b="0" i="1" smtClean="0">
                                        <a:solidFill>
                                          <a:srgbClr val="FF0000"/>
                                        </a:solidFill>
                                        <a:latin typeface="Cambria Math" panose="02040503050406030204" pitchFamily="18" charset="0"/>
                                        <a:ea typeface="Cambria Math" panose="02040503050406030204" pitchFamily="18" charset="0"/>
                                      </a:rPr>
                                      <m:t>𝑧</m:t>
                                    </m:r>
                                  </m:e>
                                </m:d>
                                <m:r>
                                  <a:rPr lang="en-US" altLang="zh-CN" sz="3200" b="0" i="1" smtClean="0">
                                    <a:solidFill>
                                      <a:srgbClr val="FF0000"/>
                                    </a:solidFill>
                                    <a:latin typeface="Cambria Math" panose="02040503050406030204" pitchFamily="18" charset="0"/>
                                    <a:ea typeface="Cambria Math" panose="02040503050406030204" pitchFamily="18" charset="0"/>
                                  </a:rPr>
                                  <m:t>𝑑𝑧</m:t>
                                </m:r>
                              </m:e>
                            </m:nary>
                          </m:e>
                        </m:nary>
                      </m:e>
                    </m:nary>
                  </m:oMath>
                </a14:m>
                <a:r>
                  <a:rPr lang="zh-CN" altLang="en-US" sz="3200" dirty="0">
                    <a:latin typeface="楷体" panose="02010609060101010101" pitchFamily="49" charset="-122"/>
                    <a:ea typeface="楷体" panose="02010609060101010101" pitchFamily="49" charset="-122"/>
                  </a:rPr>
                  <a:t>，</a:t>
                </a:r>
                <a:endParaRPr lang="en-US" altLang="zh-CN" sz="3200" dirty="0">
                  <a:latin typeface="楷体" panose="02010609060101010101" pitchFamily="49" charset="-122"/>
                  <a:ea typeface="楷体" panose="02010609060101010101" pitchFamily="49" charset="-122"/>
                </a:endParaRPr>
              </a:p>
            </p:txBody>
          </p:sp>
        </mc:Choice>
        <mc:Fallback>
          <p:sp>
            <p:nvSpPr>
              <p:cNvPr id="12" name="标题 1"/>
              <p:cNvSpPr txBox="1">
                <a:spLocks noRot="1" noChangeAspect="1" noMove="1" noResize="1" noEditPoints="1" noAdjustHandles="1" noChangeArrowheads="1" noChangeShapeType="1" noTextEdit="1"/>
              </p:cNvSpPr>
              <p:nvPr/>
            </p:nvSpPr>
            <p:spPr>
              <a:xfrm>
                <a:off x="416660" y="3507573"/>
                <a:ext cx="8329295" cy="1223645"/>
              </a:xfrm>
              <a:prstGeom prst="rect">
                <a:avLst/>
              </a:prstGeom>
              <a:blipFill rotWithShape="1">
                <a:blip r:embed="rId4"/>
                <a:stretch>
                  <a:fillRect l="-1" t="-38" r="1" b="38"/>
                </a:stretch>
              </a:blipFill>
            </p:spPr>
            <p:txBody>
              <a:bodyPr/>
              <a:lstStyle/>
              <a:p>
                <a:r>
                  <a:rPr lang="zh-CN" altLang="en-US">
                    <a:noFill/>
                  </a:rPr>
                  <a:t> </a:t>
                </a:r>
              </a:p>
            </p:txBody>
          </p:sp>
        </mc:Fallback>
      </mc:AlternateContent>
      <p:grpSp>
        <p:nvGrpSpPr>
          <p:cNvPr id="9" name="组合 8"/>
          <p:cNvGrpSpPr/>
          <p:nvPr/>
        </p:nvGrpSpPr>
        <p:grpSpPr>
          <a:xfrm>
            <a:off x="0" y="82323"/>
            <a:ext cx="9088711" cy="516645"/>
            <a:chOff x="0" y="82323"/>
            <a:chExt cx="9088711" cy="516645"/>
          </a:xfrm>
        </p:grpSpPr>
        <p:sp>
          <p:nvSpPr>
            <p:cNvPr id="11"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2.5 </a:t>
              </a:r>
              <a:r>
                <a:rPr lang="en-US" altLang="zh-CN" sz="1800" b="1" i="1" dirty="0">
                  <a:latin typeface="楷体" panose="02010609060101010101" pitchFamily="49" charset="-122"/>
                  <a:ea typeface="楷体" panose="02010609060101010101" pitchFamily="49" charset="-122"/>
                </a:rPr>
                <a:t>Cauchy</a:t>
              </a:r>
              <a:r>
                <a:rPr lang="zh-CN" altLang="en-US" sz="1800" b="1" dirty="0">
                  <a:latin typeface="楷体" panose="02010609060101010101" pitchFamily="49" charset="-122"/>
                  <a:ea typeface="楷体" panose="02010609060101010101" pitchFamily="49" charset="-122"/>
                </a:rPr>
                <a:t>型积分公式</a:t>
              </a:r>
              <a:endParaRPr lang="zh-CN" altLang="en-US" sz="1800" b="1" dirty="0">
                <a:latin typeface="楷体" panose="02010609060101010101" pitchFamily="49" charset="-122"/>
                <a:ea typeface="楷体" panose="02010609060101010101" pitchFamily="49" charset="-122"/>
              </a:endParaRPr>
            </a:p>
          </p:txBody>
        </p:sp>
        <p:cxnSp>
          <p:nvCxnSpPr>
            <p:cNvPr id="13" name="直接连接符 12"/>
            <p:cNvCxnSpPr/>
            <p:nvPr/>
          </p:nvCxnSpPr>
          <p:spPr>
            <a:xfrm flipV="1">
              <a:off x="0" y="573451"/>
              <a:ext cx="9088711" cy="25517"/>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6" grpId="0"/>
      <p:bldP spid="8" grpId="0"/>
      <p:bldP spid="10"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82323"/>
            <a:ext cx="9088711" cy="516645"/>
            <a:chOff x="0" y="82323"/>
            <a:chExt cx="9088711" cy="516645"/>
          </a:xfrm>
        </p:grpSpPr>
        <p:sp>
          <p:nvSpPr>
            <p:cNvPr id="6"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2.5 </a:t>
              </a:r>
              <a:r>
                <a:rPr lang="en-US" altLang="zh-CN" sz="1800" b="1" i="1" dirty="0">
                  <a:latin typeface="楷体" panose="02010609060101010101" pitchFamily="49" charset="-122"/>
                  <a:ea typeface="楷体" panose="02010609060101010101" pitchFamily="49" charset="-122"/>
                </a:rPr>
                <a:t>Cauchy</a:t>
              </a:r>
              <a:r>
                <a:rPr lang="zh-CN" altLang="en-US" sz="1800" b="1" dirty="0">
                  <a:latin typeface="楷体" panose="02010609060101010101" pitchFamily="49" charset="-122"/>
                  <a:ea typeface="楷体" panose="02010609060101010101" pitchFamily="49" charset="-122"/>
                </a:rPr>
                <a:t>型积分公式</a:t>
              </a:r>
              <a:endParaRPr lang="zh-CN" altLang="en-US" sz="1800" b="1" dirty="0">
                <a:latin typeface="楷体" panose="02010609060101010101" pitchFamily="49" charset="-122"/>
                <a:ea typeface="楷体" panose="02010609060101010101" pitchFamily="49" charset="-122"/>
              </a:endParaRPr>
            </a:p>
          </p:txBody>
        </p:sp>
        <p:cxnSp>
          <p:nvCxnSpPr>
            <p:cNvPr id="7" name="直接连接符 6"/>
            <p:cNvCxnSpPr/>
            <p:nvPr/>
          </p:nvCxnSpPr>
          <p:spPr>
            <a:xfrm flipV="1">
              <a:off x="0" y="573451"/>
              <a:ext cx="9088711" cy="25517"/>
            </a:xfrm>
            <a:prstGeom prst="line">
              <a:avLst/>
            </a:prstGeom>
            <a:ln w="1270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8" name="标题 1"/>
              <p:cNvSpPr txBox="1"/>
              <p:nvPr/>
            </p:nvSpPr>
            <p:spPr>
              <a:xfrm>
                <a:off x="197462" y="531630"/>
                <a:ext cx="2949999" cy="77931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200" b="0" i="1" smtClean="0">
                        <a:latin typeface="Cambria Math" panose="02040503050406030204" pitchFamily="18" charset="0"/>
                        <a:ea typeface="Cambria Math" panose="02040503050406030204" pitchFamily="18" charset="0"/>
                      </a:rPr>
                      <m:t>𝑝𝑓</m:t>
                    </m:r>
                    <m:r>
                      <a:rPr lang="en-US" altLang="zh-CN" sz="3200" b="0" i="1" smtClean="0">
                        <a:latin typeface="Cambria Math" panose="02040503050406030204" pitchFamily="18" charset="0"/>
                        <a:ea typeface="Cambria Math" panose="02040503050406030204" pitchFamily="18" charset="0"/>
                      </a:rPr>
                      <m:t>:</m:t>
                    </m:r>
                  </m:oMath>
                </a14:m>
                <a:r>
                  <a:rPr lang="zh-CN" altLang="en-US" sz="3200" dirty="0">
                    <a:latin typeface="楷体" panose="02010609060101010101" pitchFamily="49" charset="-122"/>
                    <a:ea typeface="楷体" panose="02010609060101010101" pitchFamily="49" charset="-122"/>
                  </a:rPr>
                  <a:t>以</a:t>
                </a:r>
                <a14:m>
                  <m:oMath xmlns:m="http://schemas.openxmlformats.org/officeDocument/2006/math">
                    <m:r>
                      <m:rPr>
                        <m:sty m:val="p"/>
                      </m:rPr>
                      <a:rPr lang="en-US" altLang="zh-CN" sz="3200" b="0" i="0" smtClean="0">
                        <a:latin typeface="Cambria Math" panose="02040503050406030204" pitchFamily="18" charset="0"/>
                        <a:ea typeface="Cambria Math" panose="02040503050406030204" pitchFamily="18" charset="0"/>
                      </a:rPr>
                      <m:t>n</m:t>
                    </m:r>
                    <m:r>
                      <a:rPr lang="en-US" altLang="zh-CN" sz="3200" b="0" i="0" smtClean="0">
                        <a:latin typeface="Cambria Math" panose="02040503050406030204" pitchFamily="18" charset="0"/>
                        <a:ea typeface="Cambria Math" panose="02040503050406030204" pitchFamily="18" charset="0"/>
                      </a:rPr>
                      <m:t>=</m:t>
                    </m:r>
                    <m:r>
                      <a:rPr lang="en-US" altLang="zh-CN" sz="3200" b="0" i="0" smtClean="0">
                        <a:latin typeface="Cambria Math" panose="02040503050406030204" pitchFamily="18" charset="0"/>
                        <a:ea typeface="Cambria Math" panose="02040503050406030204" pitchFamily="18" charset="0"/>
                      </a:rPr>
                      <m:t>1</m:t>
                    </m:r>
                  </m:oMath>
                </a14:m>
                <a:r>
                  <a:rPr lang="zh-CN" altLang="en-US" sz="3200" dirty="0">
                    <a:latin typeface="楷体" panose="02010609060101010101" pitchFamily="49" charset="-122"/>
                    <a:ea typeface="楷体" panose="02010609060101010101" pitchFamily="49" charset="-122"/>
                  </a:rPr>
                  <a:t>为例</a:t>
                </a:r>
                <a:endParaRPr lang="en-US" altLang="zh-CN" sz="3200" dirty="0">
                  <a:latin typeface="楷体" panose="02010609060101010101" pitchFamily="49" charset="-122"/>
                  <a:ea typeface="楷体" panose="02010609060101010101" pitchFamily="49" charset="-122"/>
                </a:endParaRPr>
              </a:p>
            </p:txBody>
          </p:sp>
        </mc:Choice>
        <mc:Fallback>
          <p:sp>
            <p:nvSpPr>
              <p:cNvPr id="8" name="标题 1"/>
              <p:cNvSpPr txBox="1">
                <a:spLocks noRot="1" noChangeAspect="1" noMove="1" noResize="1" noEditPoints="1" noAdjustHandles="1" noChangeArrowheads="1" noChangeShapeType="1" noTextEdit="1"/>
              </p:cNvSpPr>
              <p:nvPr/>
            </p:nvSpPr>
            <p:spPr>
              <a:xfrm>
                <a:off x="197462" y="531630"/>
                <a:ext cx="2949999" cy="779314"/>
              </a:xfrm>
              <a:prstGeom prst="rect">
                <a:avLst/>
              </a:prstGeom>
              <a:blipFill rotWithShape="1">
                <a:blip r:embed="rId1"/>
                <a:stretch>
                  <a:fillRect l="-21" t="-17" r="14" b="3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标题 1"/>
              <p:cNvSpPr txBox="1"/>
              <p:nvPr/>
            </p:nvSpPr>
            <p:spPr>
              <a:xfrm>
                <a:off x="3438159" y="586209"/>
                <a:ext cx="2558382" cy="62644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200" dirty="0">
                    <a:latin typeface="楷体" panose="02010609060101010101" pitchFamily="49" charset="-122"/>
                    <a:ea typeface="楷体" panose="02010609060101010101" pitchFamily="49" charset="-122"/>
                  </a:rPr>
                  <a:t>设</a:t>
                </a:r>
                <a14:m>
                  <m:oMath xmlns:m="http://schemas.openxmlformats.org/officeDocument/2006/math">
                    <m:r>
                      <m:rPr>
                        <m:sty m:val="p"/>
                      </m:rPr>
                      <a:rPr lang="el-GR" altLang="zh-CN" sz="3200" i="1">
                        <a:latin typeface="Cambria Math" panose="02040503050406030204" pitchFamily="18" charset="0"/>
                        <a:ea typeface="Cambria Math" panose="02040503050406030204" pitchFamily="18" charset="0"/>
                      </a:rPr>
                      <m:t>Γ</m:t>
                    </m:r>
                    <m:r>
                      <a:rPr lang="en-US"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r>
                      <a:rPr lang="en-US" altLang="zh-CN" sz="3200" i="1">
                        <a:latin typeface="Cambria Math" panose="02040503050406030204" pitchFamily="18" charset="0"/>
                        <a:ea typeface="Cambria Math" panose="02040503050406030204" pitchFamily="18" charset="0"/>
                      </a:rPr>
                      <m:t>+</m:t>
                    </m:r>
                    <m:sSubSup>
                      <m:sSubSupPr>
                        <m:ctrlPr>
                          <a:rPr lang="en-US" altLang="zh-CN" sz="3200" i="1">
                            <a:latin typeface="Cambria Math" panose="02040503050406030204" pitchFamily="18" charset="0"/>
                            <a:ea typeface="Cambria Math" panose="02040503050406030204" pitchFamily="18" charset="0"/>
                          </a:rPr>
                        </m:ctrlPr>
                      </m:sSubSupPr>
                      <m:e>
                        <m:r>
                          <a:rPr lang="en-US" altLang="zh-CN" sz="3200" i="1">
                            <a:latin typeface="Cambria Math" panose="02040503050406030204" pitchFamily="18" charset="0"/>
                            <a:ea typeface="Cambria Math" panose="02040503050406030204" pitchFamily="18" charset="0"/>
                          </a:rPr>
                          <m:t>𝐶</m:t>
                        </m:r>
                      </m:e>
                      <m:sub>
                        <m:r>
                          <a:rPr lang="en-US" altLang="zh-CN" sz="3200" i="1">
                            <a:latin typeface="Cambria Math" panose="02040503050406030204" pitchFamily="18" charset="0"/>
                            <a:ea typeface="Cambria Math" panose="02040503050406030204" pitchFamily="18" charset="0"/>
                          </a:rPr>
                          <m:t>1</m:t>
                        </m:r>
                      </m:sub>
                      <m:sup>
                        <m:r>
                          <a:rPr lang="en-US" altLang="zh-CN" sz="3200" i="1">
                            <a:latin typeface="Cambria Math" panose="02040503050406030204" pitchFamily="18" charset="0"/>
                            <a:ea typeface="Cambria Math" panose="02040503050406030204" pitchFamily="18" charset="0"/>
                          </a:rPr>
                          <m:t>−</m:t>
                        </m:r>
                      </m:sup>
                    </m:sSubSup>
                  </m:oMath>
                </a14:m>
                <a:endParaRPr lang="en-US" altLang="zh-CN" sz="3200" b="1" dirty="0">
                  <a:latin typeface="楷体" panose="02010609060101010101" pitchFamily="49" charset="-122"/>
                  <a:ea typeface="楷体" panose="02010609060101010101" pitchFamily="49" charset="-122"/>
                </a:endParaRPr>
              </a:p>
            </p:txBody>
          </p:sp>
        </mc:Choice>
        <mc:Fallback>
          <p:sp>
            <p:nvSpPr>
              <p:cNvPr id="9" name="标题 1"/>
              <p:cNvSpPr txBox="1">
                <a:spLocks noRot="1" noChangeAspect="1" noMove="1" noResize="1" noEditPoints="1" noAdjustHandles="1" noChangeArrowheads="1" noChangeShapeType="1" noTextEdit="1"/>
              </p:cNvSpPr>
              <p:nvPr/>
            </p:nvSpPr>
            <p:spPr>
              <a:xfrm>
                <a:off x="3438159" y="586209"/>
                <a:ext cx="2558382" cy="626444"/>
              </a:xfrm>
              <a:prstGeom prst="rect">
                <a:avLst/>
              </a:prstGeom>
              <a:blipFill rotWithShape="1">
                <a:blip r:embed="rId2"/>
                <a:stretch>
                  <a:fillRect l="-11" t="-8329" r="9" b="-844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标题 1"/>
              <p:cNvSpPr txBox="1"/>
              <p:nvPr/>
            </p:nvSpPr>
            <p:spPr>
              <a:xfrm>
                <a:off x="155457" y="1063793"/>
                <a:ext cx="8833085" cy="944357"/>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200" dirty="0">
                    <a:solidFill>
                      <a:schemeClr val="tx1"/>
                    </a:solidFill>
                    <a:ea typeface="Cambria Math" panose="02040503050406030204" pitchFamily="18" charset="0"/>
                  </a:rPr>
                  <a:t> </a:t>
                </a:r>
                <a14:m>
                  <m:oMath xmlns:m="http://schemas.openxmlformats.org/officeDocument/2006/math">
                    <m:nary>
                      <m:naryPr>
                        <m:chr m:val="∮"/>
                        <m:ctrlPr>
                          <a:rPr lang="el-GR" altLang="zh-CN" sz="3200" i="1" smtClean="0">
                            <a:solidFill>
                              <a:schemeClr val="tx1"/>
                            </a:solidFill>
                            <a:latin typeface="Cambria Math" panose="02040503050406030204" pitchFamily="18" charset="0"/>
                            <a:ea typeface="Cambria Math" panose="02040503050406030204" pitchFamily="18" charset="0"/>
                          </a:rPr>
                        </m:ctrlPr>
                      </m:naryPr>
                      <m:sub>
                        <m:r>
                          <m:rPr>
                            <m:sty m:val="p"/>
                          </m:rPr>
                          <a:rPr lang="el-GR" altLang="zh-CN" sz="3200" i="1">
                            <a:solidFill>
                              <a:schemeClr val="tx1"/>
                            </a:solidFill>
                            <a:latin typeface="Cambria Math" panose="02040503050406030204" pitchFamily="18" charset="0"/>
                            <a:ea typeface="Cambria Math" panose="02040503050406030204" pitchFamily="18" charset="0"/>
                          </a:rPr>
                          <m:t>Γ</m:t>
                        </m:r>
                      </m:sub>
                      <m:sup/>
                      <m:e>
                        <m:r>
                          <a:rPr lang="en-US" altLang="zh-CN" sz="3200" i="1">
                            <a:solidFill>
                              <a:schemeClr val="tx1"/>
                            </a:solidFill>
                            <a:latin typeface="Cambria Math" panose="02040503050406030204" pitchFamily="18" charset="0"/>
                            <a:ea typeface="Cambria Math" panose="02040503050406030204" pitchFamily="18" charset="0"/>
                          </a:rPr>
                          <m:t>𝑓</m:t>
                        </m:r>
                        <m:d>
                          <m:dPr>
                            <m:ctrlPr>
                              <a:rPr lang="en-US" altLang="zh-CN" sz="3200" i="1">
                                <a:solidFill>
                                  <a:schemeClr val="tx1"/>
                                </a:solidFill>
                                <a:latin typeface="Cambria Math" panose="02040503050406030204" pitchFamily="18" charset="0"/>
                                <a:ea typeface="Cambria Math" panose="02040503050406030204" pitchFamily="18" charset="0"/>
                              </a:rPr>
                            </m:ctrlPr>
                          </m:dPr>
                          <m:e>
                            <m:r>
                              <a:rPr lang="en-US" altLang="zh-CN" sz="3200" i="1">
                                <a:solidFill>
                                  <a:schemeClr val="tx1"/>
                                </a:solidFill>
                                <a:latin typeface="Cambria Math" panose="02040503050406030204" pitchFamily="18" charset="0"/>
                                <a:ea typeface="Cambria Math" panose="02040503050406030204" pitchFamily="18" charset="0"/>
                              </a:rPr>
                              <m:t>𝑧</m:t>
                            </m:r>
                          </m:e>
                        </m:d>
                        <m:r>
                          <a:rPr lang="en-US" altLang="zh-CN" sz="3200" i="1">
                            <a:solidFill>
                              <a:schemeClr val="tx1"/>
                            </a:solidFill>
                            <a:latin typeface="Cambria Math" panose="02040503050406030204" pitchFamily="18" charset="0"/>
                            <a:ea typeface="Cambria Math" panose="02040503050406030204" pitchFamily="18" charset="0"/>
                          </a:rPr>
                          <m:t>𝑑𝑧</m:t>
                        </m:r>
                      </m:e>
                    </m:nary>
                    <m:r>
                      <a:rPr lang="en-US" altLang="zh-CN" sz="3200" i="1" smtClean="0">
                        <a:latin typeface="Cambria Math" panose="02040503050406030204" pitchFamily="18" charset="0"/>
                        <a:ea typeface="Cambria Math" panose="02040503050406030204" pitchFamily="18" charset="0"/>
                      </a:rPr>
                      <m:t>=</m:t>
                    </m:r>
                    <m:nary>
                      <m:naryPr>
                        <m:chr m:val="∮"/>
                        <m:ctrlPr>
                          <a:rPr lang="el-GR" altLang="zh-CN" sz="3200" i="1">
                            <a:latin typeface="Cambria Math" panose="02040503050406030204" pitchFamily="18" charset="0"/>
                            <a:ea typeface="Cambria Math" panose="02040503050406030204" pitchFamily="18" charset="0"/>
                          </a:rPr>
                        </m:ctrlPr>
                      </m:naryPr>
                      <m:sub>
                        <m:r>
                          <m:rPr>
                            <m:sty m:val="p"/>
                          </m:rPr>
                          <a:rPr lang="en-US" altLang="zh-CN" sz="3200" i="1">
                            <a:latin typeface="Cambria Math" panose="02040503050406030204" pitchFamily="18" charset="0"/>
                            <a:ea typeface="Cambria Math" panose="02040503050406030204" pitchFamily="18" charset="0"/>
                          </a:rPr>
                          <m:t>HAEFMGH</m:t>
                        </m:r>
                      </m:sub>
                      <m:sup/>
                      <m:e>
                        <m:r>
                          <a:rPr lang="en-US" altLang="zh-CN" sz="3200" i="1">
                            <a:latin typeface="Cambria Math" panose="02040503050406030204" pitchFamily="18" charset="0"/>
                            <a:ea typeface="Cambria Math" panose="02040503050406030204" pitchFamily="18" charset="0"/>
                          </a:rPr>
                          <m:t>𝑓</m:t>
                        </m:r>
                        <m:d>
                          <m:dPr>
                            <m:ctrlPr>
                              <a:rPr lang="en-US" altLang="zh-CN" sz="3200" i="1">
                                <a:latin typeface="Cambria Math" panose="02040503050406030204" pitchFamily="18" charset="0"/>
                                <a:ea typeface="Cambria Math" panose="02040503050406030204" pitchFamily="18" charset="0"/>
                              </a:rPr>
                            </m:ctrlPr>
                          </m:dPr>
                          <m:e>
                            <m:r>
                              <a:rPr lang="en-US" altLang="zh-CN" sz="3200" i="1">
                                <a:latin typeface="Cambria Math" panose="02040503050406030204" pitchFamily="18" charset="0"/>
                                <a:ea typeface="Cambria Math" panose="02040503050406030204" pitchFamily="18" charset="0"/>
                              </a:rPr>
                              <m:t>𝑧</m:t>
                            </m:r>
                          </m:e>
                        </m:d>
                        <m:r>
                          <a:rPr lang="en-US" altLang="zh-CN" sz="3200" i="1">
                            <a:latin typeface="Cambria Math" panose="02040503050406030204" pitchFamily="18" charset="0"/>
                            <a:ea typeface="Cambria Math" panose="02040503050406030204" pitchFamily="18" charset="0"/>
                          </a:rPr>
                          <m:t>𝑑𝑧</m:t>
                        </m:r>
                      </m:e>
                    </m:nary>
                  </m:oMath>
                </a14:m>
                <a:r>
                  <a:rPr lang="en-US" altLang="zh-CN" sz="3200" b="1" dirty="0">
                    <a:latin typeface="楷体" panose="02010609060101010101" pitchFamily="49" charset="-122"/>
                    <a:ea typeface="楷体" panose="02010609060101010101" pitchFamily="49" charset="-122"/>
                  </a:rPr>
                  <a:t>+</a:t>
                </a:r>
                <a:r>
                  <a:rPr lang="el-GR" altLang="zh-CN" sz="3200" dirty="0">
                    <a:ea typeface="Cambria Math" panose="02040503050406030204" pitchFamily="18" charset="0"/>
                  </a:rPr>
                  <a:t> </a:t>
                </a:r>
                <a14:m>
                  <m:oMath xmlns:m="http://schemas.openxmlformats.org/officeDocument/2006/math">
                    <m:nary>
                      <m:naryPr>
                        <m:chr m:val="∮"/>
                        <m:ctrlPr>
                          <a:rPr lang="el-GR" altLang="zh-CN" sz="3200" i="1">
                            <a:latin typeface="Cambria Math" panose="02040503050406030204" pitchFamily="18" charset="0"/>
                            <a:ea typeface="Cambria Math" panose="02040503050406030204" pitchFamily="18" charset="0"/>
                          </a:rPr>
                        </m:ctrlPr>
                      </m:naryPr>
                      <m:sub>
                        <m:r>
                          <m:rPr>
                            <m:sty m:val="p"/>
                          </m:rPr>
                          <a:rPr lang="en-US" altLang="zh-CN" sz="3200" i="1">
                            <a:latin typeface="Cambria Math" panose="02040503050406030204" pitchFamily="18" charset="0"/>
                            <a:ea typeface="Cambria Math" panose="02040503050406030204" pitchFamily="18" charset="0"/>
                          </a:rPr>
                          <m:t>HGNFEBH</m:t>
                        </m:r>
                      </m:sub>
                      <m:sup/>
                      <m:e>
                        <m:r>
                          <a:rPr lang="en-US" altLang="zh-CN" sz="3200" i="1">
                            <a:latin typeface="Cambria Math" panose="02040503050406030204" pitchFamily="18" charset="0"/>
                            <a:ea typeface="Cambria Math" panose="02040503050406030204" pitchFamily="18" charset="0"/>
                          </a:rPr>
                          <m:t>𝑓</m:t>
                        </m:r>
                        <m:d>
                          <m:dPr>
                            <m:ctrlPr>
                              <a:rPr lang="en-US" altLang="zh-CN" sz="3200" i="1">
                                <a:latin typeface="Cambria Math" panose="02040503050406030204" pitchFamily="18" charset="0"/>
                                <a:ea typeface="Cambria Math" panose="02040503050406030204" pitchFamily="18" charset="0"/>
                              </a:rPr>
                            </m:ctrlPr>
                          </m:dPr>
                          <m:e>
                            <m:r>
                              <a:rPr lang="en-US" altLang="zh-CN" sz="3200" i="1">
                                <a:latin typeface="Cambria Math" panose="02040503050406030204" pitchFamily="18" charset="0"/>
                                <a:ea typeface="Cambria Math" panose="02040503050406030204" pitchFamily="18" charset="0"/>
                              </a:rPr>
                              <m:t>𝑧</m:t>
                            </m:r>
                          </m:e>
                        </m:d>
                        <m:r>
                          <a:rPr lang="en-US" altLang="zh-CN" sz="3200" i="1">
                            <a:latin typeface="Cambria Math" panose="02040503050406030204" pitchFamily="18" charset="0"/>
                            <a:ea typeface="Cambria Math" panose="02040503050406030204" pitchFamily="18" charset="0"/>
                          </a:rPr>
                          <m:t>𝑑𝑧</m:t>
                        </m:r>
                      </m:e>
                    </m:nary>
                  </m:oMath>
                </a14:m>
                <a:endParaRPr lang="en-US" altLang="zh-CN" sz="3200" b="1" dirty="0">
                  <a:latin typeface="楷体" panose="02010609060101010101" pitchFamily="49" charset="-122"/>
                  <a:ea typeface="楷体" panose="02010609060101010101" pitchFamily="49" charset="-122"/>
                </a:endParaRPr>
              </a:p>
            </p:txBody>
          </p:sp>
        </mc:Choice>
        <mc:Fallback>
          <p:sp>
            <p:nvSpPr>
              <p:cNvPr id="10" name="标题 1"/>
              <p:cNvSpPr txBox="1">
                <a:spLocks noRot="1" noChangeAspect="1" noMove="1" noResize="1" noEditPoints="1" noAdjustHandles="1" noChangeArrowheads="1" noChangeShapeType="1" noTextEdit="1"/>
              </p:cNvSpPr>
              <p:nvPr/>
            </p:nvSpPr>
            <p:spPr>
              <a:xfrm>
                <a:off x="155457" y="1063793"/>
                <a:ext cx="8833085" cy="944357"/>
              </a:xfrm>
              <a:prstGeom prst="rect">
                <a:avLst/>
              </a:prstGeom>
              <a:blipFill rotWithShape="1">
                <a:blip r:embed="rId3"/>
                <a:stretch>
                  <a:fillRect l="-6" t="-5263" r="1" b="-535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标题 1"/>
              <p:cNvSpPr txBox="1"/>
              <p:nvPr/>
            </p:nvSpPr>
            <p:spPr>
              <a:xfrm>
                <a:off x="4424262" y="2063216"/>
                <a:ext cx="4195162" cy="944357"/>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200" dirty="0">
                    <a:latin typeface="楷体" panose="02010609060101010101" pitchFamily="49" charset="-122"/>
                    <a:ea typeface="楷体" panose="02010609060101010101" pitchFamily="49" charset="-122"/>
                  </a:rPr>
                  <a:t>区域单连通</a:t>
                </a:r>
                <a:r>
                  <a:rPr lang="en-US" altLang="zh-CN" sz="3200" dirty="0">
                    <a:ea typeface="Cambria Math" panose="02040503050406030204" pitchFamily="18" charset="0"/>
                  </a:rPr>
                  <a:t>+ </a:t>
                </a:r>
                <a14:m>
                  <m:oMath xmlns:m="http://schemas.openxmlformats.org/officeDocument/2006/math">
                    <m:r>
                      <a:rPr lang="en-US" altLang="zh-CN" sz="3200" i="1">
                        <a:latin typeface="Cambria Math" panose="02040503050406030204" pitchFamily="18" charset="0"/>
                        <a:ea typeface="Cambria Math" panose="02040503050406030204" pitchFamily="18" charset="0"/>
                      </a:rPr>
                      <m:t>𝑓</m:t>
                    </m:r>
                    <m:d>
                      <m:dPr>
                        <m:ctrlPr>
                          <a:rPr lang="en-US" altLang="zh-CN" sz="3200" i="1">
                            <a:latin typeface="Cambria Math" panose="02040503050406030204" pitchFamily="18" charset="0"/>
                            <a:ea typeface="Cambria Math" panose="02040503050406030204" pitchFamily="18" charset="0"/>
                          </a:rPr>
                        </m:ctrlPr>
                      </m:dPr>
                      <m:e>
                        <m:r>
                          <a:rPr lang="en-US" altLang="zh-CN" sz="3200" i="1">
                            <a:latin typeface="Cambria Math" panose="02040503050406030204" pitchFamily="18" charset="0"/>
                            <a:ea typeface="Cambria Math" panose="02040503050406030204" pitchFamily="18" charset="0"/>
                          </a:rPr>
                          <m:t>𝑧</m:t>
                        </m:r>
                      </m:e>
                    </m:d>
                  </m:oMath>
                </a14:m>
                <a:r>
                  <a:rPr lang="zh-CN" altLang="en-US" sz="3200" b="1" dirty="0">
                    <a:latin typeface="楷体" panose="02010609060101010101" pitchFamily="49" charset="-122"/>
                    <a:ea typeface="楷体" panose="02010609060101010101" pitchFamily="49" charset="-122"/>
                  </a:rPr>
                  <a:t>解析</a:t>
                </a:r>
                <a:endParaRPr lang="en-US" altLang="zh-CN" sz="3200" b="1" dirty="0">
                  <a:latin typeface="楷体" panose="02010609060101010101" pitchFamily="49" charset="-122"/>
                  <a:ea typeface="楷体" panose="02010609060101010101" pitchFamily="49" charset="-122"/>
                </a:endParaRPr>
              </a:p>
            </p:txBody>
          </p:sp>
        </mc:Choice>
        <mc:Fallback>
          <p:sp>
            <p:nvSpPr>
              <p:cNvPr id="11" name="标题 1"/>
              <p:cNvSpPr txBox="1">
                <a:spLocks noRot="1" noChangeAspect="1" noMove="1" noResize="1" noEditPoints="1" noAdjustHandles="1" noChangeArrowheads="1" noChangeShapeType="1" noTextEdit="1"/>
              </p:cNvSpPr>
              <p:nvPr/>
            </p:nvSpPr>
            <p:spPr>
              <a:xfrm>
                <a:off x="4424262" y="2063216"/>
                <a:ext cx="4195162" cy="944357"/>
              </a:xfrm>
              <a:prstGeom prst="rect">
                <a:avLst/>
              </a:prstGeom>
              <a:blipFill rotWithShape="1">
                <a:blip r:embed="rId4"/>
                <a:stretch>
                  <a:fillRect l="-5" t="-11" r="14" b="2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标题 1"/>
              <p:cNvSpPr txBox="1"/>
              <p:nvPr/>
            </p:nvSpPr>
            <p:spPr>
              <a:xfrm>
                <a:off x="4424262" y="2855696"/>
                <a:ext cx="4195162" cy="944357"/>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200" dirty="0">
                    <a:latin typeface="楷体" panose="02010609060101010101" pitchFamily="49" charset="-122"/>
                    <a:ea typeface="楷体" panose="02010609060101010101" pitchFamily="49" charset="-122"/>
                  </a:rPr>
                  <a:t>由</a:t>
                </a:r>
                <a:r>
                  <a:rPr lang="en-US" altLang="zh-CN" sz="3200" dirty="0">
                    <a:ea typeface="Cambria Math" panose="02040503050406030204" pitchFamily="18" charset="0"/>
                  </a:rPr>
                  <a:t> </a:t>
                </a:r>
                <a14:m>
                  <m:oMath xmlns:m="http://schemas.openxmlformats.org/officeDocument/2006/math">
                    <m:r>
                      <a:rPr lang="en-US" altLang="zh-CN" sz="3200" b="0" i="1" smtClean="0">
                        <a:latin typeface="Cambria Math" panose="02040503050406030204" pitchFamily="18" charset="0"/>
                        <a:ea typeface="Cambria Math" panose="02040503050406030204" pitchFamily="18" charset="0"/>
                      </a:rPr>
                      <m:t>𝐶𝑎𝑢𝑐ℎ𝑦</m:t>
                    </m:r>
                  </m:oMath>
                </a14:m>
                <a:r>
                  <a:rPr lang="zh-CN" altLang="en-US" sz="3200" dirty="0">
                    <a:latin typeface="楷体" panose="02010609060101010101" pitchFamily="49" charset="-122"/>
                    <a:ea typeface="楷体" panose="02010609060101010101" pitchFamily="49" charset="-122"/>
                  </a:rPr>
                  <a:t>积分定理</a:t>
                </a:r>
                <a:endParaRPr lang="en-US" altLang="zh-CN" sz="3200" dirty="0">
                  <a:latin typeface="楷体" panose="02010609060101010101" pitchFamily="49" charset="-122"/>
                  <a:ea typeface="楷体" panose="02010609060101010101" pitchFamily="49" charset="-122"/>
                </a:endParaRPr>
              </a:p>
            </p:txBody>
          </p:sp>
        </mc:Choice>
        <mc:Fallback>
          <p:sp>
            <p:nvSpPr>
              <p:cNvPr id="12" name="标题 1"/>
              <p:cNvSpPr txBox="1">
                <a:spLocks noRot="1" noChangeAspect="1" noMove="1" noResize="1" noEditPoints="1" noAdjustHandles="1" noChangeArrowheads="1" noChangeShapeType="1" noTextEdit="1"/>
              </p:cNvSpPr>
              <p:nvPr/>
            </p:nvSpPr>
            <p:spPr>
              <a:xfrm>
                <a:off x="4424262" y="2855696"/>
                <a:ext cx="4195162" cy="944357"/>
              </a:xfrm>
              <a:prstGeom prst="rect">
                <a:avLst/>
              </a:prstGeom>
              <a:blipFill rotWithShape="1">
                <a:blip r:embed="rId5"/>
                <a:stretch>
                  <a:fillRect l="-5" t="-11" r="14" b="2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标题 1"/>
              <p:cNvSpPr txBox="1"/>
              <p:nvPr/>
            </p:nvSpPr>
            <p:spPr>
              <a:xfrm>
                <a:off x="4424262" y="3595237"/>
                <a:ext cx="4195162" cy="944357"/>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nary>
                      <m:naryPr>
                        <m:chr m:val="∮"/>
                        <m:ctrlPr>
                          <a:rPr lang="el-GR" altLang="zh-CN" sz="3200" i="1">
                            <a:latin typeface="Cambria Math" panose="02040503050406030204" pitchFamily="18" charset="0"/>
                            <a:ea typeface="Cambria Math" panose="02040503050406030204" pitchFamily="18" charset="0"/>
                          </a:rPr>
                        </m:ctrlPr>
                      </m:naryPr>
                      <m:sub>
                        <m:r>
                          <m:rPr>
                            <m:sty m:val="p"/>
                          </m:rPr>
                          <a:rPr lang="el-GR" altLang="zh-CN" sz="3200" i="1">
                            <a:latin typeface="Cambria Math" panose="02040503050406030204" pitchFamily="18" charset="0"/>
                            <a:ea typeface="Cambria Math" panose="02040503050406030204" pitchFamily="18" charset="0"/>
                          </a:rPr>
                          <m:t>Γ</m:t>
                        </m:r>
                      </m:sub>
                      <m:sup/>
                      <m:e>
                        <m:r>
                          <a:rPr lang="en-US" altLang="zh-CN" sz="3200" i="1">
                            <a:latin typeface="Cambria Math" panose="02040503050406030204" pitchFamily="18" charset="0"/>
                            <a:ea typeface="Cambria Math" panose="02040503050406030204" pitchFamily="18" charset="0"/>
                          </a:rPr>
                          <m:t>𝑓</m:t>
                        </m:r>
                        <m:d>
                          <m:dPr>
                            <m:ctrlPr>
                              <a:rPr lang="en-US" altLang="zh-CN" sz="3200" i="1">
                                <a:latin typeface="Cambria Math" panose="02040503050406030204" pitchFamily="18" charset="0"/>
                                <a:ea typeface="Cambria Math" panose="02040503050406030204" pitchFamily="18" charset="0"/>
                              </a:rPr>
                            </m:ctrlPr>
                          </m:dPr>
                          <m:e>
                            <m:r>
                              <a:rPr lang="en-US" altLang="zh-CN" sz="3200" i="1">
                                <a:latin typeface="Cambria Math" panose="02040503050406030204" pitchFamily="18" charset="0"/>
                                <a:ea typeface="Cambria Math" panose="02040503050406030204" pitchFamily="18" charset="0"/>
                              </a:rPr>
                              <m:t>𝑧</m:t>
                            </m:r>
                          </m:e>
                        </m:d>
                        <m:r>
                          <a:rPr lang="en-US" altLang="zh-CN" sz="3200" i="1">
                            <a:latin typeface="Cambria Math" panose="02040503050406030204" pitchFamily="18" charset="0"/>
                            <a:ea typeface="Cambria Math" panose="02040503050406030204" pitchFamily="18" charset="0"/>
                          </a:rPr>
                          <m:t>𝑑𝑧</m:t>
                        </m:r>
                      </m:e>
                    </m:nary>
                    <m:r>
                      <a:rPr lang="en-US" altLang="zh-CN" sz="3200" i="1">
                        <a:latin typeface="Cambria Math" panose="02040503050406030204" pitchFamily="18" charset="0"/>
                        <a:ea typeface="Cambria Math" panose="02040503050406030204" pitchFamily="18" charset="0"/>
                      </a:rPr>
                      <m:t>=</m:t>
                    </m:r>
                  </m:oMath>
                </a14:m>
                <a:r>
                  <a:rPr lang="en-US" altLang="zh-CN" sz="3200" dirty="0">
                    <a:latin typeface="楷体" panose="02010609060101010101" pitchFamily="49" charset="-122"/>
                    <a:ea typeface="楷体" panose="02010609060101010101" pitchFamily="49" charset="-122"/>
                  </a:rPr>
                  <a:t>0+0=0</a:t>
                </a:r>
                <a:endParaRPr lang="en-US" altLang="zh-CN" sz="3200" dirty="0">
                  <a:latin typeface="楷体" panose="02010609060101010101" pitchFamily="49" charset="-122"/>
                  <a:ea typeface="楷体" panose="02010609060101010101" pitchFamily="49" charset="-122"/>
                </a:endParaRPr>
              </a:p>
            </p:txBody>
          </p:sp>
        </mc:Choice>
        <mc:Fallback>
          <p:sp>
            <p:nvSpPr>
              <p:cNvPr id="13" name="标题 1"/>
              <p:cNvSpPr txBox="1">
                <a:spLocks noRot="1" noChangeAspect="1" noMove="1" noResize="1" noEditPoints="1" noAdjustHandles="1" noChangeArrowheads="1" noChangeShapeType="1" noTextEdit="1"/>
              </p:cNvSpPr>
              <p:nvPr/>
            </p:nvSpPr>
            <p:spPr>
              <a:xfrm>
                <a:off x="4424262" y="3595237"/>
                <a:ext cx="4195162" cy="944357"/>
              </a:xfrm>
              <a:prstGeom prst="rect">
                <a:avLst/>
              </a:prstGeom>
              <a:blipFill rotWithShape="1">
                <a:blip r:embed="rId6"/>
                <a:stretch>
                  <a:fillRect l="-5" t="-5164" r="14" b="-5180"/>
                </a:stretch>
              </a:blipFill>
            </p:spPr>
            <p:txBody>
              <a:bodyPr/>
              <a:lstStyle/>
              <a:p>
                <a:r>
                  <a:rPr lang="zh-CN" altLang="en-US">
                    <a:noFill/>
                  </a:rPr>
                  <a:t> </a:t>
                </a:r>
              </a:p>
            </p:txBody>
          </p:sp>
        </mc:Fallback>
      </mc:AlternateContent>
      <mc:AlternateContent xmlns:mc="http://schemas.openxmlformats.org/markup-compatibility/2006" xmlns:p14="http://schemas.microsoft.com/office/powerpoint/2010/main">
        <mc:Choice Requires="p14">
          <p:contentPart r:id="rId7" p14:bwMode="auto">
            <p14:nvContentPartPr>
              <p14:cNvPr id="14" name="墨迹 13"/>
              <p14:cNvContentPartPr/>
              <p14:nvPr/>
            </p14:nvContentPartPr>
            <p14:xfrm>
              <a:off x="475560" y="2629800"/>
              <a:ext cx="3087720" cy="3497760"/>
            </p14:xfrm>
          </p:contentPart>
        </mc:Choice>
        <mc:Fallback xmlns="">
          <p:pic>
            <p:nvPicPr>
              <p:cNvPr id="14" name="墨迹 13"/>
            </p:nvPicPr>
            <p:blipFill>
              <a:blip r:embed="rId8"/>
            </p:blipFill>
            <p:spPr>
              <a:xfrm>
                <a:off x="475560" y="2629800"/>
                <a:ext cx="3087720" cy="349776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框 1"/>
              <p:cNvSpPr txBox="1"/>
              <p:nvPr/>
            </p:nvSpPr>
            <p:spPr>
              <a:xfrm>
                <a:off x="275590" y="810895"/>
                <a:ext cx="8592820" cy="2054345"/>
              </a:xfrm>
              <a:prstGeom prst="rect">
                <a:avLst/>
              </a:prstGeom>
              <a:noFill/>
            </p:spPr>
            <p:txBody>
              <a:bodyPr wrap="square" rtlCol="0">
                <a:spAutoFit/>
              </a:bodyPr>
              <a:lstStyle/>
              <a:p>
                <a:pPr>
                  <a:lnSpc>
                    <a:spcPct val="120000"/>
                  </a:lnSpc>
                  <a:spcBef>
                    <a:spcPts val="0"/>
                  </a:spcBef>
                  <a:spcAft>
                    <a:spcPts val="0"/>
                  </a:spcAft>
                </a:pPr>
                <a:r>
                  <a:rPr lang="zh-CN" altLang="en-US" sz="3000" dirty="0">
                    <a:solidFill>
                      <a:srgbClr val="C00000"/>
                    </a:solidFill>
                    <a:latin typeface="楷体" panose="02010609060101010101" pitchFamily="49" charset="-122"/>
                    <a:ea typeface="楷体" panose="02010609060101010101" pitchFamily="49" charset="-122"/>
                  </a:rPr>
                  <a:t>推论</a:t>
                </a:r>
                <a:r>
                  <a:rPr lang="zh-CN" altLang="en-US" sz="3000" dirty="0">
                    <a:latin typeface="楷体" panose="02010609060101010101" pitchFamily="49" charset="-122"/>
                    <a:ea typeface="楷体" panose="02010609060101010101" pitchFamily="49" charset="-122"/>
                  </a:rPr>
                  <a:t>：上面</a:t>
                </a:r>
                <a14:m>
                  <m:oMath xmlns:m="http://schemas.openxmlformats.org/officeDocument/2006/math">
                    <m:r>
                      <a:rPr lang="en-US" altLang="zh-CN" sz="3000" i="1">
                        <a:latin typeface="Cambria Math" panose="02040503050406030204" pitchFamily="18" charset="0"/>
                        <a:ea typeface="楷体" panose="02010609060101010101" pitchFamily="49" charset="-122"/>
                        <a:cs typeface="Cambria Math" panose="02040503050406030204" pitchFamily="18" charset="0"/>
                      </a:rPr>
                      <m:t>𝑛</m:t>
                    </m:r>
                    <m:r>
                      <a:rPr lang="en-US" altLang="zh-CN" sz="3000" i="1">
                        <a:latin typeface="Cambria Math" panose="02040503050406030204" pitchFamily="18" charset="0"/>
                        <a:ea typeface="楷体" panose="02010609060101010101" pitchFamily="49" charset="-122"/>
                        <a:cs typeface="Cambria Math" panose="02040503050406030204" pitchFamily="18" charset="0"/>
                      </a:rPr>
                      <m:t>=</m:t>
                    </m:r>
                    <m:r>
                      <a:rPr lang="en-US" altLang="zh-CN" sz="3000" i="1">
                        <a:latin typeface="Cambria Math" panose="02040503050406030204" pitchFamily="18" charset="0"/>
                        <a:ea typeface="楷体" panose="02010609060101010101" pitchFamily="49" charset="-122"/>
                        <a:cs typeface="Cambria Math" panose="02040503050406030204" pitchFamily="18" charset="0"/>
                      </a:rPr>
                      <m:t>1</m:t>
                    </m:r>
                  </m:oMath>
                </a14:m>
                <a:r>
                  <a:rPr lang="zh-CN" altLang="en-US" sz="3000" dirty="0">
                    <a:latin typeface="Cambria Math" panose="02040503050406030204" pitchFamily="18" charset="0"/>
                    <a:ea typeface="楷体" panose="02010609060101010101" pitchFamily="49" charset="-122"/>
                    <a:cs typeface="Cambria Math" panose="02040503050406030204" pitchFamily="18" charset="0"/>
                  </a:rPr>
                  <a:t>的情形，为：</a:t>
                </a:r>
                <a14:m>
                  <m:oMath xmlns:m="http://schemas.openxmlformats.org/officeDocument/2006/math">
                    <m:sSub>
                      <m:sSubPr>
                        <m:ctrlPr>
                          <a:rPr lang="el-GR"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𝐶</m:t>
                        </m:r>
                      </m:e>
                      <m:sub>
                        <m:r>
                          <a:rPr lang="en-US" altLang="zh-CN" sz="2800" i="1">
                            <a:latin typeface="Cambria Math" panose="02040503050406030204" pitchFamily="18" charset="0"/>
                            <a:ea typeface="Cambria Math" panose="02040503050406030204" pitchFamily="18" charset="0"/>
                          </a:rPr>
                          <m:t>1</m:t>
                        </m:r>
                      </m:sub>
                    </m:sSub>
                    <m:r>
                      <a:rPr lang="zh-CN" altLang="en-US" sz="3000">
                        <a:latin typeface="Cambria Math" panose="02040503050406030204" pitchFamily="18" charset="0"/>
                        <a:ea typeface="楷体" panose="02010609060101010101" pitchFamily="49" charset="-122"/>
                        <a:cs typeface="Cambria Math" panose="02040503050406030204" pitchFamily="18" charset="0"/>
                        <a:sym typeface="+mn-ea"/>
                      </a:rPr>
                      <m:t>与</m:t>
                    </m:r>
                    <m:r>
                      <a:rPr lang="en-US" altLang="zh-CN" sz="3000" b="0" i="1" smtClean="0">
                        <a:latin typeface="Cambria Math" panose="02040503050406030204" pitchFamily="18" charset="0"/>
                        <a:ea typeface="Cambria Math" panose="02040503050406030204" pitchFamily="18" charset="0"/>
                      </a:rPr>
                      <m:t>𝐶</m:t>
                    </m:r>
                  </m:oMath>
                </a14:m>
                <a:r>
                  <a:rPr lang="zh-CN" altLang="en-US" sz="3000" dirty="0">
                    <a:latin typeface="楷体" panose="02010609060101010101" pitchFamily="49" charset="-122"/>
                    <a:ea typeface="楷体" panose="02010609060101010101" pitchFamily="49" charset="-122"/>
                  </a:rPr>
                  <a:t>均为正向简单闭曲线，且</a:t>
                </a:r>
                <a14:m>
                  <m:oMath xmlns:m="http://schemas.openxmlformats.org/officeDocument/2006/math">
                    <m:sSub>
                      <m:sSubPr>
                        <m:ctrlPr>
                          <a:rPr lang="el-GR"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𝐶</m:t>
                        </m:r>
                      </m:e>
                      <m:sub>
                        <m:r>
                          <a:rPr lang="en-US" altLang="zh-CN" sz="2800" i="1">
                            <a:latin typeface="Cambria Math" panose="02040503050406030204" pitchFamily="18" charset="0"/>
                            <a:ea typeface="Cambria Math" panose="02040503050406030204" pitchFamily="18" charset="0"/>
                          </a:rPr>
                          <m:t>1</m:t>
                        </m:r>
                      </m:sub>
                    </m:sSub>
                  </m:oMath>
                </a14:m>
                <a:r>
                  <a:rPr lang="zh-CN" altLang="en-US" sz="3000" dirty="0">
                    <a:latin typeface="楷体" panose="02010609060101010101" pitchFamily="49" charset="-122"/>
                    <a:ea typeface="楷体" panose="02010609060101010101" pitchFamily="49" charset="-122"/>
                  </a:rPr>
                  <a:t>在</a:t>
                </a:r>
                <a14:m>
                  <m:oMath xmlns:m="http://schemas.openxmlformats.org/officeDocument/2006/math">
                    <m:r>
                      <a:rPr lang="en-US" altLang="zh-CN" sz="3000" b="0" i="1" smtClean="0">
                        <a:latin typeface="Cambria Math" panose="02040503050406030204" pitchFamily="18" charset="0"/>
                        <a:ea typeface="Cambria Math" panose="02040503050406030204" pitchFamily="18" charset="0"/>
                      </a:rPr>
                      <m:t>𝐶</m:t>
                    </m:r>
                  </m:oMath>
                </a14:m>
                <a:r>
                  <a:rPr lang="zh-CN" altLang="el-GR" sz="3000" dirty="0">
                    <a:latin typeface="楷体" panose="02010609060101010101" pitchFamily="49" charset="-122"/>
                    <a:ea typeface="楷体" panose="02010609060101010101" pitchFamily="49" charset="-122"/>
                    <a:cs typeface="楷体" panose="02010609060101010101" pitchFamily="49" charset="-122"/>
                  </a:rPr>
                  <a:t>内部。若</a:t>
                </a:r>
                <a14:m>
                  <m:oMath xmlns:m="http://schemas.openxmlformats.org/officeDocument/2006/math">
                    <m:r>
                      <a:rPr lang="en-US" altLang="zh-CN" sz="3000" i="1">
                        <a:latin typeface="Cambria Math" panose="02040503050406030204" pitchFamily="18" charset="0"/>
                        <a:ea typeface="楷体" panose="02010609060101010101" pitchFamily="49" charset="-122"/>
                        <a:cs typeface="Cambria Math" panose="02040503050406030204" pitchFamily="18" charset="0"/>
                      </a:rPr>
                      <m:t>𝑓</m:t>
                    </m:r>
                  </m:oMath>
                </a14:m>
                <a:r>
                  <a:rPr lang="zh-CN" altLang="en-US" sz="3000" dirty="0">
                    <a:latin typeface="楷体" panose="02010609060101010101" pitchFamily="49" charset="-122"/>
                    <a:ea typeface="楷体" panose="02010609060101010101" pitchFamily="49" charset="-122"/>
                    <a:cs typeface="楷体" panose="02010609060101010101" pitchFamily="49" charset="-122"/>
                  </a:rPr>
                  <a:t>在由以</a:t>
                </a:r>
                <a14:m>
                  <m:oMath xmlns:m="http://schemas.openxmlformats.org/officeDocument/2006/math">
                    <m:sSub>
                      <m:sSubPr>
                        <m:ctrlPr>
                          <a:rPr lang="el-GR" altLang="zh-CN" sz="3200" i="1">
                            <a:latin typeface="Cambria Math" panose="02040503050406030204" pitchFamily="18" charset="0"/>
                            <a:ea typeface="Cambria Math" panose="02040503050406030204" pitchFamily="18" charset="0"/>
                          </a:rPr>
                        </m:ctrlPr>
                      </m:sSubPr>
                      <m:e>
                        <m:r>
                          <a:rPr lang="en-US" altLang="zh-CN" sz="3200" i="1">
                            <a:latin typeface="Cambria Math" panose="02040503050406030204" pitchFamily="18" charset="0"/>
                            <a:ea typeface="Cambria Math" panose="02040503050406030204" pitchFamily="18" charset="0"/>
                          </a:rPr>
                          <m:t>𝐶</m:t>
                        </m:r>
                      </m:e>
                      <m:sub>
                        <m:r>
                          <a:rPr lang="en-US" altLang="zh-CN" sz="3200" i="1">
                            <a:latin typeface="Cambria Math" panose="02040503050406030204" pitchFamily="18" charset="0"/>
                            <a:ea typeface="Cambria Math" panose="02040503050406030204" pitchFamily="18" charset="0"/>
                          </a:rPr>
                          <m:t>1</m:t>
                        </m:r>
                      </m:sub>
                    </m:sSub>
                    <m:r>
                      <a:rPr lang="zh-CN" altLang="en-US" sz="3000">
                        <a:latin typeface="Cambria Math" panose="02040503050406030204" pitchFamily="18" charset="0"/>
                        <a:ea typeface="MS Mincho" panose="02020609040205080304" charset="-128"/>
                        <a:cs typeface="Cambria Math" panose="02040503050406030204" pitchFamily="18" charset="0"/>
                        <a:sym typeface="+mn-ea"/>
                      </a:rPr>
                      <m:t>与</m:t>
                    </m:r>
                    <m:r>
                      <a:rPr lang="en-US" altLang="zh-CN" sz="3000" b="0" i="1" smtClean="0">
                        <a:latin typeface="Cambria Math" panose="02040503050406030204" pitchFamily="18" charset="0"/>
                        <a:ea typeface="楷体" panose="02010609060101010101" pitchFamily="49" charset="-122"/>
                        <a:cs typeface="Cambria Math" panose="02040503050406030204" pitchFamily="18" charset="0"/>
                      </a:rPr>
                      <m:t>𝐶</m:t>
                    </m:r>
                  </m:oMath>
                </a14:m>
                <a:r>
                  <a:rPr lang="zh-CN" altLang="en-US" sz="3000" dirty="0">
                    <a:latin typeface="楷体" panose="02010609060101010101" pitchFamily="49" charset="-122"/>
                    <a:ea typeface="楷体" panose="02010609060101010101" pitchFamily="49" charset="-122"/>
                    <a:cs typeface="楷体" panose="02010609060101010101" pitchFamily="49" charset="-122"/>
                  </a:rPr>
                  <a:t>为边界的闭区域内解析，</a:t>
                </a:r>
                <a:r>
                  <a:rPr lang="zh-CN" altLang="en-US" sz="3000" dirty="0">
                    <a:latin typeface="楷体" panose="02010609060101010101" pitchFamily="49" charset="-122"/>
                    <a:ea typeface="楷体" panose="02010609060101010101" pitchFamily="49" charset="-122"/>
                  </a:rPr>
                  <a:t>则</a:t>
                </a:r>
                <a14:m>
                  <m:oMath xmlns:m="http://schemas.openxmlformats.org/officeDocument/2006/math">
                    <m:nary>
                      <m:naryPr>
                        <m:chr m:val="∮"/>
                        <m:ctrlPr>
                          <a:rPr lang="el-GR" altLang="zh-CN" sz="3000" i="1" smtClean="0">
                            <a:solidFill>
                              <a:schemeClr val="tx1"/>
                            </a:solidFill>
                            <a:latin typeface="Cambria Math" panose="02040503050406030204" pitchFamily="18" charset="0"/>
                            <a:ea typeface="Cambria Math" panose="02040503050406030204" pitchFamily="18" charset="0"/>
                          </a:rPr>
                        </m:ctrlPr>
                      </m:naryPr>
                      <m:sub>
                        <m:r>
                          <a:rPr lang="en-US" altLang="zh-CN" sz="3000" b="0" i="1" smtClean="0">
                            <a:solidFill>
                              <a:schemeClr val="tx1"/>
                            </a:solidFill>
                            <a:latin typeface="Cambria Math" panose="02040503050406030204" pitchFamily="18" charset="0"/>
                            <a:ea typeface="Cambria Math" panose="02040503050406030204" pitchFamily="18" charset="0"/>
                          </a:rPr>
                          <m:t>𝐶</m:t>
                        </m:r>
                      </m:sub>
                      <m:sup/>
                      <m:e>
                        <m:r>
                          <a:rPr lang="en-US" altLang="zh-CN" sz="3000" b="0" i="1" smtClean="0">
                            <a:solidFill>
                              <a:schemeClr val="tx1"/>
                            </a:solidFill>
                            <a:latin typeface="Cambria Math" panose="02040503050406030204" pitchFamily="18" charset="0"/>
                            <a:ea typeface="Cambria Math" panose="02040503050406030204" pitchFamily="18" charset="0"/>
                          </a:rPr>
                          <m:t>𝑓</m:t>
                        </m:r>
                        <m:d>
                          <m:dPr>
                            <m:ctrlPr>
                              <a:rPr lang="en-US" altLang="zh-CN" sz="3000" b="0" i="1" smtClean="0">
                                <a:solidFill>
                                  <a:schemeClr val="tx1"/>
                                </a:solidFill>
                                <a:latin typeface="Cambria Math" panose="02040503050406030204" pitchFamily="18" charset="0"/>
                                <a:ea typeface="Cambria Math" panose="02040503050406030204" pitchFamily="18" charset="0"/>
                              </a:rPr>
                            </m:ctrlPr>
                          </m:dPr>
                          <m:e>
                            <m:r>
                              <a:rPr lang="en-US" altLang="zh-CN" sz="3000" b="0" i="1" smtClean="0">
                                <a:solidFill>
                                  <a:schemeClr val="tx1"/>
                                </a:solidFill>
                                <a:latin typeface="Cambria Math" panose="02040503050406030204" pitchFamily="18" charset="0"/>
                                <a:ea typeface="Cambria Math" panose="02040503050406030204" pitchFamily="18" charset="0"/>
                              </a:rPr>
                              <m:t>𝑧</m:t>
                            </m:r>
                          </m:e>
                        </m:d>
                        <m:r>
                          <a:rPr lang="en-US" altLang="zh-CN" sz="3000" b="0" i="1" smtClean="0">
                            <a:solidFill>
                              <a:schemeClr val="tx1"/>
                            </a:solidFill>
                            <a:latin typeface="Cambria Math" panose="02040503050406030204" pitchFamily="18" charset="0"/>
                            <a:ea typeface="Cambria Math" panose="02040503050406030204" pitchFamily="18" charset="0"/>
                          </a:rPr>
                          <m:t>𝑑𝑧</m:t>
                        </m:r>
                        <m:r>
                          <a:rPr lang="en-US" altLang="zh-CN" sz="3000" b="0" i="1" smtClean="0">
                            <a:solidFill>
                              <a:schemeClr val="tx1"/>
                            </a:solidFill>
                            <a:latin typeface="Cambria Math" panose="02040503050406030204" pitchFamily="18" charset="0"/>
                            <a:ea typeface="Cambria Math" panose="02040503050406030204" pitchFamily="18" charset="0"/>
                          </a:rPr>
                          <m:t>=</m:t>
                        </m:r>
                      </m:e>
                    </m:nary>
                    <m:nary>
                      <m:naryPr>
                        <m:chr m:val="∮"/>
                        <m:ctrlPr>
                          <a:rPr lang="el-GR" altLang="zh-CN" sz="3000" i="1" smtClean="0">
                            <a:solidFill>
                              <a:schemeClr val="tx1"/>
                            </a:solidFill>
                            <a:latin typeface="Cambria Math" panose="02040503050406030204" pitchFamily="18" charset="0"/>
                            <a:ea typeface="Cambria Math" panose="02040503050406030204" pitchFamily="18" charset="0"/>
                          </a:rPr>
                        </m:ctrlPr>
                      </m:naryPr>
                      <m:sub>
                        <m:sSub>
                          <m:sSubPr>
                            <m:ctrlPr>
                              <a:rPr lang="el-GR" altLang="zh-CN" sz="3200" i="1">
                                <a:latin typeface="Cambria Math" panose="02040503050406030204" pitchFamily="18" charset="0"/>
                                <a:ea typeface="Cambria Math" panose="02040503050406030204" pitchFamily="18" charset="0"/>
                              </a:rPr>
                            </m:ctrlPr>
                          </m:sSubPr>
                          <m:e>
                            <m:r>
                              <a:rPr lang="en-US" altLang="zh-CN" sz="3200" i="1">
                                <a:latin typeface="Cambria Math" panose="02040503050406030204" pitchFamily="18" charset="0"/>
                                <a:ea typeface="Cambria Math" panose="02040503050406030204" pitchFamily="18" charset="0"/>
                              </a:rPr>
                              <m:t>𝐶</m:t>
                            </m:r>
                          </m:e>
                          <m:sub>
                            <m:r>
                              <a:rPr lang="en-US" altLang="zh-CN" sz="3200" i="1">
                                <a:latin typeface="Cambria Math" panose="02040503050406030204" pitchFamily="18" charset="0"/>
                                <a:ea typeface="Cambria Math" panose="02040503050406030204" pitchFamily="18" charset="0"/>
                              </a:rPr>
                              <m:t>1</m:t>
                            </m:r>
                          </m:sub>
                        </m:sSub>
                      </m:sub>
                      <m:sup/>
                      <m:e>
                        <m:r>
                          <a:rPr lang="en-US" altLang="zh-CN" sz="3000" b="0" i="1" smtClean="0">
                            <a:solidFill>
                              <a:schemeClr val="tx1"/>
                            </a:solidFill>
                            <a:latin typeface="Cambria Math" panose="02040503050406030204" pitchFamily="18" charset="0"/>
                            <a:ea typeface="Cambria Math" panose="02040503050406030204" pitchFamily="18" charset="0"/>
                          </a:rPr>
                          <m:t>𝑓</m:t>
                        </m:r>
                        <m:d>
                          <m:dPr>
                            <m:ctrlPr>
                              <a:rPr lang="en-US" altLang="zh-CN" sz="3000" b="0" i="1" smtClean="0">
                                <a:solidFill>
                                  <a:schemeClr val="tx1"/>
                                </a:solidFill>
                                <a:latin typeface="Cambria Math" panose="02040503050406030204" pitchFamily="18" charset="0"/>
                                <a:ea typeface="Cambria Math" panose="02040503050406030204" pitchFamily="18" charset="0"/>
                              </a:rPr>
                            </m:ctrlPr>
                          </m:dPr>
                          <m:e>
                            <m:r>
                              <a:rPr lang="en-US" altLang="zh-CN" sz="3000" b="0" i="1" smtClean="0">
                                <a:solidFill>
                                  <a:schemeClr val="tx1"/>
                                </a:solidFill>
                                <a:latin typeface="Cambria Math" panose="02040503050406030204" pitchFamily="18" charset="0"/>
                                <a:ea typeface="Cambria Math" panose="02040503050406030204" pitchFamily="18" charset="0"/>
                              </a:rPr>
                              <m:t>𝑧</m:t>
                            </m:r>
                          </m:e>
                        </m:d>
                        <m:r>
                          <a:rPr lang="en-US" altLang="zh-CN" sz="3000" b="0" i="1" smtClean="0">
                            <a:solidFill>
                              <a:schemeClr val="tx1"/>
                            </a:solidFill>
                            <a:latin typeface="Cambria Math" panose="02040503050406030204" pitchFamily="18" charset="0"/>
                            <a:ea typeface="Cambria Math" panose="02040503050406030204" pitchFamily="18" charset="0"/>
                          </a:rPr>
                          <m:t>𝑑𝑧</m:t>
                        </m:r>
                      </m:e>
                    </m:nary>
                  </m:oMath>
                </a14:m>
                <a:endParaRPr lang="en-US" altLang="zh-CN" sz="3000" b="0" i="1" dirty="0">
                  <a:solidFill>
                    <a:schemeClr val="tx1"/>
                  </a:solidFill>
                  <a:latin typeface="Cambria Math" panose="02040503050406030204" pitchFamily="18" charset="0"/>
                  <a:ea typeface="Cambria Math" panose="02040503050406030204" pitchFamily="18"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275590" y="810895"/>
                <a:ext cx="8592820" cy="2054345"/>
              </a:xfrm>
              <a:prstGeom prst="rect">
                <a:avLst/>
              </a:prstGeom>
              <a:blipFill rotWithShape="1">
                <a:blip r:embed="rId1"/>
                <a:stretch>
                  <a:fillRect b="6"/>
                </a:stretch>
              </a:blipFill>
            </p:spPr>
            <p:txBody>
              <a:bodyPr/>
              <a:lstStyle/>
              <a:p>
                <a:r>
                  <a:rPr lang="zh-CN" altLang="en-US">
                    <a:noFill/>
                  </a:rPr>
                  <a:t> </a:t>
                </a:r>
              </a:p>
            </p:txBody>
          </p:sp>
        </mc:Fallback>
      </mc:AlternateContent>
      <p:sp>
        <p:nvSpPr>
          <p:cNvPr id="3" name="文本框 2"/>
          <p:cNvSpPr txBox="1"/>
          <p:nvPr>
            <p:custDataLst>
              <p:tags r:id="rId2"/>
            </p:custDataLst>
          </p:nvPr>
        </p:nvSpPr>
        <p:spPr>
          <a:xfrm>
            <a:off x="5269230" y="2888615"/>
            <a:ext cx="3471545" cy="645160"/>
          </a:xfrm>
          <a:prstGeom prst="rect">
            <a:avLst/>
          </a:prstGeom>
          <a:noFill/>
        </p:spPr>
        <p:txBody>
          <a:bodyPr wrap="square" rtlCol="0">
            <a:spAutoFit/>
          </a:bodyPr>
          <a:lstStyle/>
          <a:p>
            <a:pPr>
              <a:lnSpc>
                <a:spcPct val="120000"/>
              </a:lnSpc>
              <a:spcBef>
                <a:spcPts val="0"/>
              </a:spcBef>
              <a:spcAft>
                <a:spcPts val="0"/>
              </a:spcAft>
            </a:pPr>
            <a:r>
              <a:rPr lang="en-US" altLang="zh-CN" sz="3000" b="0" dirty="0">
                <a:solidFill>
                  <a:srgbClr val="C00000"/>
                </a:solidFill>
                <a:latin typeface="楷体" panose="02010609060101010101" pitchFamily="49" charset="-122"/>
                <a:ea typeface="楷体" panose="02010609060101010101" pitchFamily="49" charset="-122"/>
              </a:rPr>
              <a:t>——</a:t>
            </a:r>
            <a:r>
              <a:rPr lang="zh-CN" altLang="en-US" sz="3000" b="0" dirty="0">
                <a:solidFill>
                  <a:srgbClr val="C00000"/>
                </a:solidFill>
                <a:latin typeface="楷体" panose="02010609060101010101" pitchFamily="49" charset="-122"/>
                <a:ea typeface="楷体" panose="02010609060101010101" pitchFamily="49" charset="-122"/>
              </a:rPr>
              <a:t>路径变形原理</a:t>
            </a:r>
            <a:endParaRPr lang="zh-CN" altLang="en-US" sz="3000" b="0" dirty="0">
              <a:solidFill>
                <a:srgbClr val="C00000"/>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4" name="文本框 3"/>
              <p:cNvSpPr txBox="1"/>
              <p:nvPr>
                <p:custDataLst>
                  <p:tags r:id="rId3"/>
                </p:custDataLst>
              </p:nvPr>
            </p:nvSpPr>
            <p:spPr>
              <a:xfrm>
                <a:off x="285115" y="3845560"/>
                <a:ext cx="8455660" cy="1169231"/>
              </a:xfrm>
              <a:prstGeom prst="rect">
                <a:avLst/>
              </a:prstGeom>
              <a:noFill/>
            </p:spPr>
            <p:txBody>
              <a:bodyPr wrap="square" rtlCol="0">
                <a:spAutoFit/>
              </a:bodyPr>
              <a:lstStyle/>
              <a:p>
                <a:pPr>
                  <a:lnSpc>
                    <a:spcPct val="120000"/>
                  </a:lnSpc>
                  <a:spcBef>
                    <a:spcPts val="0"/>
                  </a:spcBef>
                  <a:spcAft>
                    <a:spcPts val="0"/>
                  </a:spcAft>
                </a:pPr>
                <a:r>
                  <a:rPr lang="zh-CN" altLang="en-US" sz="3000" dirty="0">
                    <a:solidFill>
                      <a:srgbClr val="C00000"/>
                    </a:solidFill>
                    <a:latin typeface="楷体" panose="02010609060101010101" pitchFamily="49" charset="-122"/>
                    <a:ea typeface="楷体" panose="02010609060101010101" pitchFamily="49" charset="-122"/>
                  </a:rPr>
                  <a:t>告诉我们：</a:t>
                </a:r>
                <a:r>
                  <a:rPr lang="zh-CN" altLang="en-US" sz="3000" dirty="0">
                    <a:solidFill>
                      <a:schemeClr val="tx1"/>
                    </a:solidFill>
                    <a:latin typeface="楷体" panose="02010609060101010101" pitchFamily="49" charset="-122"/>
                    <a:ea typeface="楷体" panose="02010609060101010101" pitchFamily="49" charset="-122"/>
                    <a:cs typeface="楷体" panose="02010609060101010101" pitchFamily="49" charset="-122"/>
                  </a:rPr>
                  <a:t>若</a:t>
                </a:r>
                <a14:m>
                  <m:oMath xmlns:m="http://schemas.openxmlformats.org/officeDocument/2006/math">
                    <m:r>
                      <a:rPr lang="en-US" altLang="zh-CN" sz="3000" b="0" i="1" smtClean="0">
                        <a:solidFill>
                          <a:schemeClr val="tx1"/>
                        </a:solidFill>
                        <a:latin typeface="Cambria Math" panose="02040503050406030204" pitchFamily="18" charset="0"/>
                        <a:ea typeface="楷体" panose="02010609060101010101" pitchFamily="49" charset="-122"/>
                        <a:cs typeface="Cambria Math" panose="02040503050406030204" pitchFamily="18" charset="0"/>
                      </a:rPr>
                      <m:t>𝐶</m:t>
                    </m:r>
                  </m:oMath>
                </a14:m>
                <a:r>
                  <a:rPr lang="zh-CN" altLang="el-GR" sz="3000" dirty="0">
                    <a:solidFill>
                      <a:schemeClr val="tx1"/>
                    </a:solidFill>
                    <a:latin typeface="楷体" panose="02010609060101010101" pitchFamily="49" charset="-122"/>
                    <a:ea typeface="楷体" panose="02010609060101010101" pitchFamily="49" charset="-122"/>
                    <a:cs typeface="楷体" panose="02010609060101010101" pitchFamily="49" charset="-122"/>
                  </a:rPr>
                  <a:t>可以经由</a:t>
                </a:r>
                <a14:m>
                  <m:oMath xmlns:m="http://schemas.openxmlformats.org/officeDocument/2006/math">
                    <m:r>
                      <a:rPr lang="en-US" altLang="zh-CN" sz="3000" i="1">
                        <a:solidFill>
                          <a:schemeClr val="tx1"/>
                        </a:solidFill>
                        <a:latin typeface="Cambria Math" panose="02040503050406030204" pitchFamily="18" charset="0"/>
                        <a:ea typeface="楷体" panose="02010609060101010101" pitchFamily="49" charset="-122"/>
                        <a:cs typeface="Cambria Math" panose="02040503050406030204" pitchFamily="18" charset="0"/>
                      </a:rPr>
                      <m:t>𝑓</m:t>
                    </m:r>
                  </m:oMath>
                </a14:m>
                <a:r>
                  <a:rPr lang="zh-CN" altLang="en-US" sz="3000" dirty="0">
                    <a:solidFill>
                      <a:schemeClr val="tx1"/>
                    </a:solidFill>
                    <a:latin typeface="楷体" panose="02010609060101010101" pitchFamily="49" charset="-122"/>
                    <a:ea typeface="楷体" panose="02010609060101010101" pitchFamily="49" charset="-122"/>
                    <a:cs typeface="楷体" panose="02010609060101010101" pitchFamily="49" charset="-122"/>
                  </a:rPr>
                  <a:t>的解析区域连续地变形为</a:t>
                </a:r>
                <a14:m>
                  <m:oMath xmlns:m="http://schemas.openxmlformats.org/officeDocument/2006/math">
                    <m:sSub>
                      <m:sSubPr>
                        <m:ctrlPr>
                          <a:rPr lang="el-GR"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𝐶</m:t>
                        </m:r>
                      </m:e>
                      <m:sub>
                        <m:r>
                          <a:rPr lang="en-US" altLang="zh-CN" sz="2800" i="1">
                            <a:latin typeface="Cambria Math" panose="02040503050406030204" pitchFamily="18" charset="0"/>
                            <a:ea typeface="Cambria Math" panose="02040503050406030204" pitchFamily="18" charset="0"/>
                          </a:rPr>
                          <m:t>1</m:t>
                        </m:r>
                      </m:sub>
                    </m:sSub>
                  </m:oMath>
                </a14:m>
                <a:r>
                  <a:rPr lang="zh-CN" altLang="en-US" sz="3000" dirty="0">
                    <a:solidFill>
                      <a:schemeClr val="tx1"/>
                    </a:solidFill>
                    <a:latin typeface="楷体" panose="02010609060101010101" pitchFamily="49" charset="-122"/>
                    <a:ea typeface="楷体" panose="02010609060101010101" pitchFamily="49" charset="-122"/>
                    <a:cs typeface="楷体" panose="02010609060101010101" pitchFamily="49" charset="-122"/>
                  </a:rPr>
                  <a:t>，那么</a:t>
                </a:r>
                <a14:m>
                  <m:oMath xmlns:m="http://schemas.openxmlformats.org/officeDocument/2006/math">
                    <m:r>
                      <a:rPr lang="en-US" altLang="zh-CN" sz="3000" i="1">
                        <a:solidFill>
                          <a:schemeClr val="tx1"/>
                        </a:solidFill>
                        <a:latin typeface="Cambria Math" panose="02040503050406030204" pitchFamily="18" charset="0"/>
                        <a:ea typeface="楷体" panose="02010609060101010101" pitchFamily="49" charset="-122"/>
                        <a:cs typeface="Cambria Math" panose="02040503050406030204" pitchFamily="18" charset="0"/>
                      </a:rPr>
                      <m:t>𝑓</m:t>
                    </m:r>
                  </m:oMath>
                </a14:m>
                <a:r>
                  <a:rPr lang="zh-CN" altLang="en-US" sz="3000" dirty="0">
                    <a:solidFill>
                      <a:schemeClr val="tx1"/>
                    </a:solidFill>
                    <a:latin typeface="楷体" panose="02010609060101010101" pitchFamily="49" charset="-122"/>
                    <a:ea typeface="楷体" panose="02010609060101010101" pitchFamily="49" charset="-122"/>
                    <a:cs typeface="楷体" panose="02010609060101010101" pitchFamily="49" charset="-122"/>
                  </a:rPr>
                  <a:t>在</a:t>
                </a:r>
                <a14:m>
                  <m:oMath xmlns:m="http://schemas.openxmlformats.org/officeDocument/2006/math">
                    <m:r>
                      <a:rPr lang="en-US" altLang="zh-CN" sz="3000" b="0" i="1" smtClean="0">
                        <a:solidFill>
                          <a:schemeClr val="tx1"/>
                        </a:solidFill>
                        <a:latin typeface="Cambria Math" panose="02040503050406030204" pitchFamily="18" charset="0"/>
                        <a:ea typeface="楷体" panose="02010609060101010101" pitchFamily="49" charset="-122"/>
                        <a:cs typeface="Cambria Math" panose="02040503050406030204" pitchFamily="18" charset="0"/>
                      </a:rPr>
                      <m:t>𝐶</m:t>
                    </m:r>
                  </m:oMath>
                </a14:m>
                <a:r>
                  <a:rPr lang="zh-CN" altLang="el-GR" sz="3000" dirty="0">
                    <a:solidFill>
                      <a:schemeClr val="tx1"/>
                    </a:solidFill>
                    <a:latin typeface="楷体" panose="02010609060101010101" pitchFamily="49" charset="-122"/>
                    <a:ea typeface="楷体" panose="02010609060101010101" pitchFamily="49" charset="-122"/>
                    <a:cs typeface="楷体" panose="02010609060101010101" pitchFamily="49" charset="-122"/>
                  </a:rPr>
                  <a:t>上的积分值保持不变。</a:t>
                </a:r>
                <a:endParaRPr lang="zh-CN" altLang="el-GR" sz="3000" dirty="0">
                  <a:solidFill>
                    <a:schemeClr val="tx1"/>
                  </a:solidFill>
                  <a:latin typeface="楷体" panose="02010609060101010101" pitchFamily="49" charset="-122"/>
                  <a:ea typeface="楷体" panose="02010609060101010101" pitchFamily="49" charset="-122"/>
                  <a:cs typeface="楷体" panose="02010609060101010101" pitchFamily="49" charset="-122"/>
                </a:endParaRPr>
              </a:p>
            </p:txBody>
          </p:sp>
        </mc:Choice>
        <mc:Fallback>
          <p:sp>
            <p:nvSpPr>
              <p:cNvPr id="4" name="文本框 3"/>
              <p:cNvSpPr txBox="1">
                <a:spLocks noRot="1" noChangeAspect="1" noMove="1" noResize="1" noEditPoints="1" noAdjustHandles="1" noChangeArrowheads="1" noChangeShapeType="1" noTextEdit="1"/>
              </p:cNvSpPr>
              <p:nvPr>
                <p:custDataLst>
                  <p:tags r:id="rId4"/>
                </p:custDataLst>
              </p:nvPr>
            </p:nvSpPr>
            <p:spPr>
              <a:xfrm>
                <a:off x="285115" y="3845560"/>
                <a:ext cx="8455660" cy="1169231"/>
              </a:xfrm>
              <a:prstGeom prst="rect">
                <a:avLst/>
              </a:prstGeom>
              <a:blipFill rotWithShape="1">
                <a:blip r:embed="rId5"/>
                <a:stretch>
                  <a:fillRect b="17"/>
                </a:stretch>
              </a:blipFill>
            </p:spPr>
            <p:txBody>
              <a:bodyPr/>
              <a:lstStyle/>
              <a:p>
                <a:r>
                  <a:rPr lang="zh-CN" altLang="en-US">
                    <a:noFill/>
                  </a:rPr>
                  <a:t> </a:t>
                </a:r>
              </a:p>
            </p:txBody>
          </p:sp>
        </mc:Fallback>
      </mc:AlternateContent>
      <p:grpSp>
        <p:nvGrpSpPr>
          <p:cNvPr id="8" name="组合 7"/>
          <p:cNvGrpSpPr/>
          <p:nvPr/>
        </p:nvGrpSpPr>
        <p:grpSpPr>
          <a:xfrm>
            <a:off x="0" y="82323"/>
            <a:ext cx="9088711" cy="516645"/>
            <a:chOff x="0" y="82323"/>
            <a:chExt cx="9088711" cy="516645"/>
          </a:xfrm>
        </p:grpSpPr>
        <p:sp>
          <p:nvSpPr>
            <p:cNvPr id="9"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2.5 </a:t>
              </a:r>
              <a:r>
                <a:rPr lang="en-US" altLang="zh-CN" sz="1800" b="1" i="1" dirty="0">
                  <a:latin typeface="楷体" panose="02010609060101010101" pitchFamily="49" charset="-122"/>
                  <a:ea typeface="楷体" panose="02010609060101010101" pitchFamily="49" charset="-122"/>
                </a:rPr>
                <a:t>Cauchy</a:t>
              </a:r>
              <a:r>
                <a:rPr lang="zh-CN" altLang="en-US" sz="1800" b="1" dirty="0">
                  <a:latin typeface="楷体" panose="02010609060101010101" pitchFamily="49" charset="-122"/>
                  <a:ea typeface="楷体" panose="02010609060101010101" pitchFamily="49" charset="-122"/>
                </a:rPr>
                <a:t>型积分公式</a:t>
              </a:r>
              <a:endParaRPr lang="zh-CN" altLang="en-US" sz="1800" b="1" dirty="0">
                <a:latin typeface="楷体" panose="02010609060101010101" pitchFamily="49" charset="-122"/>
                <a:ea typeface="楷体" panose="02010609060101010101" pitchFamily="49" charset="-122"/>
              </a:endParaRPr>
            </a:p>
          </p:txBody>
        </p:sp>
        <p:cxnSp>
          <p:nvCxnSpPr>
            <p:cNvPr id="10" name="直接连接符 9"/>
            <p:cNvCxnSpPr/>
            <p:nvPr/>
          </p:nvCxnSpPr>
          <p:spPr>
            <a:xfrm flipV="1">
              <a:off x="0" y="573451"/>
              <a:ext cx="9088711" cy="25517"/>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11" name="文本框 10"/>
          <p:cNvSpPr txBox="1"/>
          <p:nvPr>
            <p:custDataLst>
              <p:tags r:id="rId6"/>
            </p:custDataLst>
          </p:nvPr>
        </p:nvSpPr>
        <p:spPr>
          <a:xfrm>
            <a:off x="224155" y="5207000"/>
            <a:ext cx="8455660" cy="1126783"/>
          </a:xfrm>
          <a:prstGeom prst="rect">
            <a:avLst/>
          </a:prstGeom>
          <a:noFill/>
        </p:spPr>
        <p:txBody>
          <a:bodyPr wrap="square" rtlCol="0">
            <a:spAutoFit/>
          </a:bodyPr>
          <a:lstStyle/>
          <a:p>
            <a:pPr>
              <a:lnSpc>
                <a:spcPct val="120000"/>
              </a:lnSpc>
              <a:spcBef>
                <a:spcPts val="0"/>
              </a:spcBef>
              <a:spcAft>
                <a:spcPts val="0"/>
              </a:spcAft>
            </a:pPr>
            <a:r>
              <a:rPr lang="zh-CN" altLang="en-US" sz="3000" dirty="0">
                <a:solidFill>
                  <a:srgbClr val="C00000"/>
                </a:solidFill>
                <a:latin typeface="楷体" panose="02010609060101010101" pitchFamily="49" charset="-122"/>
                <a:ea typeface="楷体" panose="02010609060101010101" pitchFamily="49" charset="-122"/>
              </a:rPr>
              <a:t>注：</a:t>
            </a:r>
            <a:r>
              <a:rPr lang="zh-CN" altLang="en-US" sz="3000" dirty="0">
                <a:solidFill>
                  <a:schemeClr val="tx1"/>
                </a:solidFill>
                <a:latin typeface="楷体" panose="02010609060101010101" pitchFamily="49" charset="-122"/>
                <a:ea typeface="楷体" panose="02010609060101010101" pitchFamily="49" charset="-122"/>
                <a:cs typeface="楷体" panose="02010609060101010101" pitchFamily="49" charset="-122"/>
              </a:rPr>
              <a:t>复合闭路定理将</a:t>
            </a:r>
            <a:r>
              <a:rPr lang="en-US" altLang="zh-CN" sz="3000" dirty="0">
                <a:solidFill>
                  <a:schemeClr val="tx1"/>
                </a:solidFill>
                <a:latin typeface="楷体" panose="02010609060101010101" pitchFamily="49" charset="-122"/>
                <a:ea typeface="楷体" panose="02010609060101010101" pitchFamily="49" charset="-122"/>
                <a:cs typeface="楷体" panose="02010609060101010101" pitchFamily="49" charset="-122"/>
              </a:rPr>
              <a:t>Cauchy</a:t>
            </a:r>
            <a:r>
              <a:rPr lang="zh-CN" altLang="en-US" sz="3000" dirty="0">
                <a:solidFill>
                  <a:schemeClr val="tx1"/>
                </a:solidFill>
                <a:latin typeface="楷体" panose="02010609060101010101" pitchFamily="49" charset="-122"/>
                <a:ea typeface="楷体" panose="02010609060101010101" pitchFamily="49" charset="-122"/>
                <a:cs typeface="楷体" panose="02010609060101010101" pitchFamily="49" charset="-122"/>
              </a:rPr>
              <a:t>定理条件中的“单连通”扩展为</a:t>
            </a:r>
            <a:r>
              <a:rPr lang="zh-CN" altLang="en-US" sz="3000" dirty="0">
                <a:latin typeface="楷体" panose="02010609060101010101" pitchFamily="49" charset="-122"/>
                <a:ea typeface="楷体" panose="02010609060101010101" pitchFamily="49" charset="-122"/>
                <a:cs typeface="楷体" panose="02010609060101010101" pitchFamily="49" charset="-122"/>
              </a:rPr>
              <a:t>“多连通”区域</a:t>
            </a:r>
            <a:r>
              <a:rPr lang="zh-CN" altLang="el-GR" sz="3000" dirty="0">
                <a:solidFill>
                  <a:schemeClr val="tx1"/>
                </a:solidFill>
                <a:latin typeface="楷体" panose="02010609060101010101" pitchFamily="49" charset="-122"/>
                <a:ea typeface="楷体" panose="02010609060101010101" pitchFamily="49" charset="-122"/>
                <a:cs typeface="楷体" panose="02010609060101010101" pitchFamily="49" charset="-122"/>
              </a:rPr>
              <a:t>。</a:t>
            </a:r>
            <a:endParaRPr lang="zh-CN" altLang="el-GR" sz="3000" dirty="0">
              <a:solidFill>
                <a:schemeClr val="tx1"/>
              </a:solidFill>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标题 1"/>
              <p:cNvSpPr txBox="1"/>
              <p:nvPr/>
            </p:nvSpPr>
            <p:spPr>
              <a:xfrm>
                <a:off x="122036" y="358374"/>
                <a:ext cx="6675120" cy="112649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200" i="1">
                        <a:latin typeface="Cambria Math" panose="02040503050406030204" pitchFamily="18" charset="0"/>
                        <a:ea typeface="楷体" panose="02010609060101010101" pitchFamily="49" charset="-122"/>
                      </a:rPr>
                      <m:t>𝐸𝑔</m:t>
                    </m:r>
                    <m:r>
                      <a:rPr lang="en-US" altLang="zh-CN" sz="3200" i="1">
                        <a:latin typeface="Cambria Math" panose="02040503050406030204" pitchFamily="18" charset="0"/>
                        <a:ea typeface="楷体" panose="02010609060101010101" pitchFamily="49" charset="-122"/>
                      </a:rPr>
                      <m:t>: </m:t>
                    </m:r>
                    <m:nary>
                      <m:naryPr>
                        <m:chr m:val="∮"/>
                        <m:ctrlPr>
                          <a:rPr lang="en-US" altLang="zh-CN" sz="3200" i="1" smtClean="0">
                            <a:latin typeface="Cambria Math" panose="02040503050406030204" pitchFamily="18" charset="0"/>
                            <a:ea typeface="楷体" panose="02010609060101010101" pitchFamily="49" charset="-122"/>
                          </a:rPr>
                        </m:ctrlPr>
                      </m:naryPr>
                      <m:sub>
                        <m:r>
                          <m:rPr>
                            <m:brk m:alnAt="23"/>
                          </m:rPr>
                          <a:rPr lang="en-US" altLang="zh-CN" sz="3200" b="0" i="1" smtClean="0">
                            <a:latin typeface="Cambria Math" panose="02040503050406030204" pitchFamily="18" charset="0"/>
                            <a:ea typeface="楷体" panose="02010609060101010101" pitchFamily="49" charset="-122"/>
                          </a:rPr>
                          <m:t>𝐶</m:t>
                        </m:r>
                      </m:sub>
                      <m:sup/>
                      <m:e>
                        <m:f>
                          <m:fPr>
                            <m:ctrlPr>
                              <a:rPr lang="en-US" altLang="zh-CN" sz="3200" i="1" smtClean="0">
                                <a:latin typeface="Cambria Math" panose="02040503050406030204" pitchFamily="18" charset="0"/>
                                <a:ea typeface="楷体" panose="02010609060101010101" pitchFamily="49" charset="-122"/>
                              </a:rPr>
                            </m:ctrlPr>
                          </m:fPr>
                          <m:num>
                            <m:r>
                              <a:rPr lang="en-US" altLang="zh-CN" sz="3200" b="0" i="1" smtClean="0">
                                <a:latin typeface="Cambria Math" panose="02040503050406030204" pitchFamily="18" charset="0"/>
                                <a:ea typeface="楷体" panose="02010609060101010101" pitchFamily="49" charset="-122"/>
                              </a:rPr>
                              <m:t>1</m:t>
                            </m:r>
                          </m:num>
                          <m:den>
                            <m:sSup>
                              <m:sSupPr>
                                <m:ctrlPr>
                                  <a:rPr lang="en-US" altLang="zh-CN" sz="3200" i="1" smtClean="0">
                                    <a:latin typeface="Cambria Math" panose="02040503050406030204" pitchFamily="18" charset="0"/>
                                    <a:ea typeface="楷体" panose="02010609060101010101" pitchFamily="49" charset="-122"/>
                                  </a:rPr>
                                </m:ctrlPr>
                              </m:sSupPr>
                              <m:e>
                                <m:r>
                                  <a:rPr lang="en-US" altLang="zh-CN" sz="3200" b="0" i="1" smtClean="0">
                                    <a:latin typeface="Cambria Math" panose="02040503050406030204" pitchFamily="18" charset="0"/>
                                    <a:ea typeface="楷体" panose="02010609060101010101" pitchFamily="49" charset="-122"/>
                                  </a:rPr>
                                  <m:t>(</m:t>
                                </m:r>
                                <m:r>
                                  <a:rPr lang="en-US" altLang="zh-CN" sz="3200" b="0" i="1" smtClean="0">
                                    <a:latin typeface="Cambria Math" panose="02040503050406030204" pitchFamily="18" charset="0"/>
                                    <a:ea typeface="楷体" panose="02010609060101010101" pitchFamily="49" charset="-122"/>
                                  </a:rPr>
                                  <m:t>𝑧</m:t>
                                </m:r>
                                <m:r>
                                  <a:rPr lang="en-US" altLang="zh-CN" sz="3200" b="0" i="1" smtClean="0">
                                    <a:latin typeface="Cambria Math" panose="02040503050406030204" pitchFamily="18" charset="0"/>
                                    <a:ea typeface="楷体" panose="02010609060101010101" pitchFamily="49" charset="-122"/>
                                  </a:rPr>
                                  <m:t>−</m:t>
                                </m:r>
                                <m:sSub>
                                  <m:sSubPr>
                                    <m:ctrlPr>
                                      <a:rPr lang="el-GR" altLang="zh-CN" sz="3200" i="1">
                                        <a:latin typeface="Cambria Math" panose="02040503050406030204" pitchFamily="18" charset="0"/>
                                        <a:ea typeface="Cambria Math" panose="02040503050406030204" pitchFamily="18" charset="0"/>
                                      </a:rPr>
                                    </m:ctrlPr>
                                  </m:sSubPr>
                                  <m:e>
                                    <m:r>
                                      <a:rPr lang="en-US" altLang="zh-CN" sz="3200" b="0" i="1" smtClean="0">
                                        <a:latin typeface="Cambria Math" panose="02040503050406030204" pitchFamily="18" charset="0"/>
                                        <a:ea typeface="Cambria Math" panose="02040503050406030204" pitchFamily="18" charset="0"/>
                                      </a:rPr>
                                      <m:t>𝑧</m:t>
                                    </m:r>
                                  </m:e>
                                  <m:sub>
                                    <m:r>
                                      <a:rPr lang="en-US" altLang="zh-CN" sz="3200" b="0" i="1" smtClean="0">
                                        <a:latin typeface="Cambria Math" panose="02040503050406030204" pitchFamily="18" charset="0"/>
                                        <a:ea typeface="Cambria Math" panose="02040503050406030204" pitchFamily="18" charset="0"/>
                                      </a:rPr>
                                      <m:t>0</m:t>
                                    </m:r>
                                  </m:sub>
                                </m:sSub>
                                <m:r>
                                  <a:rPr lang="en-US" altLang="zh-CN" sz="3200" b="0" i="1" smtClean="0">
                                    <a:latin typeface="Cambria Math" panose="02040503050406030204" pitchFamily="18" charset="0"/>
                                    <a:ea typeface="楷体" panose="02010609060101010101" pitchFamily="49" charset="-122"/>
                                  </a:rPr>
                                  <m:t>)</m:t>
                                </m:r>
                              </m:e>
                              <m:sup>
                                <m:r>
                                  <a:rPr lang="en-US" altLang="zh-CN" sz="3200" b="0" i="1" smtClean="0">
                                    <a:latin typeface="Cambria Math" panose="02040503050406030204" pitchFamily="18" charset="0"/>
                                    <a:ea typeface="楷体" panose="02010609060101010101" pitchFamily="49" charset="-122"/>
                                  </a:rPr>
                                  <m:t>𝑛</m:t>
                                </m:r>
                              </m:sup>
                            </m:sSup>
                          </m:den>
                        </m:f>
                        <m:r>
                          <a:rPr lang="en-US" altLang="zh-CN" sz="3200" b="0" i="1" smtClean="0">
                            <a:latin typeface="Cambria Math" panose="02040503050406030204" pitchFamily="18" charset="0"/>
                            <a:ea typeface="楷体" panose="02010609060101010101" pitchFamily="49" charset="-122"/>
                          </a:rPr>
                          <m:t>𝑑𝑧</m:t>
                        </m:r>
                      </m:e>
                    </m:nary>
                  </m:oMath>
                </a14:m>
                <a:r>
                  <a:rPr lang="zh-CN" altLang="en-US" sz="3200" dirty="0">
                    <a:latin typeface="楷体" panose="02010609060101010101" pitchFamily="49" charset="-122"/>
                    <a:ea typeface="楷体" panose="02010609060101010101" pitchFamily="49" charset="-122"/>
                  </a:rPr>
                  <a:t>，</a:t>
                </a:r>
                <a14:m>
                  <m:oMath xmlns:m="http://schemas.openxmlformats.org/officeDocument/2006/math">
                    <m:r>
                      <a:rPr lang="en-US" altLang="zh-CN" sz="3200" b="0" i="1" dirty="0" smtClean="0">
                        <a:latin typeface="Cambria Math" panose="02040503050406030204" pitchFamily="18" charset="0"/>
                        <a:ea typeface="楷体" panose="02010609060101010101" pitchFamily="49" charset="-122"/>
                      </a:rPr>
                      <m:t>𝐶</m:t>
                    </m:r>
                    <m:r>
                      <a:rPr lang="en-US" altLang="zh-CN" sz="3200" b="0" i="1" dirty="0" smtClean="0">
                        <a:latin typeface="Cambria Math" panose="02040503050406030204" pitchFamily="18" charset="0"/>
                        <a:ea typeface="楷体" panose="02010609060101010101" pitchFamily="49" charset="-122"/>
                      </a:rPr>
                      <m:t>:</m:t>
                    </m:r>
                    <m:d>
                      <m:dPr>
                        <m:begChr m:val="|"/>
                        <m:endChr m:val="|"/>
                        <m:ctrlPr>
                          <a:rPr lang="en-US" altLang="zh-CN" sz="3200" b="0" i="1" dirty="0" smtClean="0">
                            <a:latin typeface="Cambria Math" panose="02040503050406030204" pitchFamily="18" charset="0"/>
                            <a:ea typeface="楷体" panose="02010609060101010101" pitchFamily="49" charset="-122"/>
                          </a:rPr>
                        </m:ctrlPr>
                      </m:dPr>
                      <m:e>
                        <m:r>
                          <a:rPr lang="en-US" altLang="zh-CN" sz="3200" b="0" i="1" dirty="0" smtClean="0">
                            <a:latin typeface="Cambria Math" panose="02040503050406030204" pitchFamily="18" charset="0"/>
                            <a:ea typeface="楷体" panose="02010609060101010101" pitchFamily="49" charset="-122"/>
                          </a:rPr>
                          <m:t>𝑧</m:t>
                        </m:r>
                        <m:r>
                          <a:rPr lang="en-US" altLang="zh-CN" sz="3200" b="0" i="1" dirty="0" smtClean="0">
                            <a:latin typeface="Cambria Math" panose="02040503050406030204" pitchFamily="18" charset="0"/>
                            <a:ea typeface="楷体" panose="02010609060101010101" pitchFamily="49" charset="-122"/>
                          </a:rPr>
                          <m:t>−</m:t>
                        </m:r>
                        <m:sSub>
                          <m:sSubPr>
                            <m:ctrlPr>
                              <a:rPr lang="en-US" altLang="zh-CN" sz="3200" b="0" i="1" dirty="0" smtClean="0">
                                <a:latin typeface="Cambria Math" panose="02040503050406030204" pitchFamily="18" charset="0"/>
                                <a:ea typeface="楷体" panose="02010609060101010101" pitchFamily="49" charset="-122"/>
                              </a:rPr>
                            </m:ctrlPr>
                          </m:sSubPr>
                          <m:e>
                            <m:r>
                              <a:rPr lang="en-US" altLang="zh-CN" sz="3200" b="0" i="1" dirty="0" smtClean="0">
                                <a:latin typeface="Cambria Math" panose="02040503050406030204" pitchFamily="18" charset="0"/>
                                <a:ea typeface="楷体" panose="02010609060101010101" pitchFamily="49" charset="-122"/>
                              </a:rPr>
                              <m:t>𝑧</m:t>
                            </m:r>
                          </m:e>
                          <m:sub>
                            <m:r>
                              <a:rPr lang="en-US" altLang="zh-CN" sz="3200" b="0" i="1" dirty="0" smtClean="0">
                                <a:latin typeface="Cambria Math" panose="02040503050406030204" pitchFamily="18" charset="0"/>
                                <a:ea typeface="楷体" panose="02010609060101010101" pitchFamily="49" charset="-122"/>
                              </a:rPr>
                              <m:t>1</m:t>
                            </m:r>
                          </m:sub>
                        </m:sSub>
                      </m:e>
                    </m:d>
                    <m:r>
                      <a:rPr lang="en-US" altLang="zh-CN" sz="3200" b="0" i="1" dirty="0" smtClean="0">
                        <a:latin typeface="Cambria Math" panose="02040503050406030204" pitchFamily="18" charset="0"/>
                        <a:ea typeface="楷体" panose="02010609060101010101" pitchFamily="49" charset="-122"/>
                      </a:rPr>
                      <m:t>=</m:t>
                    </m:r>
                    <m:r>
                      <a:rPr lang="en-US" altLang="zh-CN" sz="3200" b="0" i="1" dirty="0" smtClean="0">
                        <a:latin typeface="Cambria Math" panose="02040503050406030204" pitchFamily="18" charset="0"/>
                        <a:ea typeface="楷体" panose="02010609060101010101" pitchFamily="49" charset="-122"/>
                      </a:rPr>
                      <m:t>𝑟</m:t>
                    </m:r>
                  </m:oMath>
                </a14:m>
                <a:endParaRPr lang="en-US" altLang="zh-CN" sz="3200" dirty="0">
                  <a:latin typeface="楷体" panose="02010609060101010101" pitchFamily="49" charset="-122"/>
                  <a:ea typeface="楷体" panose="02010609060101010101" pitchFamily="49" charset="-122"/>
                </a:endParaRPr>
              </a:p>
            </p:txBody>
          </p:sp>
        </mc:Choice>
        <mc:Fallback>
          <p:sp>
            <p:nvSpPr>
              <p:cNvPr id="6" name="标题 1"/>
              <p:cNvSpPr txBox="1">
                <a:spLocks noRot="1" noChangeAspect="1" noMove="1" noResize="1" noEditPoints="1" noAdjustHandles="1" noChangeArrowheads="1" noChangeShapeType="1" noTextEdit="1"/>
              </p:cNvSpPr>
              <p:nvPr/>
            </p:nvSpPr>
            <p:spPr>
              <a:xfrm>
                <a:off x="122036" y="358374"/>
                <a:ext cx="6675120" cy="1126490"/>
              </a:xfrm>
              <a:prstGeom prst="rect">
                <a:avLst/>
              </a:prstGeom>
              <a:blipFill rotWithShape="1">
                <a:blip r:embed="rId1"/>
                <a:stretch>
                  <a:fillRect l="-2" t="-4249" r="2" b="-4320"/>
                </a:stretch>
              </a:blipFill>
            </p:spPr>
            <p:txBody>
              <a:bodyPr/>
              <a:lstStyle/>
              <a:p>
                <a:r>
                  <a:rPr lang="zh-CN" altLang="en-US">
                    <a:noFill/>
                  </a:rPr>
                  <a:t> </a:t>
                </a:r>
              </a:p>
            </p:txBody>
          </p:sp>
        </mc:Fallback>
      </mc:AlternateContent>
      <p:grpSp>
        <p:nvGrpSpPr>
          <p:cNvPr id="4" name="组合 3"/>
          <p:cNvGrpSpPr/>
          <p:nvPr/>
        </p:nvGrpSpPr>
        <p:grpSpPr>
          <a:xfrm>
            <a:off x="0" y="82323"/>
            <a:ext cx="9088711" cy="516645"/>
            <a:chOff x="0" y="82323"/>
            <a:chExt cx="9088711" cy="516645"/>
          </a:xfrm>
        </p:grpSpPr>
        <p:sp>
          <p:nvSpPr>
            <p:cNvPr id="7"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2.5 </a:t>
              </a:r>
              <a:r>
                <a:rPr lang="en-US" altLang="zh-CN" sz="1800" b="1" i="1" dirty="0">
                  <a:latin typeface="楷体" panose="02010609060101010101" pitchFamily="49" charset="-122"/>
                  <a:ea typeface="楷体" panose="02010609060101010101" pitchFamily="49" charset="-122"/>
                </a:rPr>
                <a:t>Cauchy</a:t>
              </a:r>
              <a:r>
                <a:rPr lang="zh-CN" altLang="en-US" sz="1800" b="1" dirty="0">
                  <a:latin typeface="楷体" panose="02010609060101010101" pitchFamily="49" charset="-122"/>
                  <a:ea typeface="楷体" panose="02010609060101010101" pitchFamily="49" charset="-122"/>
                </a:rPr>
                <a:t>型积分公式</a:t>
              </a:r>
              <a:endParaRPr lang="zh-CN" altLang="en-US" sz="1800" b="1" dirty="0">
                <a:latin typeface="楷体" panose="02010609060101010101" pitchFamily="49" charset="-122"/>
                <a:ea typeface="楷体" panose="02010609060101010101" pitchFamily="49" charset="-122"/>
              </a:endParaRPr>
            </a:p>
          </p:txBody>
        </p:sp>
        <p:cxnSp>
          <p:nvCxnSpPr>
            <p:cNvPr id="8" name="直接连接符 7"/>
            <p:cNvCxnSpPr/>
            <p:nvPr/>
          </p:nvCxnSpPr>
          <p:spPr>
            <a:xfrm flipV="1">
              <a:off x="0" y="573451"/>
              <a:ext cx="9088711" cy="25517"/>
            </a:xfrm>
            <a:prstGeom prst="line">
              <a:avLst/>
            </a:prstGeom>
            <a:ln w="1270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9" name="标题 1"/>
              <p:cNvSpPr txBox="1"/>
              <p:nvPr/>
            </p:nvSpPr>
            <p:spPr>
              <a:xfrm>
                <a:off x="122036" y="1473300"/>
                <a:ext cx="2666884" cy="732539"/>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200" dirty="0">
                    <a:ea typeface="楷体" panose="02010609060101010101" pitchFamily="49" charset="-122"/>
                  </a:rPr>
                  <a:t>解：当</a:t>
                </a:r>
                <a14:m>
                  <m:oMath xmlns:m="http://schemas.openxmlformats.org/officeDocument/2006/math">
                    <m:sSub>
                      <m:sSubPr>
                        <m:ctrlPr>
                          <a:rPr lang="el-GR" altLang="zh-CN" sz="3200" i="1">
                            <a:latin typeface="Cambria Math" panose="02040503050406030204" pitchFamily="18" charset="0"/>
                            <a:ea typeface="Cambria Math" panose="02040503050406030204" pitchFamily="18" charset="0"/>
                          </a:rPr>
                        </m:ctrlPr>
                      </m:sSubPr>
                      <m:e>
                        <m:r>
                          <a:rPr lang="en-US" altLang="zh-CN" sz="3200" i="1">
                            <a:latin typeface="Cambria Math" panose="02040503050406030204" pitchFamily="18" charset="0"/>
                            <a:ea typeface="Cambria Math" panose="02040503050406030204" pitchFamily="18" charset="0"/>
                          </a:rPr>
                          <m:t>𝑧</m:t>
                        </m:r>
                      </m:e>
                      <m:sub>
                        <m:r>
                          <a:rPr lang="en-US" altLang="zh-CN" sz="3200" i="1">
                            <a:latin typeface="Cambria Math" panose="02040503050406030204" pitchFamily="18" charset="0"/>
                            <a:ea typeface="Cambria Math" panose="02040503050406030204" pitchFamily="18" charset="0"/>
                          </a:rPr>
                          <m:t>0</m:t>
                        </m:r>
                      </m:sub>
                    </m:sSub>
                    <m:r>
                      <a:rPr lang="zh-CN" altLang="en-US" sz="3200">
                        <a:latin typeface="Cambria Math" panose="02040503050406030204" pitchFamily="18" charset="0"/>
                        <a:ea typeface="Cambria Math" panose="02040503050406030204" pitchFamily="18" charset="0"/>
                      </a:rPr>
                      <m:t>∉</m:t>
                    </m:r>
                    <m:r>
                      <m:rPr>
                        <m:sty m:val="p"/>
                      </m:rPr>
                      <a:rPr lang="en-US" altLang="zh-CN" sz="3200" b="0" i="0" smtClean="0">
                        <a:latin typeface="Cambria Math" panose="02040503050406030204" pitchFamily="18" charset="0"/>
                        <a:ea typeface="Cambria Math" panose="02040503050406030204" pitchFamily="18" charset="0"/>
                      </a:rPr>
                      <m:t>D</m:t>
                    </m:r>
                  </m:oMath>
                </a14:m>
                <a:endParaRPr lang="en-US" altLang="zh-CN" sz="3200" dirty="0">
                  <a:latin typeface="楷体" panose="02010609060101010101" pitchFamily="49" charset="-122"/>
                  <a:ea typeface="楷体" panose="02010609060101010101" pitchFamily="49" charset="-122"/>
                </a:endParaRPr>
              </a:p>
            </p:txBody>
          </p:sp>
        </mc:Choice>
        <mc:Fallback>
          <p:sp>
            <p:nvSpPr>
              <p:cNvPr id="9" name="标题 1"/>
              <p:cNvSpPr txBox="1">
                <a:spLocks noRot="1" noChangeAspect="1" noMove="1" noResize="1" noEditPoints="1" noAdjustHandles="1" noChangeArrowheads="1" noChangeShapeType="1" noTextEdit="1"/>
              </p:cNvSpPr>
              <p:nvPr/>
            </p:nvSpPr>
            <p:spPr>
              <a:xfrm>
                <a:off x="122036" y="1473300"/>
                <a:ext cx="2666884" cy="732539"/>
              </a:xfrm>
              <a:prstGeom prst="rect">
                <a:avLst/>
              </a:prstGeom>
              <a:blipFill rotWithShape="1">
                <a:blip r:embed="rId2"/>
                <a:stretch>
                  <a:fillRect l="-4" t="-14" b="6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标题 1"/>
              <p:cNvSpPr txBox="1"/>
              <p:nvPr/>
            </p:nvSpPr>
            <p:spPr>
              <a:xfrm>
                <a:off x="2532554" y="1473299"/>
                <a:ext cx="2260484" cy="732539"/>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l-GR" altLang="zh-CN" sz="3200" i="1" smtClean="0">
                        <a:latin typeface="Cambria Math" panose="02040503050406030204" pitchFamily="18" charset="0"/>
                        <a:ea typeface="Cambria Math" panose="02040503050406030204" pitchFamily="18" charset="0"/>
                      </a:rPr>
                      <m:t>⇒</m:t>
                    </m:r>
                    <m:r>
                      <a:rPr lang="en-US" altLang="zh-CN" sz="3200" b="0" i="1" smtClean="0">
                        <a:latin typeface="Cambria Math" panose="02040503050406030204" pitchFamily="18" charset="0"/>
                        <a:ea typeface="Cambria Math" panose="02040503050406030204" pitchFamily="18" charset="0"/>
                      </a:rPr>
                      <m:t>𝑓</m:t>
                    </m:r>
                    <m:r>
                      <a:rPr lang="en-US" altLang="zh-CN" sz="3200" b="0" i="1" smtClean="0">
                        <a:latin typeface="Cambria Math" panose="02040503050406030204" pitchFamily="18" charset="0"/>
                        <a:ea typeface="Cambria Math" panose="02040503050406030204" pitchFamily="18" charset="0"/>
                      </a:rPr>
                      <m:t>(</m:t>
                    </m:r>
                    <m:r>
                      <a:rPr lang="en-US" altLang="zh-CN" sz="3200" b="0" i="1" smtClean="0">
                        <a:latin typeface="Cambria Math" panose="02040503050406030204" pitchFamily="18" charset="0"/>
                        <a:ea typeface="Cambria Math" panose="02040503050406030204" pitchFamily="18" charset="0"/>
                      </a:rPr>
                      <m:t>𝑧</m:t>
                    </m:r>
                    <m:r>
                      <a:rPr lang="en-US" altLang="zh-CN" sz="3200" b="0" i="1" smtClean="0">
                        <a:latin typeface="Cambria Math" panose="02040503050406030204" pitchFamily="18" charset="0"/>
                        <a:ea typeface="Cambria Math" panose="02040503050406030204" pitchFamily="18" charset="0"/>
                      </a:rPr>
                      <m:t>)</m:t>
                    </m:r>
                  </m:oMath>
                </a14:m>
                <a:r>
                  <a:rPr lang="zh-CN" altLang="en-US" sz="3200" dirty="0">
                    <a:latin typeface="楷体" panose="02010609060101010101" pitchFamily="49" charset="-122"/>
                    <a:ea typeface="楷体" panose="02010609060101010101" pitchFamily="49" charset="-122"/>
                  </a:rPr>
                  <a:t>解析</a:t>
                </a:r>
                <a:endParaRPr lang="en-US" altLang="zh-CN" sz="3200" dirty="0">
                  <a:latin typeface="楷体" panose="02010609060101010101" pitchFamily="49" charset="-122"/>
                  <a:ea typeface="楷体" panose="02010609060101010101" pitchFamily="49" charset="-122"/>
                </a:endParaRPr>
              </a:p>
            </p:txBody>
          </p:sp>
        </mc:Choice>
        <mc:Fallback>
          <p:sp>
            <p:nvSpPr>
              <p:cNvPr id="10" name="标题 1"/>
              <p:cNvSpPr txBox="1">
                <a:spLocks noRot="1" noChangeAspect="1" noMove="1" noResize="1" noEditPoints="1" noAdjustHandles="1" noChangeArrowheads="1" noChangeShapeType="1" noTextEdit="1"/>
              </p:cNvSpPr>
              <p:nvPr/>
            </p:nvSpPr>
            <p:spPr>
              <a:xfrm>
                <a:off x="2532554" y="1473299"/>
                <a:ext cx="2260484" cy="732539"/>
              </a:xfrm>
              <a:prstGeom prst="rect">
                <a:avLst/>
              </a:prstGeom>
              <a:blipFill rotWithShape="1">
                <a:blip r:embed="rId3"/>
                <a:stretch>
                  <a:fillRect l="-8" t="-14" r="3" b="6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标题 1"/>
              <p:cNvSpPr txBox="1"/>
              <p:nvPr/>
            </p:nvSpPr>
            <p:spPr>
              <a:xfrm>
                <a:off x="4974793" y="1473298"/>
                <a:ext cx="3644726" cy="732539"/>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200" dirty="0">
                    <a:latin typeface="楷体" panose="02010609060101010101" pitchFamily="49" charset="-122"/>
                    <a:ea typeface="楷体" panose="02010609060101010101" pitchFamily="49" charset="-122"/>
                  </a:rPr>
                  <a:t>由</a:t>
                </a:r>
                <a14:m>
                  <m:oMath xmlns:m="http://schemas.openxmlformats.org/officeDocument/2006/math">
                    <m:r>
                      <a:rPr lang="en-US" altLang="zh-CN" sz="3200" b="0" i="1" smtClean="0">
                        <a:latin typeface="Cambria Math" panose="02040503050406030204" pitchFamily="18" charset="0"/>
                        <a:ea typeface="Cambria Math" panose="02040503050406030204" pitchFamily="18" charset="0"/>
                      </a:rPr>
                      <m:t>𝐶𝑎𝑢𝑐ℎ𝑦</m:t>
                    </m:r>
                  </m:oMath>
                </a14:m>
                <a:r>
                  <a:rPr lang="zh-CN" altLang="en-US" sz="3200" dirty="0">
                    <a:latin typeface="楷体" panose="02010609060101010101" pitchFamily="49" charset="-122"/>
                    <a:ea typeface="楷体" panose="02010609060101010101" pitchFamily="49" charset="-122"/>
                  </a:rPr>
                  <a:t>积分定理</a:t>
                </a:r>
                <a:endParaRPr lang="en-US" altLang="zh-CN" sz="3200" dirty="0">
                  <a:latin typeface="楷体" panose="02010609060101010101" pitchFamily="49" charset="-122"/>
                  <a:ea typeface="楷体" panose="02010609060101010101" pitchFamily="49" charset="-122"/>
                </a:endParaRPr>
              </a:p>
            </p:txBody>
          </p:sp>
        </mc:Choice>
        <mc:Fallback>
          <p:sp>
            <p:nvSpPr>
              <p:cNvPr id="11" name="标题 1"/>
              <p:cNvSpPr txBox="1">
                <a:spLocks noRot="1" noChangeAspect="1" noMove="1" noResize="1" noEditPoints="1" noAdjustHandles="1" noChangeArrowheads="1" noChangeShapeType="1" noTextEdit="1"/>
              </p:cNvSpPr>
              <p:nvPr/>
            </p:nvSpPr>
            <p:spPr>
              <a:xfrm>
                <a:off x="4974793" y="1473298"/>
                <a:ext cx="3644726" cy="732539"/>
              </a:xfrm>
              <a:prstGeom prst="rect">
                <a:avLst/>
              </a:prstGeom>
              <a:blipFill rotWithShape="1">
                <a:blip r:embed="rId4"/>
                <a:stretch>
                  <a:fillRect l="-6" t="-13" r="1" b="6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标题 1"/>
              <p:cNvSpPr txBox="1"/>
              <p:nvPr/>
            </p:nvSpPr>
            <p:spPr>
              <a:xfrm>
                <a:off x="1966134" y="1953677"/>
                <a:ext cx="3393324" cy="112649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nary>
                      <m:naryPr>
                        <m:chr m:val="∮"/>
                        <m:ctrlPr>
                          <a:rPr lang="en-US" altLang="zh-CN" sz="3200" i="1" smtClean="0">
                            <a:latin typeface="Cambria Math" panose="02040503050406030204" pitchFamily="18" charset="0"/>
                            <a:ea typeface="楷体" panose="02010609060101010101" pitchFamily="49" charset="-122"/>
                          </a:rPr>
                        </m:ctrlPr>
                      </m:naryPr>
                      <m:sub>
                        <m:r>
                          <m:rPr>
                            <m:brk m:alnAt="23"/>
                          </m:rPr>
                          <a:rPr lang="en-US" altLang="zh-CN" sz="3200" b="0" i="1" smtClean="0">
                            <a:latin typeface="Cambria Math" panose="02040503050406030204" pitchFamily="18" charset="0"/>
                            <a:ea typeface="楷体" panose="02010609060101010101" pitchFamily="49" charset="-122"/>
                          </a:rPr>
                          <m:t>𝐶</m:t>
                        </m:r>
                      </m:sub>
                      <m:sup/>
                      <m:e>
                        <m:f>
                          <m:fPr>
                            <m:ctrlPr>
                              <a:rPr lang="en-US" altLang="zh-CN" sz="3200" i="1" smtClean="0">
                                <a:latin typeface="Cambria Math" panose="02040503050406030204" pitchFamily="18" charset="0"/>
                                <a:ea typeface="楷体" panose="02010609060101010101" pitchFamily="49" charset="-122"/>
                              </a:rPr>
                            </m:ctrlPr>
                          </m:fPr>
                          <m:num>
                            <m:r>
                              <a:rPr lang="en-US" altLang="zh-CN" sz="3200" b="0" i="1" smtClean="0">
                                <a:latin typeface="Cambria Math" panose="02040503050406030204" pitchFamily="18" charset="0"/>
                                <a:ea typeface="楷体" panose="02010609060101010101" pitchFamily="49" charset="-122"/>
                              </a:rPr>
                              <m:t>1</m:t>
                            </m:r>
                          </m:num>
                          <m:den>
                            <m:sSup>
                              <m:sSupPr>
                                <m:ctrlPr>
                                  <a:rPr lang="en-US" altLang="zh-CN" sz="3200" i="1" smtClean="0">
                                    <a:latin typeface="Cambria Math" panose="02040503050406030204" pitchFamily="18" charset="0"/>
                                    <a:ea typeface="楷体" panose="02010609060101010101" pitchFamily="49" charset="-122"/>
                                  </a:rPr>
                                </m:ctrlPr>
                              </m:sSupPr>
                              <m:e>
                                <m:r>
                                  <a:rPr lang="en-US" altLang="zh-CN" sz="3200" b="0" i="1" smtClean="0">
                                    <a:latin typeface="Cambria Math" panose="02040503050406030204" pitchFamily="18" charset="0"/>
                                    <a:ea typeface="楷体" panose="02010609060101010101" pitchFamily="49" charset="-122"/>
                                  </a:rPr>
                                  <m:t>(</m:t>
                                </m:r>
                                <m:r>
                                  <a:rPr lang="en-US" altLang="zh-CN" sz="3200" b="0" i="1" smtClean="0">
                                    <a:latin typeface="Cambria Math" panose="02040503050406030204" pitchFamily="18" charset="0"/>
                                    <a:ea typeface="楷体" panose="02010609060101010101" pitchFamily="49" charset="-122"/>
                                  </a:rPr>
                                  <m:t>𝑧</m:t>
                                </m:r>
                                <m:r>
                                  <a:rPr lang="en-US" altLang="zh-CN" sz="3200" b="0" i="1" smtClean="0">
                                    <a:latin typeface="Cambria Math" panose="02040503050406030204" pitchFamily="18" charset="0"/>
                                    <a:ea typeface="楷体" panose="02010609060101010101" pitchFamily="49" charset="-122"/>
                                  </a:rPr>
                                  <m:t>−</m:t>
                                </m:r>
                                <m:sSub>
                                  <m:sSubPr>
                                    <m:ctrlPr>
                                      <a:rPr lang="el-GR" altLang="zh-CN" sz="3200" i="1">
                                        <a:latin typeface="Cambria Math" panose="02040503050406030204" pitchFamily="18" charset="0"/>
                                        <a:ea typeface="Cambria Math" panose="02040503050406030204" pitchFamily="18" charset="0"/>
                                      </a:rPr>
                                    </m:ctrlPr>
                                  </m:sSubPr>
                                  <m:e>
                                    <m:r>
                                      <a:rPr lang="en-US" altLang="zh-CN" sz="3200" b="0" i="1" smtClean="0">
                                        <a:latin typeface="Cambria Math" panose="02040503050406030204" pitchFamily="18" charset="0"/>
                                        <a:ea typeface="Cambria Math" panose="02040503050406030204" pitchFamily="18" charset="0"/>
                                      </a:rPr>
                                      <m:t>𝑧</m:t>
                                    </m:r>
                                  </m:e>
                                  <m:sub>
                                    <m:r>
                                      <a:rPr lang="en-US" altLang="zh-CN" sz="3200" b="0" i="1" smtClean="0">
                                        <a:latin typeface="Cambria Math" panose="02040503050406030204" pitchFamily="18" charset="0"/>
                                        <a:ea typeface="Cambria Math" panose="02040503050406030204" pitchFamily="18" charset="0"/>
                                      </a:rPr>
                                      <m:t>0</m:t>
                                    </m:r>
                                  </m:sub>
                                </m:sSub>
                                <m:r>
                                  <a:rPr lang="en-US" altLang="zh-CN" sz="3200" b="0" i="1" smtClean="0">
                                    <a:latin typeface="Cambria Math" panose="02040503050406030204" pitchFamily="18" charset="0"/>
                                    <a:ea typeface="楷体" panose="02010609060101010101" pitchFamily="49" charset="-122"/>
                                  </a:rPr>
                                  <m:t>)</m:t>
                                </m:r>
                              </m:e>
                              <m:sup>
                                <m:r>
                                  <a:rPr lang="en-US" altLang="zh-CN" sz="3200" b="0" i="1" smtClean="0">
                                    <a:latin typeface="Cambria Math" panose="02040503050406030204" pitchFamily="18" charset="0"/>
                                    <a:ea typeface="楷体" panose="02010609060101010101" pitchFamily="49" charset="-122"/>
                                  </a:rPr>
                                  <m:t>𝑛</m:t>
                                </m:r>
                              </m:sup>
                            </m:sSup>
                          </m:den>
                        </m:f>
                        <m:r>
                          <a:rPr lang="en-US" altLang="zh-CN" sz="3200" b="0" i="1" smtClean="0">
                            <a:latin typeface="Cambria Math" panose="02040503050406030204" pitchFamily="18" charset="0"/>
                            <a:ea typeface="楷体" panose="02010609060101010101" pitchFamily="49" charset="-122"/>
                          </a:rPr>
                          <m:t>𝑑𝑧</m:t>
                        </m:r>
                      </m:e>
                    </m:nary>
                    <m:r>
                      <a:rPr lang="en-US" altLang="zh-CN" sz="3200" b="0" i="1" smtClean="0">
                        <a:latin typeface="Cambria Math" panose="02040503050406030204" pitchFamily="18" charset="0"/>
                        <a:ea typeface="楷体" panose="02010609060101010101" pitchFamily="49" charset="-122"/>
                      </a:rPr>
                      <m:t>=</m:t>
                    </m:r>
                    <m:r>
                      <a:rPr lang="en-US" altLang="zh-CN" sz="3200" b="0" i="1" smtClean="0">
                        <a:latin typeface="Cambria Math" panose="02040503050406030204" pitchFamily="18" charset="0"/>
                        <a:ea typeface="楷体" panose="02010609060101010101" pitchFamily="49" charset="-122"/>
                      </a:rPr>
                      <m:t>0</m:t>
                    </m:r>
                  </m:oMath>
                </a14:m>
                <a:r>
                  <a:rPr lang="en-US" altLang="zh-CN" sz="3200" dirty="0">
                    <a:latin typeface="楷体" panose="02010609060101010101" pitchFamily="49" charset="-122"/>
                    <a:ea typeface="楷体" panose="02010609060101010101" pitchFamily="49" charset="-122"/>
                  </a:rPr>
                  <a:t> </a:t>
                </a:r>
                <a:endParaRPr lang="en-US" altLang="zh-CN" sz="3200" dirty="0">
                  <a:latin typeface="楷体" panose="02010609060101010101" pitchFamily="49" charset="-122"/>
                  <a:ea typeface="楷体" panose="02010609060101010101" pitchFamily="49" charset="-122"/>
                </a:endParaRPr>
              </a:p>
            </p:txBody>
          </p:sp>
        </mc:Choice>
        <mc:Fallback>
          <p:sp>
            <p:nvSpPr>
              <p:cNvPr id="12" name="标题 1"/>
              <p:cNvSpPr txBox="1">
                <a:spLocks noRot="1" noChangeAspect="1" noMove="1" noResize="1" noEditPoints="1" noAdjustHandles="1" noChangeArrowheads="1" noChangeShapeType="1" noTextEdit="1"/>
              </p:cNvSpPr>
              <p:nvPr/>
            </p:nvSpPr>
            <p:spPr>
              <a:xfrm>
                <a:off x="1966134" y="1953677"/>
                <a:ext cx="3393324" cy="1126490"/>
              </a:xfrm>
              <a:prstGeom prst="rect">
                <a:avLst/>
              </a:prstGeom>
              <a:blipFill rotWithShape="1">
                <a:blip r:embed="rId5"/>
                <a:stretch>
                  <a:fillRect l="-5" t="-4265" r="2" b="-430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标题 1"/>
              <p:cNvSpPr txBox="1"/>
              <p:nvPr/>
            </p:nvSpPr>
            <p:spPr>
              <a:xfrm>
                <a:off x="944880" y="2985634"/>
                <a:ext cx="1894840" cy="732539"/>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200" dirty="0">
                    <a:ea typeface="楷体" panose="02010609060101010101" pitchFamily="49" charset="-122"/>
                  </a:rPr>
                  <a:t>当</a:t>
                </a:r>
                <a14:m>
                  <m:oMath xmlns:m="http://schemas.openxmlformats.org/officeDocument/2006/math">
                    <m:sSub>
                      <m:sSubPr>
                        <m:ctrlPr>
                          <a:rPr lang="el-GR" altLang="zh-CN" sz="3200" i="1">
                            <a:latin typeface="Cambria Math" panose="02040503050406030204" pitchFamily="18" charset="0"/>
                            <a:ea typeface="Cambria Math" panose="02040503050406030204" pitchFamily="18" charset="0"/>
                          </a:rPr>
                        </m:ctrlPr>
                      </m:sSubPr>
                      <m:e>
                        <m:r>
                          <a:rPr lang="en-US" altLang="zh-CN" sz="3200" i="1">
                            <a:latin typeface="Cambria Math" panose="02040503050406030204" pitchFamily="18" charset="0"/>
                            <a:ea typeface="Cambria Math" panose="02040503050406030204" pitchFamily="18" charset="0"/>
                          </a:rPr>
                          <m:t>𝑧</m:t>
                        </m:r>
                      </m:e>
                      <m:sub>
                        <m:r>
                          <a:rPr lang="en-US" altLang="zh-CN" sz="3200" i="1">
                            <a:latin typeface="Cambria Math" panose="02040503050406030204" pitchFamily="18" charset="0"/>
                            <a:ea typeface="Cambria Math" panose="02040503050406030204" pitchFamily="18" charset="0"/>
                          </a:rPr>
                          <m:t>0</m:t>
                        </m:r>
                      </m:sub>
                    </m:sSub>
                    <m:r>
                      <a:rPr lang="zh-CN" altLang="en-US" sz="3200" smtClean="0">
                        <a:latin typeface="Cambria Math" panose="02040503050406030204" pitchFamily="18" charset="0"/>
                        <a:ea typeface="Cambria Math" panose="02040503050406030204" pitchFamily="18" charset="0"/>
                      </a:rPr>
                      <m:t>∈</m:t>
                    </m:r>
                    <m:r>
                      <m:rPr>
                        <m:sty m:val="p"/>
                      </m:rPr>
                      <a:rPr lang="en-US" altLang="zh-CN" sz="3200" b="0" i="0" smtClean="0">
                        <a:latin typeface="Cambria Math" panose="02040503050406030204" pitchFamily="18" charset="0"/>
                        <a:ea typeface="Cambria Math" panose="02040503050406030204" pitchFamily="18" charset="0"/>
                      </a:rPr>
                      <m:t>D</m:t>
                    </m:r>
                  </m:oMath>
                </a14:m>
                <a:endParaRPr lang="en-US" altLang="zh-CN" sz="3200" dirty="0">
                  <a:latin typeface="楷体" panose="02010609060101010101" pitchFamily="49" charset="-122"/>
                  <a:ea typeface="楷体" panose="02010609060101010101" pitchFamily="49" charset="-122"/>
                </a:endParaRPr>
              </a:p>
            </p:txBody>
          </p:sp>
        </mc:Choice>
        <mc:Fallback>
          <p:sp>
            <p:nvSpPr>
              <p:cNvPr id="13" name="标题 1"/>
              <p:cNvSpPr txBox="1">
                <a:spLocks noRot="1" noChangeAspect="1" noMove="1" noResize="1" noEditPoints="1" noAdjustHandles="1" noChangeArrowheads="1" noChangeShapeType="1" noTextEdit="1"/>
              </p:cNvSpPr>
              <p:nvPr/>
            </p:nvSpPr>
            <p:spPr>
              <a:xfrm>
                <a:off x="944880" y="2985634"/>
                <a:ext cx="1894840" cy="732539"/>
              </a:xfrm>
              <a:prstGeom prst="rect">
                <a:avLst/>
              </a:prstGeom>
              <a:blipFill rotWithShape="1">
                <a:blip r:embed="rId6"/>
                <a:stretch>
                  <a:fillRect t="-68" b="3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标题 1"/>
              <p:cNvSpPr txBox="1"/>
              <p:nvPr/>
            </p:nvSpPr>
            <p:spPr>
              <a:xfrm>
                <a:off x="2721992" y="2985634"/>
                <a:ext cx="3247008" cy="732539"/>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200" dirty="0">
                    <a:latin typeface="楷体" panose="02010609060101010101" pitchFamily="49" charset="-122"/>
                    <a:ea typeface="楷体" panose="02010609060101010101" pitchFamily="49" charset="-122"/>
                  </a:rPr>
                  <a:t>做</a:t>
                </a:r>
                <a14:m>
                  <m:oMath xmlns:m="http://schemas.openxmlformats.org/officeDocument/2006/math">
                    <m:sSub>
                      <m:sSubPr>
                        <m:ctrlPr>
                          <a:rPr lang="en-US" altLang="zh-CN" sz="3200" b="0" i="1" smtClean="0">
                            <a:latin typeface="Cambria Math" panose="02040503050406030204" pitchFamily="18" charset="0"/>
                            <a:ea typeface="Cambria Math" panose="02040503050406030204" pitchFamily="18" charset="0"/>
                          </a:rPr>
                        </m:ctrlPr>
                      </m:sSubPr>
                      <m:e>
                        <m:r>
                          <a:rPr lang="en-US" altLang="zh-CN" sz="3200" b="0" i="1" smtClean="0">
                            <a:latin typeface="Cambria Math" panose="02040503050406030204" pitchFamily="18" charset="0"/>
                            <a:ea typeface="Cambria Math" panose="02040503050406030204" pitchFamily="18" charset="0"/>
                          </a:rPr>
                          <m:t>𝐶</m:t>
                        </m:r>
                      </m:e>
                      <m:sub>
                        <m:r>
                          <a:rPr lang="en-US" altLang="zh-CN" sz="3200" b="0" i="1" smtClean="0">
                            <a:latin typeface="Cambria Math" panose="02040503050406030204" pitchFamily="18" charset="0"/>
                            <a:ea typeface="Cambria Math" panose="02040503050406030204" pitchFamily="18" charset="0"/>
                          </a:rPr>
                          <m:t>1</m:t>
                        </m:r>
                      </m:sub>
                    </m:sSub>
                    <m:r>
                      <a:rPr lang="en-US" altLang="zh-CN" sz="3200" b="0" i="1" smtClean="0">
                        <a:latin typeface="Cambria Math" panose="02040503050406030204" pitchFamily="18" charset="0"/>
                        <a:ea typeface="Cambria Math" panose="02040503050406030204" pitchFamily="18" charset="0"/>
                      </a:rPr>
                      <m:t>:|</m:t>
                    </m:r>
                    <m:r>
                      <a:rPr lang="en-US" altLang="zh-CN" sz="3200" b="0" i="1" smtClean="0">
                        <a:latin typeface="Cambria Math" panose="02040503050406030204" pitchFamily="18" charset="0"/>
                        <a:ea typeface="Cambria Math" panose="02040503050406030204" pitchFamily="18" charset="0"/>
                      </a:rPr>
                      <m:t>𝑧</m:t>
                    </m:r>
                    <m:r>
                      <a:rPr lang="en-US" altLang="zh-CN" sz="3200" b="0" i="1" smtClean="0">
                        <a:latin typeface="Cambria Math" panose="02040503050406030204" pitchFamily="18" charset="0"/>
                        <a:ea typeface="Cambria Math" panose="02040503050406030204" pitchFamily="18" charset="0"/>
                      </a:rPr>
                      <m:t>−</m:t>
                    </m:r>
                    <m:sSub>
                      <m:sSubPr>
                        <m:ctrlPr>
                          <a:rPr lang="en-US" altLang="zh-CN" sz="3200" b="0" i="1" smtClean="0">
                            <a:latin typeface="Cambria Math" panose="02040503050406030204" pitchFamily="18" charset="0"/>
                            <a:ea typeface="Cambria Math" panose="02040503050406030204" pitchFamily="18" charset="0"/>
                          </a:rPr>
                        </m:ctrlPr>
                      </m:sSubPr>
                      <m:e>
                        <m:r>
                          <a:rPr lang="en-US" altLang="zh-CN" sz="3200" b="0" i="1" smtClean="0">
                            <a:latin typeface="Cambria Math" panose="02040503050406030204" pitchFamily="18" charset="0"/>
                            <a:ea typeface="Cambria Math" panose="02040503050406030204" pitchFamily="18" charset="0"/>
                          </a:rPr>
                          <m:t>𝑧</m:t>
                        </m:r>
                      </m:e>
                      <m:sub>
                        <m:r>
                          <a:rPr lang="en-US" altLang="zh-CN" sz="3200" b="0" i="1" smtClean="0">
                            <a:latin typeface="Cambria Math" panose="02040503050406030204" pitchFamily="18" charset="0"/>
                            <a:ea typeface="Cambria Math" panose="02040503050406030204" pitchFamily="18" charset="0"/>
                          </a:rPr>
                          <m:t>0</m:t>
                        </m:r>
                      </m:sub>
                    </m:sSub>
                    <m:r>
                      <a:rPr lang="en-US" altLang="zh-CN" sz="3200" i="1">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m:t>
                    </m:r>
                    <m:r>
                      <a:rPr lang="zh-CN" altLang="en-US" sz="3200" i="1" smtClean="0">
                        <a:latin typeface="Cambria Math" panose="02040503050406030204" pitchFamily="18" charset="0"/>
                        <a:ea typeface="Cambria Math" panose="02040503050406030204" pitchFamily="18" charset="0"/>
                      </a:rPr>
                      <m:t>𝛿</m:t>
                    </m:r>
                  </m:oMath>
                </a14:m>
                <a:endParaRPr lang="en-US" altLang="zh-CN" sz="3200" dirty="0">
                  <a:latin typeface="楷体" panose="02010609060101010101" pitchFamily="49" charset="-122"/>
                  <a:ea typeface="楷体" panose="02010609060101010101" pitchFamily="49" charset="-122"/>
                </a:endParaRPr>
              </a:p>
            </p:txBody>
          </p:sp>
        </mc:Choice>
        <mc:Fallback>
          <p:sp>
            <p:nvSpPr>
              <p:cNvPr id="14" name="标题 1"/>
              <p:cNvSpPr txBox="1">
                <a:spLocks noRot="1" noChangeAspect="1" noMove="1" noResize="1" noEditPoints="1" noAdjustHandles="1" noChangeArrowheads="1" noChangeShapeType="1" noTextEdit="1"/>
              </p:cNvSpPr>
              <p:nvPr/>
            </p:nvSpPr>
            <p:spPr>
              <a:xfrm>
                <a:off x="2721992" y="2985634"/>
                <a:ext cx="3247008" cy="732539"/>
              </a:xfrm>
              <a:prstGeom prst="rect">
                <a:avLst/>
              </a:prstGeom>
              <a:blipFill rotWithShape="1">
                <a:blip r:embed="rId7"/>
                <a:stretch>
                  <a:fillRect l="-12" t="-68" b="34"/>
                </a:stretch>
              </a:blipFill>
            </p:spPr>
            <p:txBody>
              <a:bodyPr/>
              <a:lstStyle/>
              <a:p>
                <a:r>
                  <a:rPr lang="zh-CN" altLang="en-US">
                    <a:noFill/>
                  </a:rPr>
                  <a:t> </a:t>
                </a:r>
              </a:p>
            </p:txBody>
          </p:sp>
        </mc:Fallback>
      </mc:AlternateContent>
      <p:sp>
        <p:nvSpPr>
          <p:cNvPr id="15" name="标题 1"/>
          <p:cNvSpPr txBox="1"/>
          <p:nvPr/>
        </p:nvSpPr>
        <p:spPr>
          <a:xfrm>
            <a:off x="5969000" y="2985632"/>
            <a:ext cx="3644726" cy="732539"/>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200" dirty="0">
                <a:latin typeface="楷体" panose="02010609060101010101" pitchFamily="49" charset="-122"/>
                <a:ea typeface="楷体" panose="02010609060101010101" pitchFamily="49" charset="-122"/>
              </a:rPr>
              <a:t>由复合闭路定理</a:t>
            </a:r>
            <a:endParaRPr lang="en-US" altLang="zh-CN" sz="3200" dirty="0">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16" name="标题 1"/>
              <p:cNvSpPr txBox="1"/>
              <p:nvPr/>
            </p:nvSpPr>
            <p:spPr>
              <a:xfrm>
                <a:off x="1962384" y="3555564"/>
                <a:ext cx="5831666" cy="112649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nary>
                      <m:naryPr>
                        <m:chr m:val="∮"/>
                        <m:ctrlPr>
                          <a:rPr lang="en-US" altLang="zh-CN" sz="3200" i="1" smtClean="0">
                            <a:latin typeface="Cambria Math" panose="02040503050406030204" pitchFamily="18" charset="0"/>
                            <a:ea typeface="楷体" panose="02010609060101010101" pitchFamily="49" charset="-122"/>
                          </a:rPr>
                        </m:ctrlPr>
                      </m:naryPr>
                      <m:sub>
                        <m:r>
                          <m:rPr>
                            <m:brk m:alnAt="23"/>
                          </m:rPr>
                          <a:rPr lang="en-US" altLang="zh-CN" sz="3200" b="0" i="1" smtClean="0">
                            <a:latin typeface="Cambria Math" panose="02040503050406030204" pitchFamily="18" charset="0"/>
                            <a:ea typeface="楷体" panose="02010609060101010101" pitchFamily="49" charset="-122"/>
                          </a:rPr>
                          <m:t>𝐶</m:t>
                        </m:r>
                      </m:sub>
                      <m:sup/>
                      <m:e>
                        <m:f>
                          <m:fPr>
                            <m:ctrlPr>
                              <a:rPr lang="en-US" altLang="zh-CN" sz="3200" i="1" smtClean="0">
                                <a:latin typeface="Cambria Math" panose="02040503050406030204" pitchFamily="18" charset="0"/>
                                <a:ea typeface="楷体" panose="02010609060101010101" pitchFamily="49" charset="-122"/>
                              </a:rPr>
                            </m:ctrlPr>
                          </m:fPr>
                          <m:num>
                            <m:r>
                              <a:rPr lang="en-US" altLang="zh-CN" sz="3200" b="0" i="1" smtClean="0">
                                <a:latin typeface="Cambria Math" panose="02040503050406030204" pitchFamily="18" charset="0"/>
                                <a:ea typeface="楷体" panose="02010609060101010101" pitchFamily="49" charset="-122"/>
                              </a:rPr>
                              <m:t>1</m:t>
                            </m:r>
                          </m:num>
                          <m:den>
                            <m:sSup>
                              <m:sSupPr>
                                <m:ctrlPr>
                                  <a:rPr lang="en-US" altLang="zh-CN" sz="3200" i="1" smtClean="0">
                                    <a:latin typeface="Cambria Math" panose="02040503050406030204" pitchFamily="18" charset="0"/>
                                    <a:ea typeface="楷体" panose="02010609060101010101" pitchFamily="49" charset="-122"/>
                                  </a:rPr>
                                </m:ctrlPr>
                              </m:sSupPr>
                              <m:e>
                                <m:r>
                                  <a:rPr lang="en-US" altLang="zh-CN" sz="3200" b="0" i="1" smtClean="0">
                                    <a:latin typeface="Cambria Math" panose="02040503050406030204" pitchFamily="18" charset="0"/>
                                    <a:ea typeface="楷体" panose="02010609060101010101" pitchFamily="49" charset="-122"/>
                                  </a:rPr>
                                  <m:t>(</m:t>
                                </m:r>
                                <m:r>
                                  <a:rPr lang="en-US" altLang="zh-CN" sz="3200" b="0" i="1" smtClean="0">
                                    <a:latin typeface="Cambria Math" panose="02040503050406030204" pitchFamily="18" charset="0"/>
                                    <a:ea typeface="楷体" panose="02010609060101010101" pitchFamily="49" charset="-122"/>
                                  </a:rPr>
                                  <m:t>𝑧</m:t>
                                </m:r>
                                <m:r>
                                  <a:rPr lang="en-US" altLang="zh-CN" sz="3200" b="0" i="1" smtClean="0">
                                    <a:latin typeface="Cambria Math" panose="02040503050406030204" pitchFamily="18" charset="0"/>
                                    <a:ea typeface="楷体" panose="02010609060101010101" pitchFamily="49" charset="-122"/>
                                  </a:rPr>
                                  <m:t>−</m:t>
                                </m:r>
                                <m:sSub>
                                  <m:sSubPr>
                                    <m:ctrlPr>
                                      <a:rPr lang="el-GR" altLang="zh-CN" sz="3200" i="1">
                                        <a:latin typeface="Cambria Math" panose="02040503050406030204" pitchFamily="18" charset="0"/>
                                        <a:ea typeface="Cambria Math" panose="02040503050406030204" pitchFamily="18" charset="0"/>
                                      </a:rPr>
                                    </m:ctrlPr>
                                  </m:sSubPr>
                                  <m:e>
                                    <m:r>
                                      <a:rPr lang="en-US" altLang="zh-CN" sz="3200" b="0" i="1" smtClean="0">
                                        <a:latin typeface="Cambria Math" panose="02040503050406030204" pitchFamily="18" charset="0"/>
                                        <a:ea typeface="Cambria Math" panose="02040503050406030204" pitchFamily="18" charset="0"/>
                                      </a:rPr>
                                      <m:t>𝑧</m:t>
                                    </m:r>
                                  </m:e>
                                  <m:sub>
                                    <m:r>
                                      <a:rPr lang="en-US" altLang="zh-CN" sz="3200" b="0" i="1" smtClean="0">
                                        <a:latin typeface="Cambria Math" panose="02040503050406030204" pitchFamily="18" charset="0"/>
                                        <a:ea typeface="Cambria Math" panose="02040503050406030204" pitchFamily="18" charset="0"/>
                                      </a:rPr>
                                      <m:t>0</m:t>
                                    </m:r>
                                  </m:sub>
                                </m:sSub>
                                <m:r>
                                  <a:rPr lang="en-US" altLang="zh-CN" sz="3200" b="0" i="1" smtClean="0">
                                    <a:latin typeface="Cambria Math" panose="02040503050406030204" pitchFamily="18" charset="0"/>
                                    <a:ea typeface="楷体" panose="02010609060101010101" pitchFamily="49" charset="-122"/>
                                  </a:rPr>
                                  <m:t>)</m:t>
                                </m:r>
                              </m:e>
                              <m:sup>
                                <m:r>
                                  <a:rPr lang="en-US" altLang="zh-CN" sz="3200" b="0" i="1" smtClean="0">
                                    <a:latin typeface="Cambria Math" panose="02040503050406030204" pitchFamily="18" charset="0"/>
                                    <a:ea typeface="楷体" panose="02010609060101010101" pitchFamily="49" charset="-122"/>
                                  </a:rPr>
                                  <m:t>𝑛</m:t>
                                </m:r>
                              </m:sup>
                            </m:sSup>
                          </m:den>
                        </m:f>
                        <m:r>
                          <a:rPr lang="en-US" altLang="zh-CN" sz="3200" b="0" i="1" smtClean="0">
                            <a:latin typeface="Cambria Math" panose="02040503050406030204" pitchFamily="18" charset="0"/>
                            <a:ea typeface="楷体" panose="02010609060101010101" pitchFamily="49" charset="-122"/>
                          </a:rPr>
                          <m:t>𝑑𝑧</m:t>
                        </m:r>
                      </m:e>
                    </m:nary>
                    <m:r>
                      <a:rPr lang="en-US" altLang="zh-CN" sz="3200" b="0" i="1" smtClean="0">
                        <a:latin typeface="Cambria Math" panose="02040503050406030204" pitchFamily="18" charset="0"/>
                        <a:ea typeface="楷体" panose="02010609060101010101" pitchFamily="49" charset="-122"/>
                      </a:rPr>
                      <m:t>=</m:t>
                    </m:r>
                    <m:nary>
                      <m:naryPr>
                        <m:chr m:val="∮"/>
                        <m:ctrlPr>
                          <a:rPr lang="en-US" altLang="zh-CN" sz="3200" i="1">
                            <a:latin typeface="Cambria Math" panose="02040503050406030204" pitchFamily="18" charset="0"/>
                            <a:ea typeface="楷体" panose="02010609060101010101" pitchFamily="49" charset="-122"/>
                          </a:rPr>
                        </m:ctrlPr>
                      </m:naryPr>
                      <m:sub>
                        <m:sSub>
                          <m:sSubPr>
                            <m:ctrlPr>
                              <a:rPr lang="en-US" altLang="zh-CN" sz="3200" i="1" smtClean="0">
                                <a:latin typeface="Cambria Math" panose="02040503050406030204" pitchFamily="18" charset="0"/>
                                <a:ea typeface="楷体" panose="02010609060101010101" pitchFamily="49" charset="-122"/>
                              </a:rPr>
                            </m:ctrlPr>
                          </m:sSubPr>
                          <m:e>
                            <m:r>
                              <a:rPr lang="en-US" altLang="zh-CN" sz="3200" b="0" i="1" smtClean="0">
                                <a:latin typeface="Cambria Math" panose="02040503050406030204" pitchFamily="18" charset="0"/>
                                <a:ea typeface="楷体" panose="02010609060101010101" pitchFamily="49" charset="-122"/>
                              </a:rPr>
                              <m:t>𝐶</m:t>
                            </m:r>
                          </m:e>
                          <m:sub>
                            <m:r>
                              <a:rPr lang="en-US" altLang="zh-CN" sz="3200" b="0" i="1" smtClean="0">
                                <a:latin typeface="Cambria Math" panose="02040503050406030204" pitchFamily="18" charset="0"/>
                                <a:ea typeface="楷体" panose="02010609060101010101" pitchFamily="49" charset="-122"/>
                              </a:rPr>
                              <m:t>1</m:t>
                            </m:r>
                          </m:sub>
                        </m:sSub>
                      </m:sub>
                      <m:sup/>
                      <m:e>
                        <m:f>
                          <m:fPr>
                            <m:ctrlPr>
                              <a:rPr lang="en-US" altLang="zh-CN" sz="3200" i="1">
                                <a:latin typeface="Cambria Math" panose="02040503050406030204" pitchFamily="18" charset="0"/>
                                <a:ea typeface="楷体" panose="02010609060101010101" pitchFamily="49" charset="-122"/>
                              </a:rPr>
                            </m:ctrlPr>
                          </m:fPr>
                          <m:num>
                            <m:r>
                              <a:rPr lang="en-US" altLang="zh-CN" sz="3200" i="1">
                                <a:latin typeface="Cambria Math" panose="02040503050406030204" pitchFamily="18" charset="0"/>
                                <a:ea typeface="楷体" panose="02010609060101010101" pitchFamily="49" charset="-122"/>
                              </a:rPr>
                              <m:t>1</m:t>
                            </m:r>
                          </m:num>
                          <m:den>
                            <m:sSup>
                              <m:sSupPr>
                                <m:ctrlPr>
                                  <a:rPr lang="en-US" altLang="zh-CN" sz="3200" i="1">
                                    <a:latin typeface="Cambria Math" panose="02040503050406030204" pitchFamily="18" charset="0"/>
                                    <a:ea typeface="楷体" panose="02010609060101010101" pitchFamily="49" charset="-122"/>
                                  </a:rPr>
                                </m:ctrlPr>
                              </m:sSupPr>
                              <m:e>
                                <m:r>
                                  <a:rPr lang="en-US" altLang="zh-CN" sz="3200" i="1">
                                    <a:latin typeface="Cambria Math" panose="02040503050406030204" pitchFamily="18" charset="0"/>
                                    <a:ea typeface="楷体" panose="02010609060101010101" pitchFamily="49" charset="-122"/>
                                  </a:rPr>
                                  <m:t>(</m:t>
                                </m:r>
                                <m:r>
                                  <a:rPr lang="en-US" altLang="zh-CN" sz="3200" i="1">
                                    <a:latin typeface="Cambria Math" panose="02040503050406030204" pitchFamily="18" charset="0"/>
                                    <a:ea typeface="楷体" panose="02010609060101010101" pitchFamily="49" charset="-122"/>
                                  </a:rPr>
                                  <m:t>𝑧</m:t>
                                </m:r>
                                <m:r>
                                  <a:rPr lang="en-US" altLang="zh-CN" sz="3200" i="1">
                                    <a:latin typeface="Cambria Math" panose="02040503050406030204" pitchFamily="18" charset="0"/>
                                    <a:ea typeface="楷体" panose="02010609060101010101" pitchFamily="49" charset="-122"/>
                                  </a:rPr>
                                  <m:t>−</m:t>
                                </m:r>
                                <m:sSub>
                                  <m:sSubPr>
                                    <m:ctrlPr>
                                      <a:rPr lang="el-GR" altLang="zh-CN" sz="3200" i="1">
                                        <a:latin typeface="Cambria Math" panose="02040503050406030204" pitchFamily="18" charset="0"/>
                                        <a:ea typeface="Cambria Math" panose="02040503050406030204" pitchFamily="18" charset="0"/>
                                      </a:rPr>
                                    </m:ctrlPr>
                                  </m:sSubPr>
                                  <m:e>
                                    <m:r>
                                      <a:rPr lang="en-US" altLang="zh-CN" sz="3200" i="1">
                                        <a:latin typeface="Cambria Math" panose="02040503050406030204" pitchFamily="18" charset="0"/>
                                        <a:ea typeface="Cambria Math" panose="02040503050406030204" pitchFamily="18" charset="0"/>
                                      </a:rPr>
                                      <m:t>𝑧</m:t>
                                    </m:r>
                                  </m:e>
                                  <m:sub>
                                    <m:r>
                                      <a:rPr lang="en-US" altLang="zh-CN" sz="3200" i="1">
                                        <a:latin typeface="Cambria Math" panose="02040503050406030204" pitchFamily="18" charset="0"/>
                                        <a:ea typeface="Cambria Math" panose="02040503050406030204" pitchFamily="18" charset="0"/>
                                      </a:rPr>
                                      <m:t>0</m:t>
                                    </m:r>
                                  </m:sub>
                                </m:sSub>
                                <m:r>
                                  <a:rPr lang="en-US" altLang="zh-CN" sz="3200" i="1">
                                    <a:latin typeface="Cambria Math" panose="02040503050406030204" pitchFamily="18" charset="0"/>
                                    <a:ea typeface="楷体" panose="02010609060101010101" pitchFamily="49" charset="-122"/>
                                  </a:rPr>
                                  <m:t>)</m:t>
                                </m:r>
                              </m:e>
                              <m:sup>
                                <m:r>
                                  <a:rPr lang="en-US" altLang="zh-CN" sz="3200" i="1">
                                    <a:latin typeface="Cambria Math" panose="02040503050406030204" pitchFamily="18" charset="0"/>
                                    <a:ea typeface="楷体" panose="02010609060101010101" pitchFamily="49" charset="-122"/>
                                  </a:rPr>
                                  <m:t>𝑛</m:t>
                                </m:r>
                              </m:sup>
                            </m:sSup>
                          </m:den>
                        </m:f>
                        <m:r>
                          <a:rPr lang="en-US" altLang="zh-CN" sz="3200" i="1">
                            <a:latin typeface="Cambria Math" panose="02040503050406030204" pitchFamily="18" charset="0"/>
                            <a:ea typeface="楷体" panose="02010609060101010101" pitchFamily="49" charset="-122"/>
                          </a:rPr>
                          <m:t>𝑑𝑧</m:t>
                        </m:r>
                      </m:e>
                    </m:nary>
                  </m:oMath>
                </a14:m>
                <a:r>
                  <a:rPr lang="en-US" altLang="zh-CN" sz="3200" dirty="0">
                    <a:latin typeface="楷体" panose="02010609060101010101" pitchFamily="49" charset="-122"/>
                    <a:ea typeface="楷体" panose="02010609060101010101" pitchFamily="49" charset="-122"/>
                  </a:rPr>
                  <a:t> </a:t>
                </a:r>
                <a:endParaRPr lang="en-US" altLang="zh-CN" sz="3200" dirty="0">
                  <a:latin typeface="楷体" panose="02010609060101010101" pitchFamily="49" charset="-122"/>
                  <a:ea typeface="楷体" panose="02010609060101010101" pitchFamily="49" charset="-122"/>
                </a:endParaRPr>
              </a:p>
            </p:txBody>
          </p:sp>
        </mc:Choice>
        <mc:Fallback>
          <p:sp>
            <p:nvSpPr>
              <p:cNvPr id="16" name="标题 1"/>
              <p:cNvSpPr txBox="1">
                <a:spLocks noRot="1" noChangeAspect="1" noMove="1" noResize="1" noEditPoints="1" noAdjustHandles="1" noChangeArrowheads="1" noChangeShapeType="1" noTextEdit="1"/>
              </p:cNvSpPr>
              <p:nvPr/>
            </p:nvSpPr>
            <p:spPr>
              <a:xfrm>
                <a:off x="1962384" y="3555564"/>
                <a:ext cx="5831666" cy="1126490"/>
              </a:xfrm>
              <a:prstGeom prst="rect">
                <a:avLst/>
              </a:prstGeom>
              <a:blipFill rotWithShape="1">
                <a:blip r:embed="rId8"/>
                <a:stretch>
                  <a:fillRect l="-4" t="-4245" r="1" b="-432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标题 1"/>
              <p:cNvSpPr txBox="1"/>
              <p:nvPr/>
            </p:nvSpPr>
            <p:spPr>
              <a:xfrm>
                <a:off x="915641" y="4497968"/>
                <a:ext cx="3848158" cy="1342892"/>
              </a:xfrm>
              <a:prstGeom prst="rect">
                <a:avLst/>
              </a:prstGeom>
            </p:spPr>
            <p:txBody>
              <a:bodyPr vert="horz" lIns="121904" tIns="60952" rIns="121904" bIns="60952"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nary>
                      <m:naryPr>
                        <m:chr m:val="∮"/>
                        <m:ctrlPr>
                          <a:rPr lang="en-US" altLang="zh-CN" sz="3000" i="1" dirty="0" smtClean="0">
                            <a:solidFill>
                              <a:schemeClr val="tx1"/>
                            </a:solidFill>
                            <a:latin typeface="Cambria Math" panose="02040503050406030204" pitchFamily="18" charset="0"/>
                            <a:ea typeface="Cambria Math" panose="02040503050406030204" pitchFamily="18" charset="0"/>
                          </a:rPr>
                        </m:ctrlPr>
                      </m:naryPr>
                      <m:sub>
                        <m:d>
                          <m:dPr>
                            <m:begChr m:val="|"/>
                            <m:endChr m:val="|"/>
                            <m:ctrlPr>
                              <a:rPr lang="en-US" altLang="zh-CN" sz="3000" i="1" dirty="0" smtClean="0">
                                <a:solidFill>
                                  <a:schemeClr val="tx1"/>
                                </a:solidFill>
                                <a:latin typeface="Cambria Math" panose="02040503050406030204" pitchFamily="18" charset="0"/>
                                <a:ea typeface="Cambria Math" panose="02040503050406030204" pitchFamily="18" charset="0"/>
                              </a:rPr>
                            </m:ctrlPr>
                          </m:dPr>
                          <m:e>
                            <m:r>
                              <a:rPr lang="en-US" altLang="zh-CN" sz="3000" b="0" i="1" dirty="0" smtClean="0">
                                <a:solidFill>
                                  <a:schemeClr val="tx1"/>
                                </a:solidFill>
                                <a:latin typeface="Cambria Math" panose="02040503050406030204" pitchFamily="18" charset="0"/>
                                <a:ea typeface="Cambria Math" panose="02040503050406030204" pitchFamily="18" charset="0"/>
                              </a:rPr>
                              <m:t>𝑧</m:t>
                            </m:r>
                            <m:r>
                              <a:rPr lang="en-US" altLang="zh-CN" sz="3000" b="0" i="1" dirty="0" smtClean="0">
                                <a:solidFill>
                                  <a:schemeClr val="tx1"/>
                                </a:solidFill>
                                <a:latin typeface="Cambria Math" panose="02040503050406030204" pitchFamily="18" charset="0"/>
                                <a:ea typeface="Cambria Math" panose="02040503050406030204" pitchFamily="18" charset="0"/>
                              </a:rPr>
                              <m:t>−</m:t>
                            </m:r>
                            <m:sSub>
                              <m:sSubPr>
                                <m:ctrlPr>
                                  <a:rPr lang="en-US" altLang="zh-CN" sz="3000" b="0" i="1" dirty="0" smtClean="0">
                                    <a:solidFill>
                                      <a:schemeClr val="tx1"/>
                                    </a:solidFill>
                                    <a:latin typeface="Cambria Math" panose="02040503050406030204" pitchFamily="18" charset="0"/>
                                    <a:ea typeface="Cambria Math" panose="02040503050406030204" pitchFamily="18" charset="0"/>
                                  </a:rPr>
                                </m:ctrlPr>
                              </m:sSubPr>
                              <m:e>
                                <m:r>
                                  <a:rPr lang="en-US" altLang="zh-CN" sz="3000" b="0" i="1" dirty="0" smtClean="0">
                                    <a:solidFill>
                                      <a:schemeClr val="tx1"/>
                                    </a:solidFill>
                                    <a:latin typeface="Cambria Math" panose="02040503050406030204" pitchFamily="18" charset="0"/>
                                    <a:ea typeface="Cambria Math" panose="02040503050406030204" pitchFamily="18" charset="0"/>
                                  </a:rPr>
                                  <m:t>𝑧</m:t>
                                </m:r>
                              </m:e>
                              <m:sub>
                                <m:r>
                                  <a:rPr lang="en-US" altLang="zh-CN" sz="3000" b="0" i="1" dirty="0" smtClean="0">
                                    <a:solidFill>
                                      <a:schemeClr val="tx1"/>
                                    </a:solidFill>
                                    <a:latin typeface="Cambria Math" panose="02040503050406030204" pitchFamily="18" charset="0"/>
                                    <a:ea typeface="Cambria Math" panose="02040503050406030204" pitchFamily="18" charset="0"/>
                                  </a:rPr>
                                  <m:t>0</m:t>
                                </m:r>
                              </m:sub>
                            </m:sSub>
                          </m:e>
                        </m:d>
                        <m:r>
                          <m:rPr>
                            <m:brk m:alnAt="23"/>
                          </m:rPr>
                          <a:rPr lang="en-US" altLang="zh-CN" sz="3000" b="0" i="1" dirty="0" smtClean="0">
                            <a:solidFill>
                              <a:schemeClr val="tx1"/>
                            </a:solidFill>
                            <a:latin typeface="Cambria Math" panose="02040503050406030204" pitchFamily="18" charset="0"/>
                            <a:ea typeface="Cambria Math" panose="02040503050406030204" pitchFamily="18" charset="0"/>
                          </a:rPr>
                          <m:t>=</m:t>
                        </m:r>
                        <m:r>
                          <a:rPr lang="zh-CN" altLang="en-US" sz="3000" b="0" i="1" dirty="0" smtClean="0">
                            <a:solidFill>
                              <a:schemeClr val="tx1"/>
                            </a:solidFill>
                            <a:latin typeface="Cambria Math" panose="02040503050406030204" pitchFamily="18" charset="0"/>
                            <a:ea typeface="Cambria Math" panose="02040503050406030204" pitchFamily="18" charset="0"/>
                          </a:rPr>
                          <m:t>𝜌</m:t>
                        </m:r>
                      </m:sub>
                      <m:sup/>
                      <m:e>
                        <m:f>
                          <m:fPr>
                            <m:ctrlPr>
                              <a:rPr lang="en-US" altLang="zh-CN" sz="3000" i="1" dirty="0" smtClean="0">
                                <a:solidFill>
                                  <a:schemeClr val="tx1"/>
                                </a:solidFill>
                                <a:latin typeface="Cambria Math" panose="02040503050406030204" pitchFamily="18" charset="0"/>
                                <a:ea typeface="Cambria Math" panose="02040503050406030204" pitchFamily="18" charset="0"/>
                              </a:rPr>
                            </m:ctrlPr>
                          </m:fPr>
                          <m:num>
                            <m:r>
                              <a:rPr lang="en-US" altLang="zh-CN" sz="3000" b="0" i="1" dirty="0" smtClean="0">
                                <a:solidFill>
                                  <a:schemeClr val="tx1"/>
                                </a:solidFill>
                                <a:latin typeface="Cambria Math" panose="02040503050406030204" pitchFamily="18" charset="0"/>
                                <a:ea typeface="Cambria Math" panose="02040503050406030204" pitchFamily="18" charset="0"/>
                              </a:rPr>
                              <m:t>𝑑𝑧</m:t>
                            </m:r>
                          </m:num>
                          <m:den>
                            <m:sSup>
                              <m:sSupPr>
                                <m:ctrlPr>
                                  <a:rPr lang="en-US" altLang="zh-CN" sz="3000" i="1" dirty="0" smtClean="0">
                                    <a:solidFill>
                                      <a:schemeClr val="tx1"/>
                                    </a:solidFill>
                                    <a:latin typeface="Cambria Math" panose="02040503050406030204" pitchFamily="18" charset="0"/>
                                    <a:ea typeface="Cambria Math" panose="02040503050406030204" pitchFamily="18" charset="0"/>
                                  </a:rPr>
                                </m:ctrlPr>
                              </m:sSupPr>
                              <m:e>
                                <m:r>
                                  <a:rPr lang="en-US" altLang="zh-CN" sz="3000" i="1" dirty="0">
                                    <a:solidFill>
                                      <a:schemeClr val="tx1"/>
                                    </a:solidFill>
                                    <a:latin typeface="Cambria Math" panose="02040503050406030204" pitchFamily="18" charset="0"/>
                                    <a:ea typeface="Cambria Math" panose="02040503050406030204" pitchFamily="18" charset="0"/>
                                  </a:rPr>
                                  <m:t>(</m:t>
                                </m:r>
                                <m:r>
                                  <a:rPr lang="en-US" altLang="zh-CN" sz="3000" i="1" dirty="0">
                                    <a:solidFill>
                                      <a:schemeClr val="tx1"/>
                                    </a:solidFill>
                                    <a:latin typeface="Cambria Math" panose="02040503050406030204" pitchFamily="18" charset="0"/>
                                    <a:ea typeface="Cambria Math" panose="02040503050406030204" pitchFamily="18" charset="0"/>
                                  </a:rPr>
                                  <m:t>𝑧</m:t>
                                </m:r>
                                <m:r>
                                  <a:rPr lang="en-US" altLang="zh-CN" sz="3000" i="1" dirty="0">
                                    <a:solidFill>
                                      <a:schemeClr val="tx1"/>
                                    </a:solidFill>
                                    <a:latin typeface="Cambria Math" panose="02040503050406030204" pitchFamily="18" charset="0"/>
                                    <a:ea typeface="Cambria Math" panose="02040503050406030204" pitchFamily="18" charset="0"/>
                                  </a:rPr>
                                  <m:t>−</m:t>
                                </m:r>
                                <m:sSub>
                                  <m:sSubPr>
                                    <m:ctrlPr>
                                      <a:rPr lang="en-US" altLang="zh-CN" sz="3000" i="1" dirty="0">
                                        <a:solidFill>
                                          <a:schemeClr val="tx1"/>
                                        </a:solidFill>
                                        <a:latin typeface="Cambria Math" panose="02040503050406030204" pitchFamily="18" charset="0"/>
                                        <a:ea typeface="Cambria Math" panose="02040503050406030204" pitchFamily="18" charset="0"/>
                                      </a:rPr>
                                    </m:ctrlPr>
                                  </m:sSubPr>
                                  <m:e>
                                    <m:r>
                                      <a:rPr lang="en-US" altLang="zh-CN" sz="3000" i="1" dirty="0">
                                        <a:solidFill>
                                          <a:schemeClr val="tx1"/>
                                        </a:solidFill>
                                        <a:latin typeface="Cambria Math" panose="02040503050406030204" pitchFamily="18" charset="0"/>
                                        <a:ea typeface="Cambria Math" panose="02040503050406030204" pitchFamily="18" charset="0"/>
                                      </a:rPr>
                                      <m:t>𝑧</m:t>
                                    </m:r>
                                  </m:e>
                                  <m:sub>
                                    <m:r>
                                      <a:rPr lang="en-US" altLang="zh-CN" sz="3000" i="1" dirty="0">
                                        <a:solidFill>
                                          <a:schemeClr val="tx1"/>
                                        </a:solidFill>
                                        <a:latin typeface="Cambria Math" panose="02040503050406030204" pitchFamily="18" charset="0"/>
                                        <a:ea typeface="Cambria Math" panose="02040503050406030204" pitchFamily="18" charset="0"/>
                                      </a:rPr>
                                      <m:t>0</m:t>
                                    </m:r>
                                  </m:sub>
                                </m:sSub>
                                <m:r>
                                  <a:rPr lang="en-US" altLang="zh-CN" sz="3000" b="0" i="1" dirty="0" smtClean="0">
                                    <a:solidFill>
                                      <a:schemeClr val="tx1"/>
                                    </a:solidFill>
                                    <a:latin typeface="Cambria Math" panose="02040503050406030204" pitchFamily="18" charset="0"/>
                                    <a:ea typeface="Cambria Math" panose="02040503050406030204" pitchFamily="18" charset="0"/>
                                  </a:rPr>
                                  <m:t>)</m:t>
                                </m:r>
                              </m:e>
                              <m:sup>
                                <m:r>
                                  <a:rPr lang="en-US" altLang="zh-CN" sz="3000" b="0" i="1" dirty="0" smtClean="0">
                                    <a:solidFill>
                                      <a:schemeClr val="tx1"/>
                                    </a:solidFill>
                                    <a:latin typeface="Cambria Math" panose="02040503050406030204" pitchFamily="18" charset="0"/>
                                    <a:ea typeface="Cambria Math" panose="02040503050406030204" pitchFamily="18" charset="0"/>
                                  </a:rPr>
                                  <m:t>𝑛</m:t>
                                </m:r>
                              </m:sup>
                            </m:sSup>
                          </m:den>
                        </m:f>
                        <m:r>
                          <a:rPr lang="en-US" altLang="zh-CN" sz="3000" b="0" i="1" dirty="0"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zh-CN" sz="3000" b="0" i="1" dirty="0" smtClean="0">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3000" b="0" i="1" dirty="0" smtClean="0">
                                    <a:solidFill>
                                      <a:schemeClr val="tx1"/>
                                    </a:solidFill>
                                    <a:latin typeface="Cambria Math" panose="02040503050406030204" pitchFamily="18" charset="0"/>
                                    <a:ea typeface="Cambria Math" panose="02040503050406030204" pitchFamily="18" charset="0"/>
                                  </a:rPr>
                                </m:ctrlPr>
                              </m:mPr>
                              <m:mr>
                                <m:e>
                                  <m:r>
                                    <m:rPr>
                                      <m:brk m:alnAt="7"/>
                                    </m:rPr>
                                    <a:rPr lang="en-US" altLang="zh-CN" sz="3000" b="0" i="1" dirty="0" smtClean="0">
                                      <a:solidFill>
                                        <a:schemeClr val="tx1"/>
                                      </a:solidFill>
                                      <a:latin typeface="Cambria Math" panose="02040503050406030204" pitchFamily="18" charset="0"/>
                                      <a:ea typeface="Cambria Math" panose="02040503050406030204" pitchFamily="18" charset="0"/>
                                    </a:rPr>
                                    <m:t>2</m:t>
                                  </m:r>
                                  <m:r>
                                    <a:rPr lang="zh-CN" altLang="en-US" sz="3000" b="0" i="1" dirty="0" smtClean="0">
                                      <a:solidFill>
                                        <a:schemeClr val="tx1"/>
                                      </a:solidFill>
                                      <a:latin typeface="Cambria Math" panose="02040503050406030204" pitchFamily="18" charset="0"/>
                                      <a:ea typeface="Cambria Math" panose="02040503050406030204" pitchFamily="18" charset="0"/>
                                    </a:rPr>
                                    <m:t>𝜋</m:t>
                                  </m:r>
                                  <m:r>
                                    <a:rPr lang="en-US" altLang="zh-CN" sz="3000" b="0" i="1" dirty="0" smtClean="0">
                                      <a:solidFill>
                                        <a:schemeClr val="tx1"/>
                                      </a:solidFill>
                                      <a:latin typeface="Cambria Math" panose="02040503050406030204" pitchFamily="18" charset="0"/>
                                      <a:ea typeface="Cambria Math" panose="02040503050406030204" pitchFamily="18" charset="0"/>
                                    </a:rPr>
                                    <m:t>𝑖</m:t>
                                  </m:r>
                                  <m:r>
                                    <a:rPr lang="zh-CN" altLang="en-US" sz="3000" i="1" dirty="0">
                                      <a:solidFill>
                                        <a:schemeClr val="tx1"/>
                                      </a:solidFill>
                                      <a:latin typeface="Cambria Math" panose="02040503050406030204" pitchFamily="18" charset="0"/>
                                      <a:ea typeface="Cambria Math" panose="02040503050406030204" pitchFamily="18" charset="0"/>
                                    </a:rPr>
                                    <m:t>，</m:t>
                                  </m:r>
                                  <m:r>
                                    <a:rPr lang="en-US" altLang="zh-CN" sz="3000" b="0" i="1" dirty="0" smtClean="0">
                                      <a:solidFill>
                                        <a:schemeClr val="tx1"/>
                                      </a:solidFill>
                                      <a:latin typeface="Cambria Math" panose="02040503050406030204" pitchFamily="18" charset="0"/>
                                      <a:ea typeface="Cambria Math" panose="02040503050406030204" pitchFamily="18" charset="0"/>
                                    </a:rPr>
                                    <m:t>𝑛</m:t>
                                  </m:r>
                                  <m:r>
                                    <a:rPr lang="en-US" altLang="zh-CN" sz="3000" b="0" i="1" dirty="0" smtClean="0">
                                      <a:solidFill>
                                        <a:schemeClr val="tx1"/>
                                      </a:solidFill>
                                      <a:latin typeface="Cambria Math" panose="02040503050406030204" pitchFamily="18" charset="0"/>
                                      <a:ea typeface="Cambria Math" panose="02040503050406030204" pitchFamily="18" charset="0"/>
                                    </a:rPr>
                                    <m:t>=</m:t>
                                  </m:r>
                                  <m:r>
                                    <a:rPr lang="en-US" altLang="zh-CN" sz="3000" b="0" i="1" dirty="0" smtClean="0">
                                      <a:solidFill>
                                        <a:schemeClr val="tx1"/>
                                      </a:solidFill>
                                      <a:latin typeface="Cambria Math" panose="02040503050406030204" pitchFamily="18" charset="0"/>
                                      <a:ea typeface="Cambria Math" panose="02040503050406030204" pitchFamily="18" charset="0"/>
                                    </a:rPr>
                                    <m:t>1</m:t>
                                  </m:r>
                                </m:e>
                              </m:mr>
                              <m:mr>
                                <m:e>
                                  <m:r>
                                    <a:rPr lang="en-US" altLang="zh-CN" sz="3000" b="0" i="1" dirty="0" smtClean="0">
                                      <a:solidFill>
                                        <a:schemeClr val="tx1"/>
                                      </a:solidFill>
                                      <a:latin typeface="Cambria Math" panose="02040503050406030204" pitchFamily="18" charset="0"/>
                                      <a:ea typeface="Cambria Math" panose="02040503050406030204" pitchFamily="18" charset="0"/>
                                    </a:rPr>
                                    <m:t>   </m:t>
                                  </m:r>
                                  <m:r>
                                    <a:rPr lang="en-US" altLang="zh-CN" sz="3000" i="1" dirty="0">
                                      <a:solidFill>
                                        <a:schemeClr val="tx1"/>
                                      </a:solidFill>
                                      <a:latin typeface="Cambria Math" panose="02040503050406030204" pitchFamily="18" charset="0"/>
                                      <a:ea typeface="Cambria Math" panose="02040503050406030204" pitchFamily="18" charset="0"/>
                                    </a:rPr>
                                    <m:t>0</m:t>
                                  </m:r>
                                  <m:r>
                                    <a:rPr lang="en-US" altLang="zh-CN" sz="3000" b="0" i="1" dirty="0" smtClean="0">
                                      <a:solidFill>
                                        <a:schemeClr val="tx1"/>
                                      </a:solidFill>
                                      <a:latin typeface="Cambria Math" panose="02040503050406030204" pitchFamily="18" charset="0"/>
                                      <a:ea typeface="Cambria Math" panose="02040503050406030204" pitchFamily="18" charset="0"/>
                                    </a:rPr>
                                    <m:t> </m:t>
                                  </m:r>
                                  <m:r>
                                    <a:rPr lang="zh-CN" altLang="en-US" sz="3000" i="1" dirty="0" smtClean="0">
                                      <a:solidFill>
                                        <a:schemeClr val="tx1"/>
                                      </a:solidFill>
                                      <a:latin typeface="Cambria Math" panose="02040503050406030204" pitchFamily="18" charset="0"/>
                                      <a:ea typeface="Cambria Math" panose="02040503050406030204" pitchFamily="18" charset="0"/>
                                    </a:rPr>
                                    <m:t>，</m:t>
                                  </m:r>
                                  <m:r>
                                    <a:rPr lang="en-US" altLang="zh-CN" sz="3000" b="0" i="1" dirty="0" smtClean="0">
                                      <a:solidFill>
                                        <a:schemeClr val="tx1"/>
                                      </a:solidFill>
                                      <a:latin typeface="Cambria Math" panose="02040503050406030204" pitchFamily="18" charset="0"/>
                                      <a:ea typeface="Cambria Math" panose="02040503050406030204" pitchFamily="18" charset="0"/>
                                    </a:rPr>
                                    <m:t>𝑛</m:t>
                                  </m:r>
                                  <m:r>
                                    <a:rPr lang="en-US" altLang="zh-CN" sz="3000" b="0" i="1" dirty="0" smtClean="0">
                                      <a:solidFill>
                                        <a:schemeClr val="tx1"/>
                                      </a:solidFill>
                                      <a:latin typeface="Cambria Math" panose="02040503050406030204" pitchFamily="18" charset="0"/>
                                      <a:ea typeface="Cambria Math" panose="02040503050406030204" pitchFamily="18" charset="0"/>
                                    </a:rPr>
                                    <m:t>≠</m:t>
                                  </m:r>
                                  <m:r>
                                    <a:rPr lang="en-US" altLang="zh-CN" sz="3000" b="0" i="1" dirty="0" smtClean="0">
                                      <a:solidFill>
                                        <a:schemeClr val="tx1"/>
                                      </a:solidFill>
                                      <a:latin typeface="Cambria Math" panose="02040503050406030204" pitchFamily="18" charset="0"/>
                                      <a:ea typeface="Cambria Math" panose="02040503050406030204" pitchFamily="18" charset="0"/>
                                    </a:rPr>
                                    <m:t>1</m:t>
                                  </m:r>
                                </m:e>
                              </m:mr>
                            </m:m>
                          </m:e>
                        </m:d>
                      </m:e>
                    </m:nary>
                  </m:oMath>
                </a14:m>
                <a:r>
                  <a:rPr lang="en-US" altLang="zh-CN" sz="3000" dirty="0">
                    <a:latin typeface="楷体" panose="02010609060101010101" pitchFamily="49" charset="-122"/>
                    <a:ea typeface="楷体" panose="02010609060101010101" pitchFamily="49" charset="-122"/>
                  </a:rPr>
                  <a:t> </a:t>
                </a:r>
                <a:endParaRPr lang="en-US" altLang="zh-CN" sz="3000" dirty="0">
                  <a:latin typeface="楷体" panose="02010609060101010101" pitchFamily="49" charset="-122"/>
                  <a:ea typeface="楷体" panose="02010609060101010101" pitchFamily="49" charset="-122"/>
                </a:endParaRPr>
              </a:p>
            </p:txBody>
          </p:sp>
        </mc:Choice>
        <mc:Fallback>
          <p:sp>
            <p:nvSpPr>
              <p:cNvPr id="17" name="标题 1"/>
              <p:cNvSpPr txBox="1">
                <a:spLocks noRot="1" noChangeAspect="1" noMove="1" noResize="1" noEditPoints="1" noAdjustHandles="1" noChangeArrowheads="1" noChangeShapeType="1" noTextEdit="1"/>
              </p:cNvSpPr>
              <p:nvPr/>
            </p:nvSpPr>
            <p:spPr>
              <a:xfrm>
                <a:off x="915641" y="4497968"/>
                <a:ext cx="3848158" cy="1342892"/>
              </a:xfrm>
              <a:prstGeom prst="rect">
                <a:avLst/>
              </a:prstGeom>
              <a:blipFill rotWithShape="1">
                <a:blip r:embed="rId9"/>
                <a:stretch>
                  <a:fillRect l="-16" t="-20" r="-34487" b="1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标题 1"/>
              <p:cNvSpPr txBox="1"/>
              <p:nvPr/>
            </p:nvSpPr>
            <p:spPr>
              <a:xfrm>
                <a:off x="4240559" y="4288101"/>
                <a:ext cx="2768600" cy="1492250"/>
              </a:xfrm>
              <a:prstGeom prst="rect">
                <a:avLst/>
              </a:prstGeom>
            </p:spPr>
            <p:txBody>
              <a:bodyPr vert="horz" lIns="121904" tIns="60952" rIns="121904" bIns="60952"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i="1" dirty="0">
                        <a:latin typeface="Cambria Math" panose="02040503050406030204" pitchFamily="18" charset="0"/>
                        <a:ea typeface="Cambria Math" panose="02040503050406030204" pitchFamily="18" charset="0"/>
                      </a:rPr>
                      <m:t>=</m:t>
                    </m:r>
                    <m:d>
                      <m:dPr>
                        <m:begChr m:val="{"/>
                        <m:endChr m:val=""/>
                        <m:ctrlPr>
                          <a:rPr lang="en-US" altLang="zh-CN" sz="3000" i="1" dirty="0">
                            <a:latin typeface="Cambria Math" panose="02040503050406030204" pitchFamily="18" charset="0"/>
                            <a:ea typeface="Cambria Math" panose="02040503050406030204" pitchFamily="18" charset="0"/>
                          </a:rPr>
                        </m:ctrlPr>
                      </m:dPr>
                      <m:e>
                        <m:m>
                          <m:mPr>
                            <m:mcs>
                              <m:mc>
                                <m:mcPr>
                                  <m:count m:val="1"/>
                                  <m:mcJc m:val="center"/>
                                </m:mcPr>
                              </m:mc>
                            </m:mcs>
                            <m:ctrlPr>
                              <a:rPr lang="en-US" altLang="zh-CN" sz="3000" i="1" dirty="0">
                                <a:latin typeface="Cambria Math" panose="02040503050406030204" pitchFamily="18" charset="0"/>
                                <a:ea typeface="Cambria Math" panose="02040503050406030204" pitchFamily="18" charset="0"/>
                              </a:rPr>
                            </m:ctrlPr>
                          </m:mPr>
                          <m:mr>
                            <m:e>
                              <m:r>
                                <m:rPr>
                                  <m:brk m:alnAt="7"/>
                                </m:rPr>
                                <a:rPr lang="en-US" altLang="zh-CN" sz="3000" i="1" dirty="0">
                                  <a:latin typeface="Cambria Math" panose="02040503050406030204" pitchFamily="18" charset="0"/>
                                  <a:ea typeface="Cambria Math" panose="02040503050406030204" pitchFamily="18" charset="0"/>
                                </a:rPr>
                                <m:t>2</m:t>
                              </m:r>
                              <m:r>
                                <a:rPr lang="zh-CN" altLang="en-US" sz="3000" i="1" dirty="0">
                                  <a:latin typeface="Cambria Math" panose="02040503050406030204" pitchFamily="18" charset="0"/>
                                  <a:ea typeface="Cambria Math" panose="02040503050406030204" pitchFamily="18" charset="0"/>
                                </a:rPr>
                                <m:t>𝜋</m:t>
                              </m:r>
                              <m:r>
                                <a:rPr lang="en-US" altLang="zh-CN" sz="3000" i="1" dirty="0">
                                  <a:latin typeface="Cambria Math" panose="02040503050406030204" pitchFamily="18" charset="0"/>
                                  <a:ea typeface="Cambria Math" panose="02040503050406030204" pitchFamily="18" charset="0"/>
                                </a:rPr>
                                <m:t>𝑖</m:t>
                              </m:r>
                              <m:r>
                                <a:rPr lang="zh-CN" altLang="en-US" sz="3000" i="1" dirty="0">
                                  <a:latin typeface="Cambria Math" panose="02040503050406030204" pitchFamily="18" charset="0"/>
                                  <a:ea typeface="Cambria Math" panose="02040503050406030204" pitchFamily="18" charset="0"/>
                                </a:rPr>
                                <m:t>，</m:t>
                              </m:r>
                              <m:r>
                                <a:rPr lang="en-US" altLang="zh-CN" sz="3000" i="1" dirty="0">
                                  <a:latin typeface="Cambria Math" panose="02040503050406030204" pitchFamily="18" charset="0"/>
                                  <a:ea typeface="Cambria Math" panose="02040503050406030204" pitchFamily="18" charset="0"/>
                                </a:rPr>
                                <m:t>𝑛</m:t>
                              </m:r>
                              <m:r>
                                <a:rPr lang="en-US" altLang="zh-CN" sz="3000" i="1" dirty="0">
                                  <a:latin typeface="Cambria Math" panose="02040503050406030204" pitchFamily="18" charset="0"/>
                                  <a:ea typeface="Cambria Math" panose="02040503050406030204" pitchFamily="18" charset="0"/>
                                </a:rPr>
                                <m:t>=</m:t>
                              </m:r>
                              <m:r>
                                <a:rPr lang="en-US" altLang="zh-CN" sz="3000" i="1" dirty="0">
                                  <a:latin typeface="Cambria Math" panose="02040503050406030204" pitchFamily="18" charset="0"/>
                                  <a:ea typeface="Cambria Math" panose="02040503050406030204" pitchFamily="18" charset="0"/>
                                </a:rPr>
                                <m:t>1</m:t>
                              </m:r>
                            </m:e>
                          </m:mr>
                          <m:mr>
                            <m:e>
                              <m:r>
                                <a:rPr lang="en-US" altLang="zh-CN" sz="3000" i="1" dirty="0">
                                  <a:latin typeface="Cambria Math" panose="02040503050406030204" pitchFamily="18" charset="0"/>
                                  <a:ea typeface="Cambria Math" panose="02040503050406030204" pitchFamily="18" charset="0"/>
                                </a:rPr>
                                <m:t>   </m:t>
                              </m:r>
                              <m:r>
                                <a:rPr lang="en-US" altLang="zh-CN" sz="3000" i="1" dirty="0">
                                  <a:latin typeface="Cambria Math" panose="02040503050406030204" pitchFamily="18" charset="0"/>
                                  <a:ea typeface="Cambria Math" panose="02040503050406030204" pitchFamily="18" charset="0"/>
                                </a:rPr>
                                <m:t>0</m:t>
                              </m:r>
                              <m:r>
                                <a:rPr lang="en-US" altLang="zh-CN" sz="3000" i="1" dirty="0">
                                  <a:latin typeface="Cambria Math" panose="02040503050406030204" pitchFamily="18" charset="0"/>
                                  <a:ea typeface="Cambria Math" panose="02040503050406030204" pitchFamily="18" charset="0"/>
                                </a:rPr>
                                <m:t> </m:t>
                              </m:r>
                              <m:r>
                                <a:rPr lang="zh-CN" altLang="en-US" sz="3000" i="1" dirty="0">
                                  <a:latin typeface="Cambria Math" panose="02040503050406030204" pitchFamily="18" charset="0"/>
                                  <a:ea typeface="Cambria Math" panose="02040503050406030204" pitchFamily="18" charset="0"/>
                                </a:rPr>
                                <m:t>，</m:t>
                              </m:r>
                              <m:r>
                                <a:rPr lang="en-US" altLang="zh-CN" sz="3000" i="1" dirty="0">
                                  <a:latin typeface="Cambria Math" panose="02040503050406030204" pitchFamily="18" charset="0"/>
                                  <a:ea typeface="Cambria Math" panose="02040503050406030204" pitchFamily="18" charset="0"/>
                                </a:rPr>
                                <m:t>𝑛</m:t>
                              </m:r>
                              <m:r>
                                <a:rPr lang="en-US" altLang="zh-CN" sz="3000" i="1" dirty="0">
                                  <a:latin typeface="Cambria Math" panose="02040503050406030204" pitchFamily="18" charset="0"/>
                                  <a:ea typeface="Cambria Math" panose="02040503050406030204" pitchFamily="18" charset="0"/>
                                </a:rPr>
                                <m:t>≠</m:t>
                              </m:r>
                              <m:r>
                                <a:rPr lang="en-US" altLang="zh-CN" sz="3000" i="1" dirty="0">
                                  <a:latin typeface="Cambria Math" panose="02040503050406030204" pitchFamily="18" charset="0"/>
                                  <a:ea typeface="Cambria Math" panose="02040503050406030204" pitchFamily="18" charset="0"/>
                                </a:rPr>
                                <m:t>1</m:t>
                              </m:r>
                            </m:e>
                          </m:mr>
                        </m:m>
                      </m:e>
                    </m:d>
                  </m:oMath>
                </a14:m>
                <a:r>
                  <a:rPr lang="en-US" altLang="zh-CN" sz="3000" dirty="0">
                    <a:latin typeface="楷体" panose="02010609060101010101" pitchFamily="49" charset="-122"/>
                    <a:ea typeface="楷体" panose="02010609060101010101" pitchFamily="49" charset="-122"/>
                  </a:rPr>
                  <a:t> </a:t>
                </a:r>
                <a:endParaRPr lang="en-US" altLang="zh-CN" sz="3000" dirty="0">
                  <a:latin typeface="楷体" panose="02010609060101010101" pitchFamily="49" charset="-122"/>
                  <a:ea typeface="楷体" panose="02010609060101010101" pitchFamily="49" charset="-122"/>
                </a:endParaRPr>
              </a:p>
            </p:txBody>
          </p:sp>
        </mc:Choice>
        <mc:Fallback>
          <p:sp>
            <p:nvSpPr>
              <p:cNvPr id="18" name="标题 1"/>
              <p:cNvSpPr txBox="1">
                <a:spLocks noRot="1" noChangeAspect="1" noMove="1" noResize="1" noEditPoints="1" noAdjustHandles="1" noChangeArrowheads="1" noChangeShapeType="1" noTextEdit="1"/>
              </p:cNvSpPr>
              <p:nvPr/>
            </p:nvSpPr>
            <p:spPr>
              <a:xfrm>
                <a:off x="4240559" y="4288101"/>
                <a:ext cx="2768600" cy="1492250"/>
              </a:xfrm>
              <a:prstGeom prst="rect">
                <a:avLst/>
              </a:prstGeom>
              <a:blipFill rotWithShape="1">
                <a:blip r:embed="rId10"/>
                <a:stretch>
                  <a:fillRect l="-1" t="-39" r="1" b="3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标题 1"/>
              <p:cNvSpPr txBox="1"/>
              <p:nvPr/>
            </p:nvSpPr>
            <p:spPr>
              <a:xfrm>
                <a:off x="915641" y="5721304"/>
                <a:ext cx="6675120" cy="112649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200" dirty="0">
                    <a:solidFill>
                      <a:srgbClr val="FF0000"/>
                    </a:solidFill>
                    <a:latin typeface="楷体" panose="02010609060101010101" pitchFamily="49" charset="-122"/>
                    <a:ea typeface="楷体" panose="02010609060101010101" pitchFamily="49" charset="-122"/>
                  </a:rPr>
                  <a:t>结论可以拓展到</a:t>
                </a:r>
                <a14:m>
                  <m:oMath xmlns:m="http://schemas.openxmlformats.org/officeDocument/2006/math">
                    <m:r>
                      <a:rPr lang="en-US" altLang="zh-CN" sz="3200" b="0" i="1" dirty="0" smtClean="0">
                        <a:solidFill>
                          <a:srgbClr val="FF0000"/>
                        </a:solidFill>
                        <a:latin typeface="Cambria Math" panose="02040503050406030204" pitchFamily="18" charset="0"/>
                        <a:ea typeface="Cambria Math" panose="02040503050406030204" pitchFamily="18" charset="0"/>
                      </a:rPr>
                      <m:t>𝐶</m:t>
                    </m:r>
                  </m:oMath>
                </a14:m>
                <a:r>
                  <a:rPr lang="zh-CN" altLang="en-US" sz="3200" dirty="0">
                    <a:solidFill>
                      <a:srgbClr val="FF0000"/>
                    </a:solidFill>
                    <a:latin typeface="楷体" panose="02010609060101010101" pitchFamily="49" charset="-122"/>
                    <a:ea typeface="楷体" panose="02010609060101010101" pitchFamily="49" charset="-122"/>
                  </a:rPr>
                  <a:t>为任意闭曲线</a:t>
                </a:r>
                <a:endParaRPr lang="en-US" altLang="zh-CN" sz="3200" dirty="0">
                  <a:solidFill>
                    <a:srgbClr val="FF0000"/>
                  </a:solidFill>
                  <a:latin typeface="楷体" panose="02010609060101010101" pitchFamily="49" charset="-122"/>
                  <a:ea typeface="楷体" panose="02010609060101010101" pitchFamily="49" charset="-122"/>
                </a:endParaRPr>
              </a:p>
            </p:txBody>
          </p:sp>
        </mc:Choice>
        <mc:Fallback>
          <p:sp>
            <p:nvSpPr>
              <p:cNvPr id="19" name="标题 1"/>
              <p:cNvSpPr txBox="1">
                <a:spLocks noRot="1" noChangeAspect="1" noMove="1" noResize="1" noEditPoints="1" noAdjustHandles="1" noChangeArrowheads="1" noChangeShapeType="1" noTextEdit="1"/>
              </p:cNvSpPr>
              <p:nvPr/>
            </p:nvSpPr>
            <p:spPr>
              <a:xfrm>
                <a:off x="915641" y="5721304"/>
                <a:ext cx="6675120" cy="1126490"/>
              </a:xfrm>
              <a:prstGeom prst="rect">
                <a:avLst/>
              </a:prstGeom>
              <a:blipFill rotWithShape="1">
                <a:blip r:embed="rId11"/>
                <a:stretch>
                  <a:fillRect l="-9" t="-52" r="9" b="52"/>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1" grpId="0"/>
      <p:bldP spid="12" grpId="0"/>
      <p:bldP spid="13" grpId="0"/>
      <p:bldP spid="14" grpId="0"/>
      <p:bldP spid="15" grpId="0"/>
      <p:bldP spid="16" grpId="0"/>
      <p:bldP spid="17" grpId="0"/>
      <p:bldP spid="18" grpId="0"/>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3" name="标题 1"/>
              <p:cNvSpPr txBox="1"/>
              <p:nvPr/>
            </p:nvSpPr>
            <p:spPr>
              <a:xfrm>
                <a:off x="203200" y="374049"/>
                <a:ext cx="8494395" cy="104013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200" i="1">
                        <a:latin typeface="Cambria Math" panose="02040503050406030204" pitchFamily="18" charset="0"/>
                        <a:ea typeface="楷体" panose="02010609060101010101" pitchFamily="49" charset="-122"/>
                      </a:rPr>
                      <m:t>𝐸𝑔</m:t>
                    </m:r>
                    <m:r>
                      <a:rPr lang="en-US" altLang="zh-CN" sz="3200" i="1">
                        <a:latin typeface="Cambria Math" panose="02040503050406030204" pitchFamily="18" charset="0"/>
                        <a:ea typeface="楷体" panose="02010609060101010101" pitchFamily="49" charset="-122"/>
                      </a:rPr>
                      <m:t>: </m:t>
                    </m:r>
                    <m:nary>
                      <m:naryPr>
                        <m:chr m:val="∮"/>
                        <m:ctrlPr>
                          <a:rPr lang="en-US" altLang="zh-CN" sz="3200" i="1" smtClean="0">
                            <a:latin typeface="Cambria Math" panose="02040503050406030204" pitchFamily="18" charset="0"/>
                            <a:ea typeface="楷体" panose="02010609060101010101" pitchFamily="49" charset="-122"/>
                          </a:rPr>
                        </m:ctrlPr>
                      </m:naryPr>
                      <m:sub>
                        <m:r>
                          <m:rPr>
                            <m:brk m:alnAt="23"/>
                          </m:rPr>
                          <a:rPr lang="en-US" altLang="zh-CN" sz="3200" b="0" i="1" smtClean="0">
                            <a:latin typeface="Cambria Math" panose="02040503050406030204" pitchFamily="18" charset="0"/>
                            <a:ea typeface="楷体" panose="02010609060101010101" pitchFamily="49" charset="-122"/>
                          </a:rPr>
                          <m:t>𝐶</m:t>
                        </m:r>
                      </m:sub>
                      <m:sup/>
                      <m:e>
                        <m:f>
                          <m:fPr>
                            <m:ctrlPr>
                              <a:rPr lang="en-US" altLang="zh-CN" sz="3200" i="1" smtClean="0">
                                <a:latin typeface="Cambria Math" panose="02040503050406030204" pitchFamily="18" charset="0"/>
                                <a:ea typeface="楷体" panose="02010609060101010101" pitchFamily="49" charset="-122"/>
                              </a:rPr>
                            </m:ctrlPr>
                          </m:fPr>
                          <m:num>
                            <m:r>
                              <a:rPr lang="en-US" altLang="zh-CN" sz="3200" b="0" i="1" smtClean="0">
                                <a:latin typeface="Cambria Math" panose="02040503050406030204" pitchFamily="18" charset="0"/>
                                <a:ea typeface="楷体" panose="02010609060101010101" pitchFamily="49" charset="-122"/>
                              </a:rPr>
                              <m:t>2</m:t>
                            </m:r>
                            <m:r>
                              <a:rPr lang="en-US" altLang="zh-CN" sz="3200" b="0" i="1" smtClean="0">
                                <a:latin typeface="Cambria Math" panose="02040503050406030204" pitchFamily="18" charset="0"/>
                                <a:ea typeface="楷体" panose="02010609060101010101" pitchFamily="49" charset="-122"/>
                              </a:rPr>
                              <m:t>𝑧</m:t>
                            </m:r>
                            <m:r>
                              <a:rPr lang="en-US" altLang="zh-CN" sz="3200" b="0" i="1" smtClean="0">
                                <a:latin typeface="Cambria Math" panose="02040503050406030204" pitchFamily="18" charset="0"/>
                                <a:ea typeface="楷体" panose="02010609060101010101" pitchFamily="49" charset="-122"/>
                              </a:rPr>
                              <m:t>−</m:t>
                            </m:r>
                            <m:r>
                              <a:rPr lang="en-US" altLang="zh-CN" sz="3200" b="0" i="1" smtClean="0">
                                <a:latin typeface="Cambria Math" panose="02040503050406030204" pitchFamily="18" charset="0"/>
                                <a:ea typeface="楷体" panose="02010609060101010101" pitchFamily="49" charset="-122"/>
                              </a:rPr>
                              <m:t>1</m:t>
                            </m:r>
                          </m:num>
                          <m:den>
                            <m:sSup>
                              <m:sSupPr>
                                <m:ctrlPr>
                                  <a:rPr lang="en-US" altLang="zh-CN" sz="3200" i="1" smtClean="0">
                                    <a:latin typeface="Cambria Math" panose="02040503050406030204" pitchFamily="18" charset="0"/>
                                    <a:ea typeface="楷体" panose="02010609060101010101" pitchFamily="49" charset="-122"/>
                                  </a:rPr>
                                </m:ctrlPr>
                              </m:sSupPr>
                              <m:e>
                                <m:r>
                                  <a:rPr lang="en-US" altLang="zh-CN" sz="3200" b="0" i="1" smtClean="0">
                                    <a:latin typeface="Cambria Math" panose="02040503050406030204" pitchFamily="18" charset="0"/>
                                    <a:ea typeface="楷体" panose="02010609060101010101" pitchFamily="49" charset="-122"/>
                                  </a:rPr>
                                  <m:t>𝑧</m:t>
                                </m:r>
                              </m:e>
                              <m:sup>
                                <m:r>
                                  <a:rPr lang="en-US" altLang="zh-CN" sz="3200" b="0" i="1" smtClean="0">
                                    <a:latin typeface="Cambria Math" panose="02040503050406030204" pitchFamily="18" charset="0"/>
                                    <a:ea typeface="楷体" panose="02010609060101010101" pitchFamily="49" charset="-122"/>
                                  </a:rPr>
                                  <m:t>2</m:t>
                                </m:r>
                              </m:sup>
                            </m:sSup>
                            <m:r>
                              <a:rPr lang="en-US" altLang="zh-CN" sz="3200" b="0" i="1" smtClean="0">
                                <a:latin typeface="Cambria Math" panose="02040503050406030204" pitchFamily="18" charset="0"/>
                                <a:ea typeface="楷体" panose="02010609060101010101" pitchFamily="49" charset="-122"/>
                              </a:rPr>
                              <m:t>−</m:t>
                            </m:r>
                            <m:r>
                              <a:rPr lang="en-US" altLang="zh-CN" sz="3200" b="0" i="1" smtClean="0">
                                <a:latin typeface="Cambria Math" panose="02040503050406030204" pitchFamily="18" charset="0"/>
                                <a:ea typeface="楷体" panose="02010609060101010101" pitchFamily="49" charset="-122"/>
                              </a:rPr>
                              <m:t>𝑧</m:t>
                            </m:r>
                          </m:den>
                        </m:f>
                        <m:r>
                          <a:rPr lang="en-US" altLang="zh-CN" sz="3200" b="0" i="1" smtClean="0">
                            <a:latin typeface="Cambria Math" panose="02040503050406030204" pitchFamily="18" charset="0"/>
                            <a:ea typeface="楷体" panose="02010609060101010101" pitchFamily="49" charset="-122"/>
                          </a:rPr>
                          <m:t>𝑑𝑧</m:t>
                        </m:r>
                      </m:e>
                    </m:nary>
                  </m:oMath>
                </a14:m>
                <a:r>
                  <a:rPr lang="zh-CN" altLang="en-US" sz="3200" dirty="0">
                    <a:latin typeface="楷体" panose="02010609060101010101" pitchFamily="49" charset="-122"/>
                    <a:ea typeface="楷体" panose="02010609060101010101" pitchFamily="49" charset="-122"/>
                  </a:rPr>
                  <a:t>，</a:t>
                </a:r>
                <a14:m>
                  <m:oMath xmlns:m="http://schemas.openxmlformats.org/officeDocument/2006/math">
                    <m:r>
                      <a:rPr lang="en-US" altLang="zh-CN" sz="3200" b="0" i="1" dirty="0" smtClean="0">
                        <a:latin typeface="Cambria Math" panose="02040503050406030204" pitchFamily="18" charset="0"/>
                        <a:ea typeface="楷体" panose="02010609060101010101" pitchFamily="49" charset="-122"/>
                      </a:rPr>
                      <m:t>𝐶</m:t>
                    </m:r>
                  </m:oMath>
                </a14:m>
                <a:r>
                  <a:rPr lang="zh-CN" altLang="en-US" sz="3200" dirty="0">
                    <a:latin typeface="楷体" panose="02010609060101010101" pitchFamily="49" charset="-122"/>
                    <a:ea typeface="楷体" panose="02010609060101010101" pitchFamily="49" charset="-122"/>
                  </a:rPr>
                  <a:t>为不经过</a:t>
                </a:r>
                <a:r>
                  <a:rPr lang="en-US" altLang="zh-CN" sz="3200" dirty="0">
                    <a:latin typeface="楷体" panose="02010609060101010101" pitchFamily="49" charset="-122"/>
                    <a:ea typeface="楷体" panose="02010609060101010101" pitchFamily="49" charset="-122"/>
                  </a:rPr>
                  <a:t>0</a:t>
                </a:r>
                <a:r>
                  <a:rPr lang="zh-CN" altLang="en-US" sz="3200" dirty="0">
                    <a:latin typeface="楷体" panose="02010609060101010101" pitchFamily="49" charset="-122"/>
                    <a:ea typeface="楷体" panose="02010609060101010101" pitchFamily="49" charset="-122"/>
                  </a:rPr>
                  <a:t>、</a:t>
                </a:r>
                <a:r>
                  <a:rPr lang="en-US" altLang="zh-CN" sz="3200" dirty="0">
                    <a:latin typeface="楷体" panose="02010609060101010101" pitchFamily="49" charset="-122"/>
                    <a:ea typeface="楷体" panose="02010609060101010101" pitchFamily="49" charset="-122"/>
                  </a:rPr>
                  <a:t>1</a:t>
                </a:r>
                <a:r>
                  <a:rPr lang="zh-CN" altLang="en-US" sz="3200" dirty="0">
                    <a:latin typeface="楷体" panose="02010609060101010101" pitchFamily="49" charset="-122"/>
                    <a:ea typeface="楷体" panose="02010609060101010101" pitchFamily="49" charset="-122"/>
                  </a:rPr>
                  <a:t>的简单闭曲线。</a:t>
                </a:r>
                <a:endParaRPr lang="en-US" altLang="zh-CN" sz="3200" dirty="0">
                  <a:latin typeface="楷体" panose="02010609060101010101" pitchFamily="49" charset="-122"/>
                  <a:ea typeface="楷体" panose="02010609060101010101" pitchFamily="49" charset="-122"/>
                </a:endParaRPr>
              </a:p>
            </p:txBody>
          </p:sp>
        </mc:Choice>
        <mc:Fallback>
          <p:sp>
            <p:nvSpPr>
              <p:cNvPr id="13" name="标题 1"/>
              <p:cNvSpPr txBox="1">
                <a:spLocks noRot="1" noChangeAspect="1" noMove="1" noResize="1" noEditPoints="1" noAdjustHandles="1" noChangeArrowheads="1" noChangeShapeType="1" noTextEdit="1"/>
              </p:cNvSpPr>
              <p:nvPr/>
            </p:nvSpPr>
            <p:spPr>
              <a:xfrm>
                <a:off x="203200" y="374049"/>
                <a:ext cx="8494395" cy="1040130"/>
              </a:xfrm>
              <a:prstGeom prst="rect">
                <a:avLst/>
              </a:prstGeom>
              <a:blipFill rotWithShape="1">
                <a:blip r:embed="rId1"/>
                <a:stretch>
                  <a:fillRect t="-4094" r="-1256" b="-4209"/>
                </a:stretch>
              </a:blipFill>
            </p:spPr>
            <p:txBody>
              <a:bodyPr/>
              <a:lstStyle/>
              <a:p>
                <a:r>
                  <a:rPr lang="zh-CN" altLang="en-US">
                    <a:noFill/>
                  </a:rPr>
                  <a:t> </a:t>
                </a:r>
              </a:p>
            </p:txBody>
          </p:sp>
        </mc:Fallback>
      </mc:AlternateContent>
      <p:grpSp>
        <p:nvGrpSpPr>
          <p:cNvPr id="4" name="组合 3"/>
          <p:cNvGrpSpPr/>
          <p:nvPr/>
        </p:nvGrpSpPr>
        <p:grpSpPr>
          <a:xfrm>
            <a:off x="0" y="82323"/>
            <a:ext cx="9088711" cy="516645"/>
            <a:chOff x="0" y="82323"/>
            <a:chExt cx="9088711" cy="516645"/>
          </a:xfrm>
        </p:grpSpPr>
        <p:sp>
          <p:nvSpPr>
            <p:cNvPr id="6"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2.5 </a:t>
              </a:r>
              <a:r>
                <a:rPr lang="en-US" altLang="zh-CN" sz="1800" b="1" i="1" dirty="0">
                  <a:latin typeface="楷体" panose="02010609060101010101" pitchFamily="49" charset="-122"/>
                  <a:ea typeface="楷体" panose="02010609060101010101" pitchFamily="49" charset="-122"/>
                </a:rPr>
                <a:t>Cauchy</a:t>
              </a:r>
              <a:r>
                <a:rPr lang="zh-CN" altLang="en-US" sz="1800" b="1" dirty="0">
                  <a:latin typeface="楷体" panose="02010609060101010101" pitchFamily="49" charset="-122"/>
                  <a:ea typeface="楷体" panose="02010609060101010101" pitchFamily="49" charset="-122"/>
                </a:rPr>
                <a:t>型积分公式</a:t>
              </a:r>
              <a:endParaRPr lang="zh-CN" altLang="en-US" sz="1800" b="1" dirty="0">
                <a:latin typeface="楷体" panose="02010609060101010101" pitchFamily="49" charset="-122"/>
                <a:ea typeface="楷体" panose="02010609060101010101" pitchFamily="49" charset="-122"/>
              </a:endParaRPr>
            </a:p>
          </p:txBody>
        </p:sp>
        <p:cxnSp>
          <p:nvCxnSpPr>
            <p:cNvPr id="7" name="直接连接符 6"/>
            <p:cNvCxnSpPr/>
            <p:nvPr/>
          </p:nvCxnSpPr>
          <p:spPr>
            <a:xfrm flipV="1">
              <a:off x="0" y="573451"/>
              <a:ext cx="9088711" cy="25517"/>
            </a:xfrm>
            <a:prstGeom prst="line">
              <a:avLst/>
            </a:prstGeom>
            <a:ln w="1270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8" name="标题 1"/>
              <p:cNvSpPr txBox="1"/>
              <p:nvPr/>
            </p:nvSpPr>
            <p:spPr>
              <a:xfrm>
                <a:off x="269948" y="1757079"/>
                <a:ext cx="8818763" cy="104013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200" dirty="0">
                    <a:ea typeface="楷体" panose="02010609060101010101" pitchFamily="49" charset="-122"/>
                  </a:rPr>
                  <a:t>解</a:t>
                </a:r>
                <a14:m>
                  <m:oMath xmlns:m="http://schemas.openxmlformats.org/officeDocument/2006/math">
                    <m:r>
                      <a:rPr lang="en-US" altLang="zh-CN" sz="3200" i="1">
                        <a:latin typeface="Cambria Math" panose="02040503050406030204" pitchFamily="18" charset="0"/>
                        <a:ea typeface="楷体" panose="02010609060101010101" pitchFamily="49" charset="-122"/>
                      </a:rPr>
                      <m:t>:</m:t>
                    </m:r>
                  </m:oMath>
                </a14:m>
                <a:r>
                  <a:rPr lang="zh-CN" altLang="en-US" sz="3200" dirty="0">
                    <a:latin typeface="楷体" panose="02010609060101010101" pitchFamily="49" charset="-122"/>
                    <a:ea typeface="楷体" panose="02010609060101010101" pitchFamily="49" charset="-122"/>
                  </a:rPr>
                  <a:t> 当</a:t>
                </a:r>
                <a:r>
                  <a:rPr lang="en-US" altLang="zh-CN" sz="3200" dirty="0">
                    <a:latin typeface="楷体" panose="02010609060101010101" pitchFamily="49" charset="-122"/>
                    <a:ea typeface="楷体" panose="02010609060101010101" pitchFamily="49" charset="-122"/>
                  </a:rPr>
                  <a:t>C</a:t>
                </a:r>
                <a:r>
                  <a:rPr lang="zh-CN" altLang="en-US" sz="3200" dirty="0">
                    <a:latin typeface="楷体" panose="02010609060101010101" pitchFamily="49" charset="-122"/>
                    <a:ea typeface="楷体" panose="02010609060101010101" pitchFamily="49" charset="-122"/>
                  </a:rPr>
                  <a:t>所围区域不包含</a:t>
                </a:r>
                <a:r>
                  <a:rPr lang="en-US" altLang="zh-CN" sz="3200" dirty="0">
                    <a:latin typeface="楷体" panose="02010609060101010101" pitchFamily="49" charset="-122"/>
                    <a:ea typeface="楷体" panose="02010609060101010101" pitchFamily="49" charset="-122"/>
                  </a:rPr>
                  <a:t>0</a:t>
                </a:r>
                <a:r>
                  <a:rPr lang="zh-CN" altLang="en-US" sz="3200" dirty="0">
                    <a:latin typeface="楷体" panose="02010609060101010101" pitchFamily="49" charset="-122"/>
                    <a:ea typeface="楷体" panose="02010609060101010101" pitchFamily="49" charset="-122"/>
                  </a:rPr>
                  <a:t>和</a:t>
                </a:r>
                <a:r>
                  <a:rPr lang="en-US" altLang="zh-CN" sz="3200" dirty="0">
                    <a:latin typeface="楷体" panose="02010609060101010101" pitchFamily="49" charset="-122"/>
                    <a:ea typeface="楷体" panose="02010609060101010101" pitchFamily="49" charset="-122"/>
                  </a:rPr>
                  <a:t>1</a:t>
                </a:r>
                <a:r>
                  <a:rPr lang="zh-CN" altLang="en-US" sz="3200" dirty="0">
                    <a:latin typeface="楷体" panose="02010609060101010101" pitchFamily="49" charset="-122"/>
                    <a:ea typeface="楷体" panose="02010609060101010101" pitchFamily="49" charset="-122"/>
                  </a:rPr>
                  <a:t>，函数解析，由</a:t>
                </a:r>
                <a:r>
                  <a:rPr lang="en-US" altLang="zh-CN" sz="3200" dirty="0">
                    <a:latin typeface="楷体" panose="02010609060101010101" pitchFamily="49" charset="-122"/>
                    <a:ea typeface="楷体" panose="02010609060101010101" pitchFamily="49" charset="-122"/>
                  </a:rPr>
                  <a:t>Cauchy</a:t>
                </a:r>
                <a:r>
                  <a:rPr lang="zh-CN" altLang="en-US" sz="3200" dirty="0">
                    <a:latin typeface="楷体" panose="02010609060101010101" pitchFamily="49" charset="-122"/>
                    <a:ea typeface="楷体" panose="02010609060101010101" pitchFamily="49" charset="-122"/>
                  </a:rPr>
                  <a:t>积分定理得</a:t>
                </a:r>
                <a14:m>
                  <m:oMath xmlns:m="http://schemas.openxmlformats.org/officeDocument/2006/math">
                    <m:nary>
                      <m:naryPr>
                        <m:chr m:val="∮"/>
                        <m:ctrlPr>
                          <a:rPr lang="en-US" altLang="zh-CN" sz="3200" i="1">
                            <a:latin typeface="Cambria Math" panose="02040503050406030204" pitchFamily="18" charset="0"/>
                            <a:ea typeface="楷体" panose="02010609060101010101" pitchFamily="49" charset="-122"/>
                          </a:rPr>
                        </m:ctrlPr>
                      </m:naryPr>
                      <m:sub>
                        <m:r>
                          <m:rPr>
                            <m:brk m:alnAt="23"/>
                          </m:rPr>
                          <a:rPr lang="en-US" altLang="zh-CN" sz="3200" i="1">
                            <a:latin typeface="Cambria Math" panose="02040503050406030204" pitchFamily="18" charset="0"/>
                            <a:ea typeface="楷体" panose="02010609060101010101" pitchFamily="49" charset="-122"/>
                          </a:rPr>
                          <m:t>𝐶</m:t>
                        </m:r>
                      </m:sub>
                      <m:sup/>
                      <m:e>
                        <m:f>
                          <m:fPr>
                            <m:ctrlPr>
                              <a:rPr lang="en-US" altLang="zh-CN" sz="3200" i="1">
                                <a:latin typeface="Cambria Math" panose="02040503050406030204" pitchFamily="18" charset="0"/>
                                <a:ea typeface="楷体" panose="02010609060101010101" pitchFamily="49" charset="-122"/>
                              </a:rPr>
                            </m:ctrlPr>
                          </m:fPr>
                          <m:num>
                            <m:r>
                              <a:rPr lang="en-US" altLang="zh-CN" sz="3200" i="1">
                                <a:latin typeface="Cambria Math" panose="02040503050406030204" pitchFamily="18" charset="0"/>
                                <a:ea typeface="楷体" panose="02010609060101010101" pitchFamily="49" charset="-122"/>
                              </a:rPr>
                              <m:t>2</m:t>
                            </m:r>
                            <m:r>
                              <a:rPr lang="en-US" altLang="zh-CN" sz="3200" i="1">
                                <a:latin typeface="Cambria Math" panose="02040503050406030204" pitchFamily="18" charset="0"/>
                                <a:ea typeface="楷体" panose="02010609060101010101" pitchFamily="49" charset="-122"/>
                              </a:rPr>
                              <m:t>𝑧</m:t>
                            </m:r>
                            <m:r>
                              <a:rPr lang="en-US" altLang="zh-CN" sz="3200" i="1">
                                <a:latin typeface="Cambria Math" panose="02040503050406030204" pitchFamily="18" charset="0"/>
                                <a:ea typeface="楷体" panose="02010609060101010101" pitchFamily="49" charset="-122"/>
                              </a:rPr>
                              <m:t>−</m:t>
                            </m:r>
                            <m:r>
                              <a:rPr lang="en-US" altLang="zh-CN" sz="3200" i="1">
                                <a:latin typeface="Cambria Math" panose="02040503050406030204" pitchFamily="18" charset="0"/>
                                <a:ea typeface="楷体" panose="02010609060101010101" pitchFamily="49" charset="-122"/>
                              </a:rPr>
                              <m:t>1</m:t>
                            </m:r>
                          </m:num>
                          <m:den>
                            <m:sSup>
                              <m:sSupPr>
                                <m:ctrlPr>
                                  <a:rPr lang="en-US" altLang="zh-CN" sz="3200" i="1">
                                    <a:latin typeface="Cambria Math" panose="02040503050406030204" pitchFamily="18" charset="0"/>
                                    <a:ea typeface="楷体" panose="02010609060101010101" pitchFamily="49" charset="-122"/>
                                  </a:rPr>
                                </m:ctrlPr>
                              </m:sSupPr>
                              <m:e>
                                <m:r>
                                  <a:rPr lang="en-US" altLang="zh-CN" sz="3200" i="1">
                                    <a:latin typeface="Cambria Math" panose="02040503050406030204" pitchFamily="18" charset="0"/>
                                    <a:ea typeface="楷体" panose="02010609060101010101" pitchFamily="49" charset="-122"/>
                                  </a:rPr>
                                  <m:t>𝑧</m:t>
                                </m:r>
                              </m:e>
                              <m:sup>
                                <m:r>
                                  <a:rPr lang="en-US" altLang="zh-CN" sz="3200" i="1">
                                    <a:latin typeface="Cambria Math" panose="02040503050406030204" pitchFamily="18" charset="0"/>
                                    <a:ea typeface="楷体" panose="02010609060101010101" pitchFamily="49" charset="-122"/>
                                  </a:rPr>
                                  <m:t>2</m:t>
                                </m:r>
                              </m:sup>
                            </m:sSup>
                            <m:r>
                              <a:rPr lang="en-US" altLang="zh-CN" sz="3200" i="1">
                                <a:latin typeface="Cambria Math" panose="02040503050406030204" pitchFamily="18" charset="0"/>
                                <a:ea typeface="楷体" panose="02010609060101010101" pitchFamily="49" charset="-122"/>
                              </a:rPr>
                              <m:t>−</m:t>
                            </m:r>
                            <m:r>
                              <a:rPr lang="en-US" altLang="zh-CN" sz="3200" i="1">
                                <a:latin typeface="Cambria Math" panose="02040503050406030204" pitchFamily="18" charset="0"/>
                                <a:ea typeface="楷体" panose="02010609060101010101" pitchFamily="49" charset="-122"/>
                              </a:rPr>
                              <m:t>𝑧</m:t>
                            </m:r>
                          </m:den>
                        </m:f>
                        <m:r>
                          <a:rPr lang="en-US" altLang="zh-CN" sz="3200" i="1">
                            <a:latin typeface="Cambria Math" panose="02040503050406030204" pitchFamily="18" charset="0"/>
                            <a:ea typeface="楷体" panose="02010609060101010101" pitchFamily="49" charset="-122"/>
                          </a:rPr>
                          <m:t>𝑑𝑧</m:t>
                        </m:r>
                      </m:e>
                    </m:nary>
                    <m:r>
                      <a:rPr lang="en-US" altLang="zh-CN" sz="3200" b="0" i="1" smtClean="0">
                        <a:latin typeface="Cambria Math" panose="02040503050406030204" pitchFamily="18" charset="0"/>
                        <a:ea typeface="楷体" panose="02010609060101010101" pitchFamily="49" charset="-122"/>
                      </a:rPr>
                      <m:t>=</m:t>
                    </m:r>
                    <m:r>
                      <a:rPr lang="en-US" altLang="zh-CN" sz="3200" b="0" i="1" smtClean="0">
                        <a:latin typeface="Cambria Math" panose="02040503050406030204" pitchFamily="18" charset="0"/>
                        <a:ea typeface="楷体" panose="02010609060101010101" pitchFamily="49" charset="-122"/>
                      </a:rPr>
                      <m:t>0</m:t>
                    </m:r>
                  </m:oMath>
                </a14:m>
                <a:endParaRPr lang="en-US" altLang="zh-CN" sz="3200" dirty="0">
                  <a:latin typeface="楷体" panose="02010609060101010101" pitchFamily="49" charset="-122"/>
                  <a:ea typeface="楷体" panose="02010609060101010101" pitchFamily="49" charset="-122"/>
                </a:endParaRPr>
              </a:p>
            </p:txBody>
          </p:sp>
        </mc:Choice>
        <mc:Fallback>
          <p:sp>
            <p:nvSpPr>
              <p:cNvPr id="8" name="标题 1"/>
              <p:cNvSpPr txBox="1">
                <a:spLocks noRot="1" noChangeAspect="1" noMove="1" noResize="1" noEditPoints="1" noAdjustHandles="1" noChangeArrowheads="1" noChangeShapeType="1" noTextEdit="1"/>
              </p:cNvSpPr>
              <p:nvPr/>
            </p:nvSpPr>
            <p:spPr>
              <a:xfrm>
                <a:off x="269948" y="1757079"/>
                <a:ext cx="8818763" cy="1040130"/>
              </a:xfrm>
              <a:prstGeom prst="rect">
                <a:avLst/>
              </a:prstGeom>
              <a:blipFill rotWithShape="1">
                <a:blip r:embed="rId2"/>
                <a:stretch>
                  <a:fillRect l="-1" t="-9527" r="7" b="-958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标题 1"/>
              <p:cNvSpPr txBox="1"/>
              <p:nvPr/>
            </p:nvSpPr>
            <p:spPr>
              <a:xfrm>
                <a:off x="914399" y="3291436"/>
                <a:ext cx="6177281" cy="104013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nary>
                      <m:naryPr>
                        <m:chr m:val="∮"/>
                        <m:ctrlPr>
                          <a:rPr lang="en-US" altLang="zh-CN" sz="3200" i="1" smtClean="0">
                            <a:latin typeface="Cambria Math" panose="02040503050406030204" pitchFamily="18" charset="0"/>
                            <a:ea typeface="楷体" panose="02010609060101010101" pitchFamily="49" charset="-122"/>
                          </a:rPr>
                        </m:ctrlPr>
                      </m:naryPr>
                      <m:sub>
                        <m:r>
                          <m:rPr>
                            <m:brk m:alnAt="23"/>
                          </m:rPr>
                          <a:rPr lang="en-US" altLang="zh-CN" sz="3200" b="0" i="1" smtClean="0">
                            <a:latin typeface="Cambria Math" panose="02040503050406030204" pitchFamily="18" charset="0"/>
                            <a:ea typeface="楷体" panose="02010609060101010101" pitchFamily="49" charset="-122"/>
                          </a:rPr>
                          <m:t>𝐶</m:t>
                        </m:r>
                      </m:sub>
                      <m:sup/>
                      <m:e>
                        <m:f>
                          <m:fPr>
                            <m:ctrlPr>
                              <a:rPr lang="en-US" altLang="zh-CN" sz="3200" i="1" smtClean="0">
                                <a:latin typeface="Cambria Math" panose="02040503050406030204" pitchFamily="18" charset="0"/>
                                <a:ea typeface="楷体" panose="02010609060101010101" pitchFamily="49" charset="-122"/>
                              </a:rPr>
                            </m:ctrlPr>
                          </m:fPr>
                          <m:num>
                            <m:r>
                              <a:rPr lang="en-US" altLang="zh-CN" sz="3200" b="0" i="1" smtClean="0">
                                <a:latin typeface="Cambria Math" panose="02040503050406030204" pitchFamily="18" charset="0"/>
                                <a:ea typeface="楷体" panose="02010609060101010101" pitchFamily="49" charset="-122"/>
                              </a:rPr>
                              <m:t>2</m:t>
                            </m:r>
                            <m:r>
                              <a:rPr lang="en-US" altLang="zh-CN" sz="3200" b="0" i="1" smtClean="0">
                                <a:latin typeface="Cambria Math" panose="02040503050406030204" pitchFamily="18" charset="0"/>
                                <a:ea typeface="楷体" panose="02010609060101010101" pitchFamily="49" charset="-122"/>
                              </a:rPr>
                              <m:t>𝑧</m:t>
                            </m:r>
                            <m:r>
                              <a:rPr lang="en-US" altLang="zh-CN" sz="3200" b="0" i="1" smtClean="0">
                                <a:latin typeface="Cambria Math" panose="02040503050406030204" pitchFamily="18" charset="0"/>
                                <a:ea typeface="楷体" panose="02010609060101010101" pitchFamily="49" charset="-122"/>
                              </a:rPr>
                              <m:t>−</m:t>
                            </m:r>
                            <m:r>
                              <a:rPr lang="en-US" altLang="zh-CN" sz="3200" b="0" i="1" smtClean="0">
                                <a:latin typeface="Cambria Math" panose="02040503050406030204" pitchFamily="18" charset="0"/>
                                <a:ea typeface="楷体" panose="02010609060101010101" pitchFamily="49" charset="-122"/>
                              </a:rPr>
                              <m:t>1</m:t>
                            </m:r>
                          </m:num>
                          <m:den>
                            <m:sSup>
                              <m:sSupPr>
                                <m:ctrlPr>
                                  <a:rPr lang="en-US" altLang="zh-CN" sz="3200" i="1" smtClean="0">
                                    <a:latin typeface="Cambria Math" panose="02040503050406030204" pitchFamily="18" charset="0"/>
                                    <a:ea typeface="楷体" panose="02010609060101010101" pitchFamily="49" charset="-122"/>
                                  </a:rPr>
                                </m:ctrlPr>
                              </m:sSupPr>
                              <m:e>
                                <m:r>
                                  <a:rPr lang="en-US" altLang="zh-CN" sz="3200" b="0" i="1" smtClean="0">
                                    <a:latin typeface="Cambria Math" panose="02040503050406030204" pitchFamily="18" charset="0"/>
                                    <a:ea typeface="楷体" panose="02010609060101010101" pitchFamily="49" charset="-122"/>
                                  </a:rPr>
                                  <m:t>𝑧</m:t>
                                </m:r>
                              </m:e>
                              <m:sup>
                                <m:r>
                                  <a:rPr lang="en-US" altLang="zh-CN" sz="3200" b="0" i="1" smtClean="0">
                                    <a:latin typeface="Cambria Math" panose="02040503050406030204" pitchFamily="18" charset="0"/>
                                    <a:ea typeface="楷体" panose="02010609060101010101" pitchFamily="49" charset="-122"/>
                                  </a:rPr>
                                  <m:t>2</m:t>
                                </m:r>
                              </m:sup>
                            </m:sSup>
                            <m:r>
                              <a:rPr lang="en-US" altLang="zh-CN" sz="3200" b="0" i="1" smtClean="0">
                                <a:latin typeface="Cambria Math" panose="02040503050406030204" pitchFamily="18" charset="0"/>
                                <a:ea typeface="楷体" panose="02010609060101010101" pitchFamily="49" charset="-122"/>
                              </a:rPr>
                              <m:t>−</m:t>
                            </m:r>
                            <m:r>
                              <a:rPr lang="en-US" altLang="zh-CN" sz="3200" b="0" i="1" smtClean="0">
                                <a:latin typeface="Cambria Math" panose="02040503050406030204" pitchFamily="18" charset="0"/>
                                <a:ea typeface="楷体" panose="02010609060101010101" pitchFamily="49" charset="-122"/>
                              </a:rPr>
                              <m:t>𝑧</m:t>
                            </m:r>
                          </m:den>
                        </m:f>
                        <m:r>
                          <a:rPr lang="en-US" altLang="zh-CN" sz="3200" b="0" i="1" smtClean="0">
                            <a:latin typeface="Cambria Math" panose="02040503050406030204" pitchFamily="18" charset="0"/>
                            <a:ea typeface="楷体" panose="02010609060101010101" pitchFamily="49" charset="-122"/>
                          </a:rPr>
                          <m:t>𝑑𝑧</m:t>
                        </m:r>
                      </m:e>
                    </m:nary>
                    <m:r>
                      <a:rPr lang="en-US" altLang="zh-CN" sz="3200" i="1">
                        <a:latin typeface="Cambria Math" panose="02040503050406030204" pitchFamily="18" charset="0"/>
                        <a:ea typeface="楷体" panose="02010609060101010101" pitchFamily="49" charset="-122"/>
                      </a:rPr>
                      <m:t>= </m:t>
                    </m:r>
                    <m:nary>
                      <m:naryPr>
                        <m:chr m:val="∮"/>
                        <m:ctrlPr>
                          <a:rPr lang="en-US" altLang="zh-CN" sz="3200" i="1">
                            <a:latin typeface="Cambria Math" panose="02040503050406030204" pitchFamily="18" charset="0"/>
                            <a:ea typeface="楷体" panose="02010609060101010101" pitchFamily="49" charset="-122"/>
                          </a:rPr>
                        </m:ctrlPr>
                      </m:naryPr>
                      <m:sub>
                        <m:r>
                          <m:rPr>
                            <m:brk m:alnAt="23"/>
                          </m:rPr>
                          <a:rPr lang="en-US" altLang="zh-CN" sz="3200" i="1">
                            <a:latin typeface="Cambria Math" panose="02040503050406030204" pitchFamily="18" charset="0"/>
                            <a:ea typeface="楷体" panose="02010609060101010101" pitchFamily="49" charset="-122"/>
                          </a:rPr>
                          <m:t>𝐶</m:t>
                        </m:r>
                      </m:sub>
                      <m:sup/>
                      <m:e>
                        <m:f>
                          <m:fPr>
                            <m:ctrlPr>
                              <a:rPr lang="en-US" altLang="zh-CN" sz="3200" i="1">
                                <a:latin typeface="Cambria Math" panose="02040503050406030204" pitchFamily="18" charset="0"/>
                                <a:ea typeface="楷体" panose="02010609060101010101" pitchFamily="49" charset="-122"/>
                              </a:rPr>
                            </m:ctrlPr>
                          </m:fPr>
                          <m:num>
                            <m:r>
                              <a:rPr lang="en-US" altLang="zh-CN" sz="3200" i="1">
                                <a:latin typeface="Cambria Math" panose="02040503050406030204" pitchFamily="18" charset="0"/>
                                <a:ea typeface="楷体" panose="02010609060101010101" pitchFamily="49" charset="-122"/>
                              </a:rPr>
                              <m:t>1</m:t>
                            </m:r>
                          </m:num>
                          <m:den>
                            <m:r>
                              <a:rPr lang="en-US" altLang="zh-CN" sz="3200" b="0" i="1" smtClean="0">
                                <a:latin typeface="Cambria Math" panose="02040503050406030204" pitchFamily="18" charset="0"/>
                                <a:ea typeface="楷体" panose="02010609060101010101" pitchFamily="49" charset="-122"/>
                              </a:rPr>
                              <m:t>𝑧</m:t>
                            </m:r>
                            <m:r>
                              <a:rPr lang="en-US" altLang="zh-CN" sz="3200" i="1">
                                <a:latin typeface="Cambria Math" panose="02040503050406030204" pitchFamily="18" charset="0"/>
                                <a:ea typeface="楷体" panose="02010609060101010101" pitchFamily="49" charset="-122"/>
                              </a:rPr>
                              <m:t>−</m:t>
                            </m:r>
                            <m:r>
                              <a:rPr lang="en-US" altLang="zh-CN" sz="3200" b="0" i="1" smtClean="0">
                                <a:latin typeface="Cambria Math" panose="02040503050406030204" pitchFamily="18" charset="0"/>
                                <a:ea typeface="楷体" panose="02010609060101010101" pitchFamily="49" charset="-122"/>
                              </a:rPr>
                              <m:t>1</m:t>
                            </m:r>
                          </m:den>
                        </m:f>
                        <m:r>
                          <a:rPr lang="en-US" altLang="zh-CN" sz="3200" i="1">
                            <a:latin typeface="Cambria Math" panose="02040503050406030204" pitchFamily="18" charset="0"/>
                            <a:ea typeface="楷体" panose="02010609060101010101" pitchFamily="49" charset="-122"/>
                          </a:rPr>
                          <m:t>𝑑𝑧</m:t>
                        </m:r>
                      </m:e>
                    </m:nary>
                    <m:r>
                      <a:rPr lang="en-US" altLang="zh-CN" sz="3200" i="1" smtClean="0">
                        <a:latin typeface="Cambria Math" panose="02040503050406030204" pitchFamily="18" charset="0"/>
                        <a:ea typeface="楷体" panose="02010609060101010101" pitchFamily="49" charset="-122"/>
                      </a:rPr>
                      <m:t>+</m:t>
                    </m:r>
                  </m:oMath>
                </a14:m>
                <a:r>
                  <a:rPr lang="en-US" altLang="zh-CN" sz="3200" dirty="0">
                    <a:ea typeface="楷体" panose="02010609060101010101" pitchFamily="49" charset="-122"/>
                  </a:rPr>
                  <a:t> </a:t>
                </a:r>
                <a14:m>
                  <m:oMath xmlns:m="http://schemas.openxmlformats.org/officeDocument/2006/math">
                    <m:r>
                      <a:rPr lang="en-US" altLang="zh-CN" sz="3200" i="1">
                        <a:latin typeface="Cambria Math" panose="02040503050406030204" pitchFamily="18" charset="0"/>
                        <a:ea typeface="楷体" panose="02010609060101010101" pitchFamily="49" charset="-122"/>
                      </a:rPr>
                      <m:t> </m:t>
                    </m:r>
                    <m:nary>
                      <m:naryPr>
                        <m:chr m:val="∮"/>
                        <m:ctrlPr>
                          <a:rPr lang="en-US" altLang="zh-CN" sz="3200" i="1">
                            <a:latin typeface="Cambria Math" panose="02040503050406030204" pitchFamily="18" charset="0"/>
                            <a:ea typeface="楷体" panose="02010609060101010101" pitchFamily="49" charset="-122"/>
                          </a:rPr>
                        </m:ctrlPr>
                      </m:naryPr>
                      <m:sub>
                        <m:r>
                          <m:rPr>
                            <m:brk m:alnAt="23"/>
                          </m:rPr>
                          <a:rPr lang="en-US" altLang="zh-CN" sz="3200" i="1">
                            <a:latin typeface="Cambria Math" panose="02040503050406030204" pitchFamily="18" charset="0"/>
                            <a:ea typeface="楷体" panose="02010609060101010101" pitchFamily="49" charset="-122"/>
                          </a:rPr>
                          <m:t>𝐶</m:t>
                        </m:r>
                      </m:sub>
                      <m:sup/>
                      <m:e>
                        <m:f>
                          <m:fPr>
                            <m:ctrlPr>
                              <a:rPr lang="en-US" altLang="zh-CN" sz="3200" i="1">
                                <a:latin typeface="Cambria Math" panose="02040503050406030204" pitchFamily="18" charset="0"/>
                                <a:ea typeface="楷体" panose="02010609060101010101" pitchFamily="49" charset="-122"/>
                              </a:rPr>
                            </m:ctrlPr>
                          </m:fPr>
                          <m:num>
                            <m:r>
                              <a:rPr lang="en-US" altLang="zh-CN" sz="3200" i="1">
                                <a:latin typeface="Cambria Math" panose="02040503050406030204" pitchFamily="18" charset="0"/>
                                <a:ea typeface="楷体" panose="02010609060101010101" pitchFamily="49" charset="-122"/>
                              </a:rPr>
                              <m:t>1</m:t>
                            </m:r>
                          </m:num>
                          <m:den>
                            <m:r>
                              <a:rPr lang="en-US" altLang="zh-CN" sz="3200" i="1">
                                <a:latin typeface="Cambria Math" panose="02040503050406030204" pitchFamily="18" charset="0"/>
                                <a:ea typeface="楷体" panose="02010609060101010101" pitchFamily="49" charset="-122"/>
                              </a:rPr>
                              <m:t>𝑧</m:t>
                            </m:r>
                          </m:den>
                        </m:f>
                        <m:r>
                          <a:rPr lang="en-US" altLang="zh-CN" sz="3200" i="1">
                            <a:latin typeface="Cambria Math" panose="02040503050406030204" pitchFamily="18" charset="0"/>
                            <a:ea typeface="楷体" panose="02010609060101010101" pitchFamily="49" charset="-122"/>
                          </a:rPr>
                          <m:t>𝑑𝑧</m:t>
                        </m:r>
                      </m:e>
                    </m:nary>
                  </m:oMath>
                </a14:m>
                <a:endParaRPr lang="en-US" altLang="zh-CN" sz="3200" dirty="0">
                  <a:latin typeface="楷体" panose="02010609060101010101" pitchFamily="49" charset="-122"/>
                  <a:ea typeface="楷体" panose="02010609060101010101" pitchFamily="49" charset="-122"/>
                </a:endParaRPr>
              </a:p>
            </p:txBody>
          </p:sp>
        </mc:Choice>
        <mc:Fallback>
          <p:sp>
            <p:nvSpPr>
              <p:cNvPr id="9" name="标题 1"/>
              <p:cNvSpPr txBox="1">
                <a:spLocks noRot="1" noChangeAspect="1" noMove="1" noResize="1" noEditPoints="1" noAdjustHandles="1" noChangeArrowheads="1" noChangeShapeType="1" noTextEdit="1"/>
              </p:cNvSpPr>
              <p:nvPr/>
            </p:nvSpPr>
            <p:spPr>
              <a:xfrm>
                <a:off x="914399" y="3291436"/>
                <a:ext cx="6177281" cy="1040130"/>
              </a:xfrm>
              <a:prstGeom prst="rect">
                <a:avLst/>
              </a:prstGeom>
              <a:blipFill rotWithShape="1">
                <a:blip r:embed="rId3"/>
                <a:stretch>
                  <a:fillRect l="-10" t="-4113" b="-4190"/>
                </a:stretch>
              </a:blipFill>
            </p:spPr>
            <p:txBody>
              <a:bodyPr/>
              <a:lstStyle/>
              <a:p>
                <a:r>
                  <a:rPr lang="zh-CN" altLang="en-US">
                    <a:noFill/>
                  </a:rPr>
                  <a:t> </a:t>
                </a:r>
              </a:p>
            </p:txBody>
          </p:sp>
        </mc:Fallback>
      </mc:AlternateContent>
      <p:sp>
        <p:nvSpPr>
          <p:cNvPr id="10" name="标题 1"/>
          <p:cNvSpPr txBox="1"/>
          <p:nvPr/>
        </p:nvSpPr>
        <p:spPr>
          <a:xfrm>
            <a:off x="203200" y="2943192"/>
            <a:ext cx="5593080" cy="55692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200" dirty="0">
                <a:latin typeface="楷体" panose="02010609060101010101" pitchFamily="49" charset="-122"/>
                <a:ea typeface="楷体" panose="02010609060101010101" pitchFamily="49" charset="-122"/>
              </a:rPr>
              <a:t>当</a:t>
            </a:r>
            <a:r>
              <a:rPr lang="en-US" altLang="zh-CN" sz="3200" dirty="0">
                <a:latin typeface="楷体" panose="02010609060101010101" pitchFamily="49" charset="-122"/>
                <a:ea typeface="楷体" panose="02010609060101010101" pitchFamily="49" charset="-122"/>
              </a:rPr>
              <a:t>C</a:t>
            </a:r>
            <a:r>
              <a:rPr lang="zh-CN" altLang="en-US" sz="3200" dirty="0">
                <a:latin typeface="楷体" panose="02010609060101010101" pitchFamily="49" charset="-122"/>
                <a:ea typeface="楷体" panose="02010609060101010101" pitchFamily="49" charset="-122"/>
              </a:rPr>
              <a:t>所围区域包含</a:t>
            </a:r>
            <a:r>
              <a:rPr lang="en-US" altLang="zh-CN" sz="3200" dirty="0">
                <a:latin typeface="楷体" panose="02010609060101010101" pitchFamily="49" charset="-122"/>
                <a:ea typeface="楷体" panose="02010609060101010101" pitchFamily="49" charset="-122"/>
              </a:rPr>
              <a:t>0</a:t>
            </a:r>
            <a:r>
              <a:rPr lang="zh-CN" altLang="en-US" sz="3200" dirty="0">
                <a:latin typeface="楷体" panose="02010609060101010101" pitchFamily="49" charset="-122"/>
                <a:ea typeface="楷体" panose="02010609060101010101" pitchFamily="49" charset="-122"/>
              </a:rPr>
              <a:t>、不包含</a:t>
            </a:r>
            <a:r>
              <a:rPr lang="en-US" altLang="zh-CN" sz="3200" dirty="0">
                <a:latin typeface="楷体" panose="02010609060101010101" pitchFamily="49" charset="-122"/>
                <a:ea typeface="楷体" panose="02010609060101010101" pitchFamily="49" charset="-122"/>
              </a:rPr>
              <a:t>1</a:t>
            </a:r>
            <a:endParaRPr lang="en-US" altLang="zh-CN" sz="3200" dirty="0">
              <a:latin typeface="楷体" panose="02010609060101010101" pitchFamily="49" charset="-122"/>
              <a:ea typeface="楷体" panose="02010609060101010101" pitchFamily="49" charset="-122"/>
            </a:endParaRPr>
          </a:p>
        </p:txBody>
      </p:sp>
      <p:sp>
        <p:nvSpPr>
          <p:cNvPr id="11" name="矩形: 圆角 10"/>
          <p:cNvSpPr/>
          <p:nvPr/>
        </p:nvSpPr>
        <p:spPr>
          <a:xfrm>
            <a:off x="3784600" y="3534101"/>
            <a:ext cx="828040" cy="868680"/>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4612640" y="3356301"/>
            <a:ext cx="1280160" cy="492443"/>
          </a:xfrm>
          <a:prstGeom prst="rect">
            <a:avLst/>
          </a:prstGeom>
          <a:noFill/>
        </p:spPr>
        <p:txBody>
          <a:bodyPr wrap="square" rtlCol="0">
            <a:spAutoFit/>
          </a:bodyPr>
          <a:lstStyle/>
          <a:p>
            <a:r>
              <a:rPr lang="zh-CN" altLang="en-US" sz="2600" b="1" dirty="0">
                <a:solidFill>
                  <a:srgbClr val="FF0000"/>
                </a:solidFill>
                <a:latin typeface="楷体" panose="02010609060101010101" pitchFamily="49" charset="-122"/>
                <a:ea typeface="楷体" panose="02010609060101010101" pitchFamily="49" charset="-122"/>
              </a:rPr>
              <a:t>解析</a:t>
            </a:r>
            <a:endParaRPr lang="zh-CN" altLang="en-US" sz="2600" b="1" dirty="0">
              <a:solidFill>
                <a:srgbClr val="FF0000"/>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14" name="标题 1"/>
              <p:cNvSpPr txBox="1"/>
              <p:nvPr/>
            </p:nvSpPr>
            <p:spPr>
              <a:xfrm>
                <a:off x="2846217" y="4159745"/>
                <a:ext cx="2148840" cy="104013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200" i="1" smtClean="0">
                        <a:latin typeface="Cambria Math" panose="02040503050406030204" pitchFamily="18" charset="0"/>
                        <a:ea typeface="楷体" panose="02010609060101010101" pitchFamily="49" charset="-122"/>
                      </a:rPr>
                      <m:t>=</m:t>
                    </m:r>
                    <m:r>
                      <a:rPr lang="en-US" altLang="zh-CN" sz="3200" i="1">
                        <a:latin typeface="Cambria Math" panose="02040503050406030204" pitchFamily="18" charset="0"/>
                        <a:ea typeface="楷体" panose="02010609060101010101" pitchFamily="49" charset="-122"/>
                      </a:rPr>
                      <m:t> </m:t>
                    </m:r>
                    <m:r>
                      <a:rPr lang="en-US" altLang="zh-CN" sz="3200" i="1" smtClean="0">
                        <a:latin typeface="Cambria Math" panose="02040503050406030204" pitchFamily="18" charset="0"/>
                        <a:ea typeface="楷体" panose="02010609060101010101" pitchFamily="49" charset="-122"/>
                      </a:rPr>
                      <m:t>0</m:t>
                    </m:r>
                    <m:r>
                      <a:rPr lang="en-US" altLang="zh-CN" sz="3200" i="1" smtClean="0">
                        <a:latin typeface="Cambria Math" panose="02040503050406030204" pitchFamily="18" charset="0"/>
                        <a:ea typeface="楷体" panose="02010609060101010101" pitchFamily="49" charset="-122"/>
                      </a:rPr>
                      <m:t>+</m:t>
                    </m:r>
                  </m:oMath>
                </a14:m>
                <a:r>
                  <a:rPr lang="en-US" altLang="zh-CN" sz="3200" dirty="0">
                    <a:ea typeface="楷体" panose="02010609060101010101" pitchFamily="49" charset="-122"/>
                  </a:rPr>
                  <a:t> </a:t>
                </a:r>
                <a14:m>
                  <m:oMath xmlns:m="http://schemas.openxmlformats.org/officeDocument/2006/math">
                    <m:r>
                      <a:rPr lang="en-US" altLang="zh-CN" sz="3200" i="1">
                        <a:latin typeface="Cambria Math" panose="02040503050406030204" pitchFamily="18" charset="0"/>
                        <a:ea typeface="楷体" panose="02010609060101010101" pitchFamily="49" charset="-122"/>
                      </a:rPr>
                      <m:t> </m:t>
                    </m:r>
                    <m:r>
                      <a:rPr lang="en-US" altLang="zh-CN" sz="3200" i="1">
                        <a:latin typeface="Cambria Math" panose="02040503050406030204" pitchFamily="18" charset="0"/>
                        <a:ea typeface="楷体" panose="02010609060101010101" pitchFamily="49" charset="-122"/>
                      </a:rPr>
                      <m:t>2</m:t>
                    </m:r>
                    <m:r>
                      <a:rPr lang="zh-CN" altLang="en-US" sz="3200" i="1" smtClean="0">
                        <a:latin typeface="Cambria Math" panose="02040503050406030204" pitchFamily="18" charset="0"/>
                        <a:ea typeface="楷体" panose="02010609060101010101" pitchFamily="49" charset="-122"/>
                      </a:rPr>
                      <m:t>𝜋</m:t>
                    </m:r>
                    <m:r>
                      <a:rPr lang="en-US" altLang="zh-CN" sz="3200" b="0" i="1" smtClean="0">
                        <a:latin typeface="Cambria Math" panose="02040503050406030204" pitchFamily="18" charset="0"/>
                        <a:ea typeface="楷体" panose="02010609060101010101" pitchFamily="49" charset="-122"/>
                      </a:rPr>
                      <m:t>𝑖</m:t>
                    </m:r>
                  </m:oMath>
                </a14:m>
                <a:endParaRPr lang="en-US" altLang="zh-CN" sz="3200" dirty="0">
                  <a:latin typeface="楷体" panose="02010609060101010101" pitchFamily="49" charset="-122"/>
                  <a:ea typeface="楷体" panose="02010609060101010101" pitchFamily="49" charset="-122"/>
                </a:endParaRPr>
              </a:p>
            </p:txBody>
          </p:sp>
        </mc:Choice>
        <mc:Fallback>
          <p:sp>
            <p:nvSpPr>
              <p:cNvPr id="14" name="标题 1"/>
              <p:cNvSpPr txBox="1">
                <a:spLocks noRot="1" noChangeAspect="1" noMove="1" noResize="1" noEditPoints="1" noAdjustHandles="1" noChangeArrowheads="1" noChangeShapeType="1" noTextEdit="1"/>
              </p:cNvSpPr>
              <p:nvPr/>
            </p:nvSpPr>
            <p:spPr>
              <a:xfrm>
                <a:off x="2846217" y="4159745"/>
                <a:ext cx="2148840" cy="1040130"/>
              </a:xfrm>
              <a:prstGeom prst="rect">
                <a:avLst/>
              </a:prstGeom>
              <a:blipFill rotWithShape="1">
                <a:blip r:embed="rId4"/>
                <a:stretch>
                  <a:fillRect l="-7" t="-48" r="7" b="48"/>
                </a:stretch>
              </a:blipFill>
            </p:spPr>
            <p:txBody>
              <a:bodyPr/>
              <a:lstStyle/>
              <a:p>
                <a:r>
                  <a:rPr lang="zh-CN" altLang="en-US">
                    <a:noFill/>
                  </a:rPr>
                  <a:t> </a:t>
                </a:r>
              </a:p>
            </p:txBody>
          </p:sp>
        </mc:Fallback>
      </mc:AlternateContent>
      <p:sp>
        <p:nvSpPr>
          <p:cNvPr id="15" name="矩形: 圆角 14"/>
          <p:cNvSpPr/>
          <p:nvPr/>
        </p:nvSpPr>
        <p:spPr>
          <a:xfrm>
            <a:off x="5593080" y="3534101"/>
            <a:ext cx="1463040" cy="868680"/>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7091680" y="3424413"/>
            <a:ext cx="1280160" cy="892552"/>
          </a:xfrm>
          <a:prstGeom prst="rect">
            <a:avLst/>
          </a:prstGeom>
          <a:noFill/>
        </p:spPr>
        <p:txBody>
          <a:bodyPr wrap="square" rtlCol="0">
            <a:spAutoFit/>
          </a:bodyPr>
          <a:lstStyle/>
          <a:p>
            <a:r>
              <a:rPr lang="zh-CN" altLang="en-US" sz="2600" b="1" dirty="0">
                <a:solidFill>
                  <a:srgbClr val="FF0000"/>
                </a:solidFill>
                <a:latin typeface="楷体" panose="02010609060101010101" pitchFamily="49" charset="-122"/>
                <a:ea typeface="楷体" panose="02010609060101010101" pitchFamily="49" charset="-122"/>
              </a:rPr>
              <a:t>由上题结论</a:t>
            </a:r>
            <a:endParaRPr lang="zh-CN" altLang="en-US" sz="2600" b="1" dirty="0">
              <a:solidFill>
                <a:srgbClr val="FF0000"/>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17" name="标题 1"/>
              <p:cNvSpPr txBox="1"/>
              <p:nvPr/>
            </p:nvSpPr>
            <p:spPr>
              <a:xfrm>
                <a:off x="4878217" y="4159745"/>
                <a:ext cx="1463040" cy="104013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3200" i="1" smtClean="0">
                          <a:latin typeface="Cambria Math" panose="02040503050406030204" pitchFamily="18" charset="0"/>
                          <a:ea typeface="楷体" panose="02010609060101010101" pitchFamily="49" charset="-122"/>
                        </a:rPr>
                        <m:t>=</m:t>
                      </m:r>
                      <m:r>
                        <a:rPr lang="en-US" altLang="zh-CN" sz="3200" i="1">
                          <a:latin typeface="Cambria Math" panose="02040503050406030204" pitchFamily="18" charset="0"/>
                          <a:ea typeface="楷体" panose="02010609060101010101" pitchFamily="49" charset="-122"/>
                        </a:rPr>
                        <m:t> </m:t>
                      </m:r>
                      <m:r>
                        <a:rPr lang="en-US" altLang="zh-CN" sz="3200" i="1">
                          <a:latin typeface="Cambria Math" panose="02040503050406030204" pitchFamily="18" charset="0"/>
                          <a:ea typeface="楷体" panose="02010609060101010101" pitchFamily="49" charset="-122"/>
                        </a:rPr>
                        <m:t>2</m:t>
                      </m:r>
                      <m:r>
                        <a:rPr lang="zh-CN" altLang="en-US" sz="3200" i="1" smtClean="0">
                          <a:latin typeface="Cambria Math" panose="02040503050406030204" pitchFamily="18" charset="0"/>
                          <a:ea typeface="楷体" panose="02010609060101010101" pitchFamily="49" charset="-122"/>
                        </a:rPr>
                        <m:t>𝜋</m:t>
                      </m:r>
                      <m:r>
                        <a:rPr lang="en-US" altLang="zh-CN" sz="3200" b="0" i="1" smtClean="0">
                          <a:latin typeface="Cambria Math" panose="02040503050406030204" pitchFamily="18" charset="0"/>
                          <a:ea typeface="楷体" panose="02010609060101010101" pitchFamily="49" charset="-122"/>
                        </a:rPr>
                        <m:t>𝑖</m:t>
                      </m:r>
                    </m:oMath>
                  </m:oMathPara>
                </a14:m>
                <a:endParaRPr lang="en-US" altLang="zh-CN" sz="3200" dirty="0">
                  <a:latin typeface="楷体" panose="02010609060101010101" pitchFamily="49" charset="-122"/>
                  <a:ea typeface="楷体" panose="02010609060101010101" pitchFamily="49" charset="-122"/>
                </a:endParaRPr>
              </a:p>
            </p:txBody>
          </p:sp>
        </mc:Choice>
        <mc:Fallback>
          <p:sp>
            <p:nvSpPr>
              <p:cNvPr id="17" name="标题 1"/>
              <p:cNvSpPr txBox="1">
                <a:spLocks noRot="1" noChangeAspect="1" noMove="1" noResize="1" noEditPoints="1" noAdjustHandles="1" noChangeArrowheads="1" noChangeShapeType="1" noTextEdit="1"/>
              </p:cNvSpPr>
              <p:nvPr/>
            </p:nvSpPr>
            <p:spPr>
              <a:xfrm>
                <a:off x="4878217" y="4159745"/>
                <a:ext cx="1463040" cy="1040130"/>
              </a:xfrm>
              <a:prstGeom prst="rect">
                <a:avLst/>
              </a:prstGeom>
              <a:blipFill rotWithShape="1">
                <a:blip r:embed="rId5"/>
                <a:stretch>
                  <a:fillRect l="-10" t="-48" r="10" b="48"/>
                </a:stretch>
              </a:blipFill>
            </p:spPr>
            <p:txBody>
              <a:bodyPr/>
              <a:lstStyle/>
              <a:p>
                <a:r>
                  <a:rPr lang="zh-CN" altLang="en-US">
                    <a:noFill/>
                  </a:rPr>
                  <a:t> </a:t>
                </a:r>
              </a:p>
            </p:txBody>
          </p:sp>
        </mc:Fallback>
      </mc:AlternateContent>
      <p:sp>
        <p:nvSpPr>
          <p:cNvPr id="26" name="标题 1"/>
          <p:cNvSpPr txBox="1"/>
          <p:nvPr/>
        </p:nvSpPr>
        <p:spPr>
          <a:xfrm>
            <a:off x="203199" y="4984321"/>
            <a:ext cx="6585097" cy="55692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200" dirty="0">
                <a:latin typeface="楷体" panose="02010609060101010101" pitchFamily="49" charset="-122"/>
                <a:ea typeface="楷体" panose="02010609060101010101" pitchFamily="49" charset="-122"/>
              </a:rPr>
              <a:t>当</a:t>
            </a:r>
            <a:r>
              <a:rPr lang="en-US" altLang="zh-CN" sz="3200" dirty="0">
                <a:latin typeface="楷体" panose="02010609060101010101" pitchFamily="49" charset="-122"/>
                <a:ea typeface="楷体" panose="02010609060101010101" pitchFamily="49" charset="-122"/>
              </a:rPr>
              <a:t>C</a:t>
            </a:r>
            <a:r>
              <a:rPr lang="zh-CN" altLang="en-US" sz="3200" dirty="0">
                <a:latin typeface="楷体" panose="02010609060101010101" pitchFamily="49" charset="-122"/>
                <a:ea typeface="楷体" panose="02010609060101010101" pitchFamily="49" charset="-122"/>
              </a:rPr>
              <a:t>所围区域包含</a:t>
            </a:r>
            <a:r>
              <a:rPr lang="en-US" altLang="zh-CN" sz="3200" dirty="0">
                <a:latin typeface="楷体" panose="02010609060101010101" pitchFamily="49" charset="-122"/>
                <a:ea typeface="楷体" panose="02010609060101010101" pitchFamily="49" charset="-122"/>
              </a:rPr>
              <a:t>1</a:t>
            </a:r>
            <a:r>
              <a:rPr lang="zh-CN" altLang="en-US" sz="3200" dirty="0">
                <a:latin typeface="楷体" panose="02010609060101010101" pitchFamily="49" charset="-122"/>
                <a:ea typeface="楷体" panose="02010609060101010101" pitchFamily="49" charset="-122"/>
              </a:rPr>
              <a:t>、不包含</a:t>
            </a:r>
            <a:r>
              <a:rPr lang="en-US" altLang="zh-CN" sz="3200" dirty="0">
                <a:latin typeface="楷体" panose="02010609060101010101" pitchFamily="49" charset="-122"/>
                <a:ea typeface="楷体" panose="02010609060101010101" pitchFamily="49" charset="-122"/>
              </a:rPr>
              <a:t>0.</a:t>
            </a:r>
            <a:r>
              <a:rPr lang="zh-CN" altLang="en-US" sz="3200" dirty="0">
                <a:latin typeface="楷体" panose="02010609060101010101" pitchFamily="49" charset="-122"/>
                <a:ea typeface="楷体" panose="02010609060101010101" pitchFamily="49" charset="-122"/>
              </a:rPr>
              <a:t>同理</a:t>
            </a:r>
            <a:endParaRPr lang="en-US" altLang="zh-CN" sz="3200" dirty="0">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27" name="标题 1"/>
              <p:cNvSpPr txBox="1"/>
              <p:nvPr/>
            </p:nvSpPr>
            <p:spPr>
              <a:xfrm>
                <a:off x="831996" y="5326191"/>
                <a:ext cx="6177281" cy="104013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nary>
                      <m:naryPr>
                        <m:chr m:val="∮"/>
                        <m:ctrlPr>
                          <a:rPr lang="en-US" altLang="zh-CN" sz="3200" i="1" smtClean="0">
                            <a:latin typeface="Cambria Math" panose="02040503050406030204" pitchFamily="18" charset="0"/>
                            <a:ea typeface="楷体" panose="02010609060101010101" pitchFamily="49" charset="-122"/>
                          </a:rPr>
                        </m:ctrlPr>
                      </m:naryPr>
                      <m:sub>
                        <m:r>
                          <m:rPr>
                            <m:brk m:alnAt="23"/>
                          </m:rPr>
                          <a:rPr lang="en-US" altLang="zh-CN" sz="3200" b="0" i="1" smtClean="0">
                            <a:latin typeface="Cambria Math" panose="02040503050406030204" pitchFamily="18" charset="0"/>
                            <a:ea typeface="楷体" panose="02010609060101010101" pitchFamily="49" charset="-122"/>
                          </a:rPr>
                          <m:t>𝐶</m:t>
                        </m:r>
                      </m:sub>
                      <m:sup/>
                      <m:e>
                        <m:f>
                          <m:fPr>
                            <m:ctrlPr>
                              <a:rPr lang="en-US" altLang="zh-CN" sz="3200" i="1" smtClean="0">
                                <a:latin typeface="Cambria Math" panose="02040503050406030204" pitchFamily="18" charset="0"/>
                                <a:ea typeface="楷体" panose="02010609060101010101" pitchFamily="49" charset="-122"/>
                              </a:rPr>
                            </m:ctrlPr>
                          </m:fPr>
                          <m:num>
                            <m:r>
                              <a:rPr lang="en-US" altLang="zh-CN" sz="3200" b="0" i="1" smtClean="0">
                                <a:latin typeface="Cambria Math" panose="02040503050406030204" pitchFamily="18" charset="0"/>
                                <a:ea typeface="楷体" panose="02010609060101010101" pitchFamily="49" charset="-122"/>
                              </a:rPr>
                              <m:t>2</m:t>
                            </m:r>
                            <m:r>
                              <a:rPr lang="en-US" altLang="zh-CN" sz="3200" b="0" i="1" smtClean="0">
                                <a:latin typeface="Cambria Math" panose="02040503050406030204" pitchFamily="18" charset="0"/>
                                <a:ea typeface="楷体" panose="02010609060101010101" pitchFamily="49" charset="-122"/>
                              </a:rPr>
                              <m:t>𝑧</m:t>
                            </m:r>
                            <m:r>
                              <a:rPr lang="en-US" altLang="zh-CN" sz="3200" b="0" i="1" smtClean="0">
                                <a:latin typeface="Cambria Math" panose="02040503050406030204" pitchFamily="18" charset="0"/>
                                <a:ea typeface="楷体" panose="02010609060101010101" pitchFamily="49" charset="-122"/>
                              </a:rPr>
                              <m:t>−</m:t>
                            </m:r>
                            <m:r>
                              <a:rPr lang="en-US" altLang="zh-CN" sz="3200" b="0" i="1" smtClean="0">
                                <a:latin typeface="Cambria Math" panose="02040503050406030204" pitchFamily="18" charset="0"/>
                                <a:ea typeface="楷体" panose="02010609060101010101" pitchFamily="49" charset="-122"/>
                              </a:rPr>
                              <m:t>1</m:t>
                            </m:r>
                          </m:num>
                          <m:den>
                            <m:sSup>
                              <m:sSupPr>
                                <m:ctrlPr>
                                  <a:rPr lang="en-US" altLang="zh-CN" sz="3200" i="1" smtClean="0">
                                    <a:latin typeface="Cambria Math" panose="02040503050406030204" pitchFamily="18" charset="0"/>
                                    <a:ea typeface="楷体" panose="02010609060101010101" pitchFamily="49" charset="-122"/>
                                  </a:rPr>
                                </m:ctrlPr>
                              </m:sSupPr>
                              <m:e>
                                <m:r>
                                  <a:rPr lang="en-US" altLang="zh-CN" sz="3200" b="0" i="1" smtClean="0">
                                    <a:latin typeface="Cambria Math" panose="02040503050406030204" pitchFamily="18" charset="0"/>
                                    <a:ea typeface="楷体" panose="02010609060101010101" pitchFamily="49" charset="-122"/>
                                  </a:rPr>
                                  <m:t>𝑧</m:t>
                                </m:r>
                              </m:e>
                              <m:sup>
                                <m:r>
                                  <a:rPr lang="en-US" altLang="zh-CN" sz="3200" b="0" i="1" smtClean="0">
                                    <a:latin typeface="Cambria Math" panose="02040503050406030204" pitchFamily="18" charset="0"/>
                                    <a:ea typeface="楷体" panose="02010609060101010101" pitchFamily="49" charset="-122"/>
                                  </a:rPr>
                                  <m:t>2</m:t>
                                </m:r>
                              </m:sup>
                            </m:sSup>
                            <m:r>
                              <a:rPr lang="en-US" altLang="zh-CN" sz="3200" b="0" i="1" smtClean="0">
                                <a:latin typeface="Cambria Math" panose="02040503050406030204" pitchFamily="18" charset="0"/>
                                <a:ea typeface="楷体" panose="02010609060101010101" pitchFamily="49" charset="-122"/>
                              </a:rPr>
                              <m:t>−</m:t>
                            </m:r>
                            <m:r>
                              <a:rPr lang="en-US" altLang="zh-CN" sz="3200" b="0" i="1" smtClean="0">
                                <a:latin typeface="Cambria Math" panose="02040503050406030204" pitchFamily="18" charset="0"/>
                                <a:ea typeface="楷体" panose="02010609060101010101" pitchFamily="49" charset="-122"/>
                              </a:rPr>
                              <m:t>𝑧</m:t>
                            </m:r>
                          </m:den>
                        </m:f>
                        <m:r>
                          <a:rPr lang="en-US" altLang="zh-CN" sz="3200" b="0" i="1" smtClean="0">
                            <a:latin typeface="Cambria Math" panose="02040503050406030204" pitchFamily="18" charset="0"/>
                            <a:ea typeface="楷体" panose="02010609060101010101" pitchFamily="49" charset="-122"/>
                          </a:rPr>
                          <m:t>𝑑𝑧</m:t>
                        </m:r>
                      </m:e>
                    </m:nary>
                    <m:r>
                      <a:rPr lang="en-US" altLang="zh-CN" sz="3200" i="1">
                        <a:latin typeface="Cambria Math" panose="02040503050406030204" pitchFamily="18" charset="0"/>
                        <a:ea typeface="楷体" panose="02010609060101010101" pitchFamily="49" charset="-122"/>
                      </a:rPr>
                      <m:t>= </m:t>
                    </m:r>
                    <m:nary>
                      <m:naryPr>
                        <m:chr m:val="∮"/>
                        <m:ctrlPr>
                          <a:rPr lang="en-US" altLang="zh-CN" sz="3200" i="1">
                            <a:latin typeface="Cambria Math" panose="02040503050406030204" pitchFamily="18" charset="0"/>
                            <a:ea typeface="楷体" panose="02010609060101010101" pitchFamily="49" charset="-122"/>
                          </a:rPr>
                        </m:ctrlPr>
                      </m:naryPr>
                      <m:sub>
                        <m:r>
                          <m:rPr>
                            <m:brk m:alnAt="23"/>
                          </m:rPr>
                          <a:rPr lang="en-US" altLang="zh-CN" sz="3200" i="1">
                            <a:latin typeface="Cambria Math" panose="02040503050406030204" pitchFamily="18" charset="0"/>
                            <a:ea typeface="楷体" panose="02010609060101010101" pitchFamily="49" charset="-122"/>
                          </a:rPr>
                          <m:t>𝐶</m:t>
                        </m:r>
                      </m:sub>
                      <m:sup/>
                      <m:e>
                        <m:f>
                          <m:fPr>
                            <m:ctrlPr>
                              <a:rPr lang="en-US" altLang="zh-CN" sz="3200" i="1">
                                <a:latin typeface="Cambria Math" panose="02040503050406030204" pitchFamily="18" charset="0"/>
                                <a:ea typeface="楷体" panose="02010609060101010101" pitchFamily="49" charset="-122"/>
                              </a:rPr>
                            </m:ctrlPr>
                          </m:fPr>
                          <m:num>
                            <m:r>
                              <a:rPr lang="en-US" altLang="zh-CN" sz="3200" i="1">
                                <a:latin typeface="Cambria Math" panose="02040503050406030204" pitchFamily="18" charset="0"/>
                                <a:ea typeface="楷体" panose="02010609060101010101" pitchFamily="49" charset="-122"/>
                              </a:rPr>
                              <m:t>1</m:t>
                            </m:r>
                          </m:num>
                          <m:den>
                            <m:r>
                              <a:rPr lang="en-US" altLang="zh-CN" sz="3200" b="0" i="1" smtClean="0">
                                <a:latin typeface="Cambria Math" panose="02040503050406030204" pitchFamily="18" charset="0"/>
                                <a:ea typeface="楷体" panose="02010609060101010101" pitchFamily="49" charset="-122"/>
                              </a:rPr>
                              <m:t>𝑧</m:t>
                            </m:r>
                            <m:r>
                              <a:rPr lang="en-US" altLang="zh-CN" sz="3200" i="1">
                                <a:latin typeface="Cambria Math" panose="02040503050406030204" pitchFamily="18" charset="0"/>
                                <a:ea typeface="楷体" panose="02010609060101010101" pitchFamily="49" charset="-122"/>
                              </a:rPr>
                              <m:t>−</m:t>
                            </m:r>
                            <m:r>
                              <a:rPr lang="en-US" altLang="zh-CN" sz="3200" b="0" i="1" smtClean="0">
                                <a:latin typeface="Cambria Math" panose="02040503050406030204" pitchFamily="18" charset="0"/>
                                <a:ea typeface="楷体" panose="02010609060101010101" pitchFamily="49" charset="-122"/>
                              </a:rPr>
                              <m:t>1</m:t>
                            </m:r>
                          </m:den>
                        </m:f>
                        <m:r>
                          <a:rPr lang="en-US" altLang="zh-CN" sz="3200" i="1">
                            <a:latin typeface="Cambria Math" panose="02040503050406030204" pitchFamily="18" charset="0"/>
                            <a:ea typeface="楷体" panose="02010609060101010101" pitchFamily="49" charset="-122"/>
                          </a:rPr>
                          <m:t>𝑑𝑧</m:t>
                        </m:r>
                      </m:e>
                    </m:nary>
                    <m:r>
                      <a:rPr lang="en-US" altLang="zh-CN" sz="3200" i="1" smtClean="0">
                        <a:latin typeface="Cambria Math" panose="02040503050406030204" pitchFamily="18" charset="0"/>
                        <a:ea typeface="楷体" panose="02010609060101010101" pitchFamily="49" charset="-122"/>
                      </a:rPr>
                      <m:t>+</m:t>
                    </m:r>
                  </m:oMath>
                </a14:m>
                <a:r>
                  <a:rPr lang="en-US" altLang="zh-CN" sz="3200" dirty="0">
                    <a:ea typeface="楷体" panose="02010609060101010101" pitchFamily="49" charset="-122"/>
                  </a:rPr>
                  <a:t> </a:t>
                </a:r>
                <a14:m>
                  <m:oMath xmlns:m="http://schemas.openxmlformats.org/officeDocument/2006/math">
                    <m:r>
                      <a:rPr lang="en-US" altLang="zh-CN" sz="3200" i="1">
                        <a:latin typeface="Cambria Math" panose="02040503050406030204" pitchFamily="18" charset="0"/>
                        <a:ea typeface="楷体" panose="02010609060101010101" pitchFamily="49" charset="-122"/>
                      </a:rPr>
                      <m:t> </m:t>
                    </m:r>
                    <m:nary>
                      <m:naryPr>
                        <m:chr m:val="∮"/>
                        <m:ctrlPr>
                          <a:rPr lang="en-US" altLang="zh-CN" sz="3200" i="1">
                            <a:latin typeface="Cambria Math" panose="02040503050406030204" pitchFamily="18" charset="0"/>
                            <a:ea typeface="楷体" panose="02010609060101010101" pitchFamily="49" charset="-122"/>
                          </a:rPr>
                        </m:ctrlPr>
                      </m:naryPr>
                      <m:sub>
                        <m:r>
                          <m:rPr>
                            <m:brk m:alnAt="23"/>
                          </m:rPr>
                          <a:rPr lang="en-US" altLang="zh-CN" sz="3200" i="1">
                            <a:latin typeface="Cambria Math" panose="02040503050406030204" pitchFamily="18" charset="0"/>
                            <a:ea typeface="楷体" panose="02010609060101010101" pitchFamily="49" charset="-122"/>
                          </a:rPr>
                          <m:t>𝐶</m:t>
                        </m:r>
                      </m:sub>
                      <m:sup/>
                      <m:e>
                        <m:f>
                          <m:fPr>
                            <m:ctrlPr>
                              <a:rPr lang="en-US" altLang="zh-CN" sz="3200" i="1">
                                <a:latin typeface="Cambria Math" panose="02040503050406030204" pitchFamily="18" charset="0"/>
                                <a:ea typeface="楷体" panose="02010609060101010101" pitchFamily="49" charset="-122"/>
                              </a:rPr>
                            </m:ctrlPr>
                          </m:fPr>
                          <m:num>
                            <m:r>
                              <a:rPr lang="en-US" altLang="zh-CN" sz="3200" i="1">
                                <a:latin typeface="Cambria Math" panose="02040503050406030204" pitchFamily="18" charset="0"/>
                                <a:ea typeface="楷体" panose="02010609060101010101" pitchFamily="49" charset="-122"/>
                              </a:rPr>
                              <m:t>1</m:t>
                            </m:r>
                          </m:num>
                          <m:den>
                            <m:r>
                              <a:rPr lang="en-US" altLang="zh-CN" sz="3200" i="1">
                                <a:latin typeface="Cambria Math" panose="02040503050406030204" pitchFamily="18" charset="0"/>
                                <a:ea typeface="楷体" panose="02010609060101010101" pitchFamily="49" charset="-122"/>
                              </a:rPr>
                              <m:t>𝑧</m:t>
                            </m:r>
                          </m:den>
                        </m:f>
                        <m:r>
                          <a:rPr lang="en-US" altLang="zh-CN" sz="3200" i="1">
                            <a:latin typeface="Cambria Math" panose="02040503050406030204" pitchFamily="18" charset="0"/>
                            <a:ea typeface="楷体" panose="02010609060101010101" pitchFamily="49" charset="-122"/>
                          </a:rPr>
                          <m:t>𝑑𝑧</m:t>
                        </m:r>
                      </m:e>
                    </m:nary>
                  </m:oMath>
                </a14:m>
                <a:endParaRPr lang="en-US" altLang="zh-CN" sz="3200" dirty="0">
                  <a:latin typeface="楷体" panose="02010609060101010101" pitchFamily="49" charset="-122"/>
                  <a:ea typeface="楷体" panose="02010609060101010101" pitchFamily="49" charset="-122"/>
                </a:endParaRPr>
              </a:p>
            </p:txBody>
          </p:sp>
        </mc:Choice>
        <mc:Fallback>
          <p:sp>
            <p:nvSpPr>
              <p:cNvPr id="27" name="标题 1"/>
              <p:cNvSpPr txBox="1">
                <a:spLocks noRot="1" noChangeAspect="1" noMove="1" noResize="1" noEditPoints="1" noAdjustHandles="1" noChangeArrowheads="1" noChangeShapeType="1" noTextEdit="1"/>
              </p:cNvSpPr>
              <p:nvPr/>
            </p:nvSpPr>
            <p:spPr>
              <a:xfrm>
                <a:off x="831996" y="5326191"/>
                <a:ext cx="6177281" cy="1040130"/>
              </a:xfrm>
              <a:prstGeom prst="rect">
                <a:avLst/>
              </a:prstGeom>
              <a:blipFill rotWithShape="1">
                <a:blip r:embed="rId3"/>
                <a:stretch>
                  <a:fillRect l="-2" t="-4133" r="2" b="-417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 name="标题 1"/>
              <p:cNvSpPr txBox="1"/>
              <p:nvPr/>
            </p:nvSpPr>
            <p:spPr>
              <a:xfrm>
                <a:off x="6788297" y="5452507"/>
                <a:ext cx="1463040" cy="104013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3200" i="1" smtClean="0">
                          <a:latin typeface="Cambria Math" panose="02040503050406030204" pitchFamily="18" charset="0"/>
                          <a:ea typeface="楷体" panose="02010609060101010101" pitchFamily="49" charset="-122"/>
                        </a:rPr>
                        <m:t>=</m:t>
                      </m:r>
                      <m:r>
                        <a:rPr lang="en-US" altLang="zh-CN" sz="3200" i="1">
                          <a:latin typeface="Cambria Math" panose="02040503050406030204" pitchFamily="18" charset="0"/>
                          <a:ea typeface="楷体" panose="02010609060101010101" pitchFamily="49" charset="-122"/>
                        </a:rPr>
                        <m:t> </m:t>
                      </m:r>
                      <m:r>
                        <a:rPr lang="en-US" altLang="zh-CN" sz="3200" i="1">
                          <a:latin typeface="Cambria Math" panose="02040503050406030204" pitchFamily="18" charset="0"/>
                          <a:ea typeface="楷体" panose="02010609060101010101" pitchFamily="49" charset="-122"/>
                        </a:rPr>
                        <m:t>2</m:t>
                      </m:r>
                      <m:r>
                        <a:rPr lang="zh-CN" altLang="en-US" sz="3200" i="1" smtClean="0">
                          <a:latin typeface="Cambria Math" panose="02040503050406030204" pitchFamily="18" charset="0"/>
                          <a:ea typeface="楷体" panose="02010609060101010101" pitchFamily="49" charset="-122"/>
                        </a:rPr>
                        <m:t>𝜋</m:t>
                      </m:r>
                      <m:r>
                        <a:rPr lang="en-US" altLang="zh-CN" sz="3200" b="0" i="1" smtClean="0">
                          <a:latin typeface="Cambria Math" panose="02040503050406030204" pitchFamily="18" charset="0"/>
                          <a:ea typeface="楷体" panose="02010609060101010101" pitchFamily="49" charset="-122"/>
                        </a:rPr>
                        <m:t>𝑖</m:t>
                      </m:r>
                    </m:oMath>
                  </m:oMathPara>
                </a14:m>
                <a:endParaRPr lang="en-US" altLang="zh-CN" sz="3200" dirty="0">
                  <a:latin typeface="楷体" panose="02010609060101010101" pitchFamily="49" charset="-122"/>
                  <a:ea typeface="楷体" panose="02010609060101010101" pitchFamily="49" charset="-122"/>
                </a:endParaRPr>
              </a:p>
            </p:txBody>
          </p:sp>
        </mc:Choice>
        <mc:Fallback>
          <p:sp>
            <p:nvSpPr>
              <p:cNvPr id="28" name="标题 1"/>
              <p:cNvSpPr txBox="1">
                <a:spLocks noRot="1" noChangeAspect="1" noMove="1" noResize="1" noEditPoints="1" noAdjustHandles="1" noChangeArrowheads="1" noChangeShapeType="1" noTextEdit="1"/>
              </p:cNvSpPr>
              <p:nvPr/>
            </p:nvSpPr>
            <p:spPr>
              <a:xfrm>
                <a:off x="6788297" y="5452507"/>
                <a:ext cx="1463040" cy="1040130"/>
              </a:xfrm>
              <a:prstGeom prst="rect">
                <a:avLst/>
              </a:prstGeom>
              <a:blipFill rotWithShape="1">
                <a:blip r:embed="rId5"/>
                <a:stretch>
                  <a:fillRect l="-10" t="-38" r="10" b="38"/>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 grpId="0"/>
      <p:bldP spid="9" grpId="0"/>
      <p:bldP spid="10" grpId="0"/>
      <p:bldP spid="11" grpId="0" animBg="1"/>
      <p:bldP spid="12" grpId="0"/>
      <p:bldP spid="14" grpId="0"/>
      <p:bldP spid="15" grpId="0" animBg="1"/>
      <p:bldP spid="16" grpId="0"/>
      <p:bldP spid="17" grpId="0"/>
      <p:bldP spid="26" grpId="0"/>
      <p:bldP spid="27" grpId="0"/>
      <p:bldP spid="2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3" name="标题 1"/>
              <p:cNvSpPr txBox="1"/>
              <p:nvPr/>
            </p:nvSpPr>
            <p:spPr>
              <a:xfrm>
                <a:off x="203200" y="374049"/>
                <a:ext cx="8494395" cy="104013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200" i="1">
                        <a:latin typeface="Cambria Math" panose="02040503050406030204" pitchFamily="18" charset="0"/>
                        <a:ea typeface="楷体" panose="02010609060101010101" pitchFamily="49" charset="-122"/>
                      </a:rPr>
                      <m:t>𝐸𝑔</m:t>
                    </m:r>
                    <m:r>
                      <a:rPr lang="en-US" altLang="zh-CN" sz="3200" i="1">
                        <a:latin typeface="Cambria Math" panose="02040503050406030204" pitchFamily="18" charset="0"/>
                        <a:ea typeface="楷体" panose="02010609060101010101" pitchFamily="49" charset="-122"/>
                      </a:rPr>
                      <m:t>: </m:t>
                    </m:r>
                    <m:nary>
                      <m:naryPr>
                        <m:chr m:val="∮"/>
                        <m:ctrlPr>
                          <a:rPr lang="en-US" altLang="zh-CN" sz="3200" i="1" smtClean="0">
                            <a:latin typeface="Cambria Math" panose="02040503050406030204" pitchFamily="18" charset="0"/>
                            <a:ea typeface="楷体" panose="02010609060101010101" pitchFamily="49" charset="-122"/>
                          </a:rPr>
                        </m:ctrlPr>
                      </m:naryPr>
                      <m:sub>
                        <m:r>
                          <m:rPr>
                            <m:brk m:alnAt="23"/>
                          </m:rPr>
                          <a:rPr lang="en-US" altLang="zh-CN" sz="3200" b="0" i="1" smtClean="0">
                            <a:latin typeface="Cambria Math" panose="02040503050406030204" pitchFamily="18" charset="0"/>
                            <a:ea typeface="楷体" panose="02010609060101010101" pitchFamily="49" charset="-122"/>
                          </a:rPr>
                          <m:t>𝐶</m:t>
                        </m:r>
                      </m:sub>
                      <m:sup/>
                      <m:e>
                        <m:f>
                          <m:fPr>
                            <m:ctrlPr>
                              <a:rPr lang="en-US" altLang="zh-CN" sz="3200" i="1" smtClean="0">
                                <a:latin typeface="Cambria Math" panose="02040503050406030204" pitchFamily="18" charset="0"/>
                                <a:ea typeface="楷体" panose="02010609060101010101" pitchFamily="49" charset="-122"/>
                              </a:rPr>
                            </m:ctrlPr>
                          </m:fPr>
                          <m:num>
                            <m:r>
                              <a:rPr lang="en-US" altLang="zh-CN" sz="3200" b="0" i="1" smtClean="0">
                                <a:latin typeface="Cambria Math" panose="02040503050406030204" pitchFamily="18" charset="0"/>
                                <a:ea typeface="楷体" panose="02010609060101010101" pitchFamily="49" charset="-122"/>
                              </a:rPr>
                              <m:t>2</m:t>
                            </m:r>
                            <m:r>
                              <a:rPr lang="en-US" altLang="zh-CN" sz="3200" b="0" i="1" smtClean="0">
                                <a:latin typeface="Cambria Math" panose="02040503050406030204" pitchFamily="18" charset="0"/>
                                <a:ea typeface="楷体" panose="02010609060101010101" pitchFamily="49" charset="-122"/>
                              </a:rPr>
                              <m:t>𝑧</m:t>
                            </m:r>
                            <m:r>
                              <a:rPr lang="en-US" altLang="zh-CN" sz="3200" b="0" i="1" smtClean="0">
                                <a:latin typeface="Cambria Math" panose="02040503050406030204" pitchFamily="18" charset="0"/>
                                <a:ea typeface="楷体" panose="02010609060101010101" pitchFamily="49" charset="-122"/>
                              </a:rPr>
                              <m:t>−</m:t>
                            </m:r>
                            <m:r>
                              <a:rPr lang="en-US" altLang="zh-CN" sz="3200" b="0" i="1" smtClean="0">
                                <a:latin typeface="Cambria Math" panose="02040503050406030204" pitchFamily="18" charset="0"/>
                                <a:ea typeface="楷体" panose="02010609060101010101" pitchFamily="49" charset="-122"/>
                              </a:rPr>
                              <m:t>1</m:t>
                            </m:r>
                          </m:num>
                          <m:den>
                            <m:sSup>
                              <m:sSupPr>
                                <m:ctrlPr>
                                  <a:rPr lang="en-US" altLang="zh-CN" sz="3200" i="1" smtClean="0">
                                    <a:latin typeface="Cambria Math" panose="02040503050406030204" pitchFamily="18" charset="0"/>
                                    <a:ea typeface="楷体" panose="02010609060101010101" pitchFamily="49" charset="-122"/>
                                  </a:rPr>
                                </m:ctrlPr>
                              </m:sSupPr>
                              <m:e>
                                <m:r>
                                  <a:rPr lang="en-US" altLang="zh-CN" sz="3200" b="0" i="1" smtClean="0">
                                    <a:latin typeface="Cambria Math" panose="02040503050406030204" pitchFamily="18" charset="0"/>
                                    <a:ea typeface="楷体" panose="02010609060101010101" pitchFamily="49" charset="-122"/>
                                  </a:rPr>
                                  <m:t>𝑧</m:t>
                                </m:r>
                              </m:e>
                              <m:sup>
                                <m:r>
                                  <a:rPr lang="en-US" altLang="zh-CN" sz="3200" b="0" i="1" smtClean="0">
                                    <a:latin typeface="Cambria Math" panose="02040503050406030204" pitchFamily="18" charset="0"/>
                                    <a:ea typeface="楷体" panose="02010609060101010101" pitchFamily="49" charset="-122"/>
                                  </a:rPr>
                                  <m:t>2</m:t>
                                </m:r>
                              </m:sup>
                            </m:sSup>
                            <m:r>
                              <a:rPr lang="en-US" altLang="zh-CN" sz="3200" b="0" i="1" smtClean="0">
                                <a:latin typeface="Cambria Math" panose="02040503050406030204" pitchFamily="18" charset="0"/>
                                <a:ea typeface="楷体" panose="02010609060101010101" pitchFamily="49" charset="-122"/>
                              </a:rPr>
                              <m:t>−</m:t>
                            </m:r>
                            <m:r>
                              <a:rPr lang="en-US" altLang="zh-CN" sz="3200" b="0" i="1" smtClean="0">
                                <a:latin typeface="Cambria Math" panose="02040503050406030204" pitchFamily="18" charset="0"/>
                                <a:ea typeface="楷体" panose="02010609060101010101" pitchFamily="49" charset="-122"/>
                              </a:rPr>
                              <m:t>𝑧</m:t>
                            </m:r>
                          </m:den>
                        </m:f>
                        <m:r>
                          <a:rPr lang="en-US" altLang="zh-CN" sz="3200" b="0" i="1" smtClean="0">
                            <a:latin typeface="Cambria Math" panose="02040503050406030204" pitchFamily="18" charset="0"/>
                            <a:ea typeface="楷体" panose="02010609060101010101" pitchFamily="49" charset="-122"/>
                          </a:rPr>
                          <m:t>𝑑𝑧</m:t>
                        </m:r>
                      </m:e>
                    </m:nary>
                  </m:oMath>
                </a14:m>
                <a:r>
                  <a:rPr lang="zh-CN" altLang="en-US" sz="3200" dirty="0">
                    <a:latin typeface="楷体" panose="02010609060101010101" pitchFamily="49" charset="-122"/>
                    <a:ea typeface="楷体" panose="02010609060101010101" pitchFamily="49" charset="-122"/>
                  </a:rPr>
                  <a:t>，</a:t>
                </a:r>
                <a14:m>
                  <m:oMath xmlns:m="http://schemas.openxmlformats.org/officeDocument/2006/math">
                    <m:r>
                      <a:rPr lang="en-US" altLang="zh-CN" sz="3200" b="0" i="1" dirty="0" smtClean="0">
                        <a:latin typeface="Cambria Math" panose="02040503050406030204" pitchFamily="18" charset="0"/>
                        <a:ea typeface="楷体" panose="02010609060101010101" pitchFamily="49" charset="-122"/>
                      </a:rPr>
                      <m:t>𝐶</m:t>
                    </m:r>
                  </m:oMath>
                </a14:m>
                <a:r>
                  <a:rPr lang="zh-CN" altLang="en-US" sz="3200" dirty="0">
                    <a:latin typeface="楷体" panose="02010609060101010101" pitchFamily="49" charset="-122"/>
                    <a:ea typeface="楷体" panose="02010609060101010101" pitchFamily="49" charset="-122"/>
                  </a:rPr>
                  <a:t>为不经过</a:t>
                </a:r>
                <a:r>
                  <a:rPr lang="en-US" altLang="zh-CN" sz="3200" dirty="0">
                    <a:latin typeface="楷体" panose="02010609060101010101" pitchFamily="49" charset="-122"/>
                    <a:ea typeface="楷体" panose="02010609060101010101" pitchFamily="49" charset="-122"/>
                  </a:rPr>
                  <a:t>0</a:t>
                </a:r>
                <a:r>
                  <a:rPr lang="zh-CN" altLang="en-US" sz="3200" dirty="0">
                    <a:latin typeface="楷体" panose="02010609060101010101" pitchFamily="49" charset="-122"/>
                    <a:ea typeface="楷体" panose="02010609060101010101" pitchFamily="49" charset="-122"/>
                  </a:rPr>
                  <a:t>、</a:t>
                </a:r>
                <a:r>
                  <a:rPr lang="en-US" altLang="zh-CN" sz="3200" dirty="0">
                    <a:latin typeface="楷体" panose="02010609060101010101" pitchFamily="49" charset="-122"/>
                    <a:ea typeface="楷体" panose="02010609060101010101" pitchFamily="49" charset="-122"/>
                  </a:rPr>
                  <a:t>1</a:t>
                </a:r>
                <a:r>
                  <a:rPr lang="zh-CN" altLang="en-US" sz="3200" dirty="0">
                    <a:latin typeface="楷体" panose="02010609060101010101" pitchFamily="49" charset="-122"/>
                    <a:ea typeface="楷体" panose="02010609060101010101" pitchFamily="49" charset="-122"/>
                  </a:rPr>
                  <a:t>的简单闭曲线。</a:t>
                </a:r>
                <a:endParaRPr lang="en-US" altLang="zh-CN" sz="3200" dirty="0">
                  <a:latin typeface="楷体" panose="02010609060101010101" pitchFamily="49" charset="-122"/>
                  <a:ea typeface="楷体" panose="02010609060101010101" pitchFamily="49" charset="-122"/>
                </a:endParaRPr>
              </a:p>
            </p:txBody>
          </p:sp>
        </mc:Choice>
        <mc:Fallback>
          <p:sp>
            <p:nvSpPr>
              <p:cNvPr id="13" name="标题 1"/>
              <p:cNvSpPr txBox="1">
                <a:spLocks noRot="1" noChangeAspect="1" noMove="1" noResize="1" noEditPoints="1" noAdjustHandles="1" noChangeArrowheads="1" noChangeShapeType="1" noTextEdit="1"/>
              </p:cNvSpPr>
              <p:nvPr/>
            </p:nvSpPr>
            <p:spPr>
              <a:xfrm>
                <a:off x="203200" y="374049"/>
                <a:ext cx="8494395" cy="1040130"/>
              </a:xfrm>
              <a:prstGeom prst="rect">
                <a:avLst/>
              </a:prstGeom>
              <a:blipFill rotWithShape="1">
                <a:blip r:embed="rId1"/>
                <a:stretch>
                  <a:fillRect t="-4094" r="-1256" b="-4209"/>
                </a:stretch>
              </a:blipFill>
            </p:spPr>
            <p:txBody>
              <a:bodyPr/>
              <a:lstStyle/>
              <a:p>
                <a:r>
                  <a:rPr lang="zh-CN" altLang="en-US">
                    <a:noFill/>
                  </a:rPr>
                  <a:t> </a:t>
                </a:r>
              </a:p>
            </p:txBody>
          </p:sp>
        </mc:Fallback>
      </mc:AlternateContent>
      <p:grpSp>
        <p:nvGrpSpPr>
          <p:cNvPr id="4" name="组合 3"/>
          <p:cNvGrpSpPr/>
          <p:nvPr/>
        </p:nvGrpSpPr>
        <p:grpSpPr>
          <a:xfrm>
            <a:off x="0" y="82323"/>
            <a:ext cx="9088711" cy="516645"/>
            <a:chOff x="0" y="82323"/>
            <a:chExt cx="9088711" cy="516645"/>
          </a:xfrm>
        </p:grpSpPr>
        <p:sp>
          <p:nvSpPr>
            <p:cNvPr id="6"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2.5 </a:t>
              </a:r>
              <a:r>
                <a:rPr lang="en-US" altLang="zh-CN" sz="1800" b="1" i="1" dirty="0">
                  <a:latin typeface="楷体" panose="02010609060101010101" pitchFamily="49" charset="-122"/>
                  <a:ea typeface="楷体" panose="02010609060101010101" pitchFamily="49" charset="-122"/>
                </a:rPr>
                <a:t>Cauchy</a:t>
              </a:r>
              <a:r>
                <a:rPr lang="zh-CN" altLang="en-US" sz="1800" b="1" dirty="0">
                  <a:latin typeface="楷体" panose="02010609060101010101" pitchFamily="49" charset="-122"/>
                  <a:ea typeface="楷体" panose="02010609060101010101" pitchFamily="49" charset="-122"/>
                </a:rPr>
                <a:t>型积分公式</a:t>
              </a:r>
              <a:endParaRPr lang="zh-CN" altLang="en-US" sz="1800" b="1" dirty="0">
                <a:latin typeface="楷体" panose="02010609060101010101" pitchFamily="49" charset="-122"/>
                <a:ea typeface="楷体" panose="02010609060101010101" pitchFamily="49" charset="-122"/>
              </a:endParaRPr>
            </a:p>
          </p:txBody>
        </p:sp>
        <p:cxnSp>
          <p:nvCxnSpPr>
            <p:cNvPr id="7" name="直接连接符 6"/>
            <p:cNvCxnSpPr/>
            <p:nvPr/>
          </p:nvCxnSpPr>
          <p:spPr>
            <a:xfrm flipV="1">
              <a:off x="0" y="573451"/>
              <a:ext cx="9088711" cy="25517"/>
            </a:xfrm>
            <a:prstGeom prst="line">
              <a:avLst/>
            </a:prstGeom>
            <a:ln w="1270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9" name="标题 1"/>
              <p:cNvSpPr txBox="1"/>
              <p:nvPr/>
            </p:nvSpPr>
            <p:spPr>
              <a:xfrm>
                <a:off x="122036" y="3240606"/>
                <a:ext cx="4632843" cy="104013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nary>
                      <m:naryPr>
                        <m:chr m:val="∮"/>
                        <m:ctrlPr>
                          <a:rPr lang="en-US" altLang="zh-CN" sz="3000" i="1" smtClean="0">
                            <a:latin typeface="Cambria Math" panose="02040503050406030204" pitchFamily="18" charset="0"/>
                            <a:ea typeface="楷体" panose="02010609060101010101" pitchFamily="49" charset="-122"/>
                          </a:rPr>
                        </m:ctrlPr>
                      </m:naryPr>
                      <m:sub>
                        <m:r>
                          <m:rPr>
                            <m:brk m:alnAt="23"/>
                          </m:rPr>
                          <a:rPr lang="en-US" altLang="zh-CN" sz="3000" b="0" i="1" smtClean="0">
                            <a:latin typeface="Cambria Math" panose="02040503050406030204" pitchFamily="18" charset="0"/>
                            <a:ea typeface="楷体" panose="02010609060101010101" pitchFamily="49" charset="-122"/>
                          </a:rPr>
                          <m:t>𝐶</m:t>
                        </m:r>
                      </m:sub>
                      <m:sup/>
                      <m:e>
                        <m:f>
                          <m:fPr>
                            <m:ctrlPr>
                              <a:rPr lang="en-US" altLang="zh-CN" sz="3000" i="1" smtClean="0">
                                <a:latin typeface="Cambria Math" panose="02040503050406030204" pitchFamily="18" charset="0"/>
                                <a:ea typeface="楷体" panose="02010609060101010101" pitchFamily="49" charset="-122"/>
                              </a:rPr>
                            </m:ctrlPr>
                          </m:fPr>
                          <m:num>
                            <m:r>
                              <a:rPr lang="en-US" altLang="zh-CN" sz="3000" b="0" i="1" smtClean="0">
                                <a:latin typeface="Cambria Math" panose="02040503050406030204" pitchFamily="18" charset="0"/>
                                <a:ea typeface="楷体" panose="02010609060101010101" pitchFamily="49" charset="-122"/>
                              </a:rPr>
                              <m:t>2</m:t>
                            </m:r>
                            <m:r>
                              <a:rPr lang="en-US" altLang="zh-CN" sz="3000" b="0" i="1" smtClean="0">
                                <a:latin typeface="Cambria Math" panose="02040503050406030204" pitchFamily="18" charset="0"/>
                                <a:ea typeface="楷体" panose="02010609060101010101" pitchFamily="49" charset="-122"/>
                              </a:rPr>
                              <m:t>𝑧</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1</m:t>
                            </m:r>
                          </m:num>
                          <m:den>
                            <m:sSup>
                              <m:sSupPr>
                                <m:ctrlPr>
                                  <a:rPr lang="en-US" altLang="zh-CN" sz="3000" i="1" smtClean="0">
                                    <a:latin typeface="Cambria Math" panose="02040503050406030204" pitchFamily="18" charset="0"/>
                                    <a:ea typeface="楷体" panose="02010609060101010101" pitchFamily="49" charset="-122"/>
                                  </a:rPr>
                                </m:ctrlPr>
                              </m:sSupPr>
                              <m:e>
                                <m:r>
                                  <a:rPr lang="en-US" altLang="zh-CN" sz="3000" b="0" i="1" smtClean="0">
                                    <a:latin typeface="Cambria Math" panose="02040503050406030204" pitchFamily="18" charset="0"/>
                                    <a:ea typeface="楷体" panose="02010609060101010101" pitchFamily="49" charset="-122"/>
                                  </a:rPr>
                                  <m:t>𝑧</m:t>
                                </m:r>
                              </m:e>
                              <m:sup>
                                <m:r>
                                  <a:rPr lang="en-US" altLang="zh-CN" sz="3000" b="0" i="1" smtClean="0">
                                    <a:latin typeface="Cambria Math" panose="02040503050406030204" pitchFamily="18" charset="0"/>
                                    <a:ea typeface="楷体" panose="02010609060101010101" pitchFamily="49" charset="-122"/>
                                  </a:rPr>
                                  <m:t>2</m:t>
                                </m:r>
                              </m:sup>
                            </m:sSup>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𝑧</m:t>
                            </m:r>
                          </m:den>
                        </m:f>
                        <m:r>
                          <a:rPr lang="en-US" altLang="zh-CN" sz="3000" b="0" i="1" smtClean="0">
                            <a:latin typeface="Cambria Math" panose="02040503050406030204" pitchFamily="18" charset="0"/>
                            <a:ea typeface="楷体" panose="02010609060101010101" pitchFamily="49" charset="-122"/>
                          </a:rPr>
                          <m:t>𝑑𝑧</m:t>
                        </m:r>
                      </m:e>
                    </m:nary>
                    <m:r>
                      <a:rPr lang="en-US" altLang="zh-CN" sz="3000" i="1">
                        <a:latin typeface="Cambria Math" panose="02040503050406030204" pitchFamily="18" charset="0"/>
                        <a:ea typeface="楷体" panose="02010609060101010101" pitchFamily="49" charset="-122"/>
                      </a:rPr>
                      <m:t>=</m:t>
                    </m:r>
                    <m:nary>
                      <m:naryPr>
                        <m:chr m:val="∮"/>
                        <m:ctrlPr>
                          <a:rPr lang="en-US" altLang="zh-CN" sz="3000" i="1">
                            <a:latin typeface="Cambria Math" panose="02040503050406030204" pitchFamily="18" charset="0"/>
                            <a:ea typeface="楷体" panose="02010609060101010101" pitchFamily="49" charset="-122"/>
                          </a:rPr>
                        </m:ctrlPr>
                      </m:naryPr>
                      <m:sub>
                        <m:sSub>
                          <m:sSubPr>
                            <m:ctrlPr>
                              <a:rPr lang="en-US" altLang="zh-CN" sz="3000" i="1">
                                <a:latin typeface="Cambria Math" panose="02040503050406030204" pitchFamily="18" charset="0"/>
                                <a:ea typeface="楷体" panose="02010609060101010101" pitchFamily="49" charset="-122"/>
                              </a:rPr>
                            </m:ctrlPr>
                          </m:sSubPr>
                          <m:e>
                            <m:r>
                              <a:rPr lang="en-US" altLang="zh-CN" sz="3000" i="1">
                                <a:latin typeface="Cambria Math" panose="02040503050406030204" pitchFamily="18" charset="0"/>
                                <a:ea typeface="楷体" panose="02010609060101010101" pitchFamily="49" charset="-122"/>
                              </a:rPr>
                              <m:t>𝐶</m:t>
                            </m:r>
                          </m:e>
                          <m:sub>
                            <m:r>
                              <a:rPr lang="en-US" altLang="zh-CN" sz="3000" i="1">
                                <a:latin typeface="Cambria Math" panose="02040503050406030204" pitchFamily="18" charset="0"/>
                                <a:ea typeface="楷体" panose="02010609060101010101" pitchFamily="49" charset="-122"/>
                              </a:rPr>
                              <m:t>1</m:t>
                            </m:r>
                          </m:sub>
                        </m:sSub>
                        <m:r>
                          <a:rPr lang="en-US" altLang="zh-CN" sz="3000" i="1">
                            <a:latin typeface="Cambria Math" panose="02040503050406030204" pitchFamily="18" charset="0"/>
                            <a:ea typeface="楷体" panose="02010609060101010101" pitchFamily="49" charset="-122"/>
                          </a:rPr>
                          <m:t>+</m:t>
                        </m:r>
                        <m:sSub>
                          <m:sSubPr>
                            <m:ctrlPr>
                              <a:rPr lang="en-US" altLang="zh-CN" sz="3000" i="1">
                                <a:latin typeface="Cambria Math" panose="02040503050406030204" pitchFamily="18" charset="0"/>
                                <a:ea typeface="楷体" panose="02010609060101010101" pitchFamily="49" charset="-122"/>
                              </a:rPr>
                            </m:ctrlPr>
                          </m:sSubPr>
                          <m:e>
                            <m:r>
                              <a:rPr lang="en-US" altLang="zh-CN" sz="3000" i="1">
                                <a:latin typeface="Cambria Math" panose="02040503050406030204" pitchFamily="18" charset="0"/>
                                <a:ea typeface="楷体" panose="02010609060101010101" pitchFamily="49" charset="-122"/>
                              </a:rPr>
                              <m:t>𝐶</m:t>
                            </m:r>
                          </m:e>
                          <m:sub>
                            <m:r>
                              <a:rPr lang="en-US" altLang="zh-CN" sz="3000" i="1">
                                <a:latin typeface="Cambria Math" panose="02040503050406030204" pitchFamily="18" charset="0"/>
                                <a:ea typeface="楷体" panose="02010609060101010101" pitchFamily="49" charset="-122"/>
                              </a:rPr>
                              <m:t>2</m:t>
                            </m:r>
                          </m:sub>
                        </m:sSub>
                      </m:sub>
                      <m:sup/>
                      <m:e>
                        <m:f>
                          <m:fPr>
                            <m:ctrlPr>
                              <a:rPr lang="en-US" altLang="zh-CN" sz="3000" i="1">
                                <a:latin typeface="Cambria Math" panose="02040503050406030204" pitchFamily="18" charset="0"/>
                                <a:ea typeface="楷体" panose="02010609060101010101" pitchFamily="49" charset="-122"/>
                              </a:rPr>
                            </m:ctrlPr>
                          </m:fPr>
                          <m:num>
                            <m:r>
                              <a:rPr lang="en-US" altLang="zh-CN" sz="3000" i="1">
                                <a:latin typeface="Cambria Math" panose="02040503050406030204" pitchFamily="18" charset="0"/>
                                <a:ea typeface="楷体" panose="02010609060101010101" pitchFamily="49" charset="-122"/>
                              </a:rPr>
                              <m:t>2</m:t>
                            </m:r>
                            <m:r>
                              <a:rPr lang="en-US" altLang="zh-CN" sz="3000" i="1">
                                <a:latin typeface="Cambria Math" panose="02040503050406030204" pitchFamily="18" charset="0"/>
                                <a:ea typeface="楷体" panose="02010609060101010101" pitchFamily="49" charset="-122"/>
                              </a:rPr>
                              <m:t>𝑧</m:t>
                            </m:r>
                            <m:r>
                              <a:rPr lang="en-US" altLang="zh-CN" sz="3000" i="1">
                                <a:latin typeface="Cambria Math" panose="02040503050406030204" pitchFamily="18" charset="0"/>
                                <a:ea typeface="楷体" panose="02010609060101010101" pitchFamily="49" charset="-122"/>
                              </a:rPr>
                              <m:t>−</m:t>
                            </m:r>
                            <m:r>
                              <a:rPr lang="en-US" altLang="zh-CN" sz="3000" i="1">
                                <a:latin typeface="Cambria Math" panose="02040503050406030204" pitchFamily="18" charset="0"/>
                                <a:ea typeface="楷体" panose="02010609060101010101" pitchFamily="49" charset="-122"/>
                              </a:rPr>
                              <m:t>1</m:t>
                            </m:r>
                          </m:num>
                          <m:den>
                            <m:sSup>
                              <m:sSupPr>
                                <m:ctrlPr>
                                  <a:rPr lang="en-US" altLang="zh-CN" sz="3000" i="1">
                                    <a:latin typeface="Cambria Math" panose="02040503050406030204" pitchFamily="18" charset="0"/>
                                    <a:ea typeface="楷体" panose="02010609060101010101" pitchFamily="49" charset="-122"/>
                                  </a:rPr>
                                </m:ctrlPr>
                              </m:sSupPr>
                              <m:e>
                                <m:r>
                                  <a:rPr lang="en-US" altLang="zh-CN" sz="3000" i="1">
                                    <a:latin typeface="Cambria Math" panose="02040503050406030204" pitchFamily="18" charset="0"/>
                                    <a:ea typeface="楷体" panose="02010609060101010101" pitchFamily="49" charset="-122"/>
                                  </a:rPr>
                                  <m:t>𝑧</m:t>
                                </m:r>
                              </m:e>
                              <m:sup>
                                <m:r>
                                  <a:rPr lang="en-US" altLang="zh-CN" sz="3000" i="1">
                                    <a:latin typeface="Cambria Math" panose="02040503050406030204" pitchFamily="18" charset="0"/>
                                    <a:ea typeface="楷体" panose="02010609060101010101" pitchFamily="49" charset="-122"/>
                                  </a:rPr>
                                  <m:t>2</m:t>
                                </m:r>
                              </m:sup>
                            </m:sSup>
                            <m:r>
                              <a:rPr lang="en-US" altLang="zh-CN" sz="3000" i="1">
                                <a:latin typeface="Cambria Math" panose="02040503050406030204" pitchFamily="18" charset="0"/>
                                <a:ea typeface="楷体" panose="02010609060101010101" pitchFamily="49" charset="-122"/>
                              </a:rPr>
                              <m:t>−</m:t>
                            </m:r>
                            <m:r>
                              <a:rPr lang="en-US" altLang="zh-CN" sz="3000" i="1">
                                <a:latin typeface="Cambria Math" panose="02040503050406030204" pitchFamily="18" charset="0"/>
                                <a:ea typeface="楷体" panose="02010609060101010101" pitchFamily="49" charset="-122"/>
                              </a:rPr>
                              <m:t>𝑧</m:t>
                            </m:r>
                          </m:den>
                        </m:f>
                        <m:r>
                          <a:rPr lang="en-US" altLang="zh-CN" sz="3000" i="1">
                            <a:latin typeface="Cambria Math" panose="02040503050406030204" pitchFamily="18" charset="0"/>
                            <a:ea typeface="楷体" panose="02010609060101010101" pitchFamily="49" charset="-122"/>
                          </a:rPr>
                          <m:t>𝑑𝑧</m:t>
                        </m:r>
                      </m:e>
                    </m:nary>
                  </m:oMath>
                </a14:m>
                <a:r>
                  <a:rPr lang="en-US" altLang="zh-CN" sz="3000" dirty="0">
                    <a:latin typeface="楷体" panose="02010609060101010101" pitchFamily="49" charset="-122"/>
                    <a:ea typeface="楷体" panose="02010609060101010101" pitchFamily="49" charset="-122"/>
                  </a:rPr>
                  <a:t> </a:t>
                </a:r>
                <a:endParaRPr lang="en-US" altLang="zh-CN" sz="3000" dirty="0">
                  <a:latin typeface="楷体" panose="02010609060101010101" pitchFamily="49" charset="-122"/>
                  <a:ea typeface="楷体" panose="02010609060101010101" pitchFamily="49" charset="-122"/>
                </a:endParaRPr>
              </a:p>
            </p:txBody>
          </p:sp>
        </mc:Choice>
        <mc:Fallback>
          <p:sp>
            <p:nvSpPr>
              <p:cNvPr id="9" name="标题 1"/>
              <p:cNvSpPr txBox="1">
                <a:spLocks noRot="1" noChangeAspect="1" noMove="1" noResize="1" noEditPoints="1" noAdjustHandles="1" noChangeArrowheads="1" noChangeShapeType="1" noTextEdit="1"/>
              </p:cNvSpPr>
              <p:nvPr/>
            </p:nvSpPr>
            <p:spPr>
              <a:xfrm>
                <a:off x="122036" y="3240606"/>
                <a:ext cx="4632843" cy="1040130"/>
              </a:xfrm>
              <a:prstGeom prst="rect">
                <a:avLst/>
              </a:prstGeom>
              <a:blipFill rotWithShape="1">
                <a:blip r:embed="rId2"/>
                <a:stretch>
                  <a:fillRect l="-3" t="-813" r="14" b="-896"/>
                </a:stretch>
              </a:blipFill>
            </p:spPr>
            <p:txBody>
              <a:bodyPr/>
              <a:lstStyle/>
              <a:p>
                <a:r>
                  <a:rPr lang="zh-CN" altLang="en-US">
                    <a:noFill/>
                  </a:rPr>
                  <a:t> </a:t>
                </a:r>
              </a:p>
            </p:txBody>
          </p:sp>
        </mc:Fallback>
      </mc:AlternateContent>
      <p:sp>
        <p:nvSpPr>
          <p:cNvPr id="10" name="标题 1"/>
          <p:cNvSpPr txBox="1"/>
          <p:nvPr/>
        </p:nvSpPr>
        <p:spPr>
          <a:xfrm>
            <a:off x="162560" y="1517415"/>
            <a:ext cx="4033520" cy="55692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200" dirty="0">
                <a:latin typeface="楷体" panose="02010609060101010101" pitchFamily="49" charset="-122"/>
                <a:ea typeface="楷体" panose="02010609060101010101" pitchFamily="49" charset="-122"/>
              </a:rPr>
              <a:t>当</a:t>
            </a:r>
            <a:r>
              <a:rPr lang="en-US" altLang="zh-CN" sz="3200" dirty="0">
                <a:latin typeface="楷体" panose="02010609060101010101" pitchFamily="49" charset="-122"/>
                <a:ea typeface="楷体" panose="02010609060101010101" pitchFamily="49" charset="-122"/>
              </a:rPr>
              <a:t>C</a:t>
            </a:r>
            <a:r>
              <a:rPr lang="zh-CN" altLang="en-US" sz="3200" dirty="0">
                <a:latin typeface="楷体" panose="02010609060101010101" pitchFamily="49" charset="-122"/>
                <a:ea typeface="楷体" panose="02010609060101010101" pitchFamily="49" charset="-122"/>
              </a:rPr>
              <a:t>所围区域包含</a:t>
            </a:r>
            <a:r>
              <a:rPr lang="en-US" altLang="zh-CN" sz="3200" dirty="0">
                <a:latin typeface="楷体" panose="02010609060101010101" pitchFamily="49" charset="-122"/>
                <a:ea typeface="楷体" panose="02010609060101010101" pitchFamily="49" charset="-122"/>
              </a:rPr>
              <a:t>0</a:t>
            </a:r>
            <a:r>
              <a:rPr lang="zh-CN" altLang="en-US" sz="3200" dirty="0">
                <a:latin typeface="楷体" panose="02010609060101010101" pitchFamily="49" charset="-122"/>
                <a:ea typeface="楷体" panose="02010609060101010101" pitchFamily="49" charset="-122"/>
              </a:rPr>
              <a:t>和</a:t>
            </a:r>
            <a:r>
              <a:rPr lang="en-US" altLang="zh-CN" sz="3200" dirty="0">
                <a:latin typeface="楷体" panose="02010609060101010101" pitchFamily="49" charset="-122"/>
                <a:ea typeface="楷体" panose="02010609060101010101" pitchFamily="49" charset="-122"/>
              </a:rPr>
              <a:t>1</a:t>
            </a:r>
            <a:endParaRPr lang="en-US" altLang="zh-CN" sz="3200" dirty="0">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14" name="标题 1"/>
              <p:cNvSpPr txBox="1"/>
              <p:nvPr/>
            </p:nvSpPr>
            <p:spPr>
              <a:xfrm>
                <a:off x="977899" y="4247890"/>
                <a:ext cx="8166101" cy="104013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200" dirty="0">
                    <a:ea typeface="楷体" panose="02010609060101010101" pitchFamily="49" charset="-122"/>
                  </a:rPr>
                  <a:t> </a:t>
                </a:r>
                <a14:m>
                  <m:oMath xmlns:m="http://schemas.openxmlformats.org/officeDocument/2006/math">
                    <m:r>
                      <a:rPr lang="en-US" altLang="zh-CN" sz="3200" i="1" smtClean="0">
                        <a:latin typeface="Cambria Math" panose="02040503050406030204" pitchFamily="18" charset="0"/>
                        <a:ea typeface="楷体" panose="02010609060101010101" pitchFamily="49" charset="-122"/>
                      </a:rPr>
                      <m:t>=</m:t>
                    </m:r>
                    <m:nary>
                      <m:naryPr>
                        <m:chr m:val="∮"/>
                        <m:ctrlPr>
                          <a:rPr lang="en-US" altLang="zh-CN" sz="3200" i="1">
                            <a:latin typeface="Cambria Math" panose="02040503050406030204" pitchFamily="18" charset="0"/>
                            <a:ea typeface="楷体" panose="02010609060101010101" pitchFamily="49" charset="-122"/>
                          </a:rPr>
                        </m:ctrlPr>
                      </m:naryPr>
                      <m:sub>
                        <m:sSub>
                          <m:sSubPr>
                            <m:ctrlPr>
                              <a:rPr lang="en-US" altLang="zh-CN" sz="3200" i="1" smtClean="0">
                                <a:latin typeface="Cambria Math" panose="02040503050406030204" pitchFamily="18" charset="0"/>
                                <a:ea typeface="楷体" panose="02010609060101010101" pitchFamily="49" charset="-122"/>
                              </a:rPr>
                            </m:ctrlPr>
                          </m:sSubPr>
                          <m:e>
                            <m:r>
                              <a:rPr lang="en-US" altLang="zh-CN" sz="3200" b="0" i="1" smtClean="0">
                                <a:latin typeface="Cambria Math" panose="02040503050406030204" pitchFamily="18" charset="0"/>
                                <a:ea typeface="楷体" panose="02010609060101010101" pitchFamily="49" charset="-122"/>
                              </a:rPr>
                              <m:t>𝐶</m:t>
                            </m:r>
                          </m:e>
                          <m:sub>
                            <m:r>
                              <a:rPr lang="en-US" altLang="zh-CN" sz="3200" b="0" i="1" smtClean="0">
                                <a:latin typeface="Cambria Math" panose="02040503050406030204" pitchFamily="18" charset="0"/>
                                <a:ea typeface="楷体" panose="02010609060101010101" pitchFamily="49" charset="-122"/>
                              </a:rPr>
                              <m:t>1</m:t>
                            </m:r>
                          </m:sub>
                        </m:sSub>
                      </m:sub>
                      <m:sup/>
                      <m:e>
                        <m:f>
                          <m:fPr>
                            <m:ctrlPr>
                              <a:rPr lang="en-US" altLang="zh-CN" sz="3200" i="1">
                                <a:latin typeface="Cambria Math" panose="02040503050406030204" pitchFamily="18" charset="0"/>
                                <a:ea typeface="楷体" panose="02010609060101010101" pitchFamily="49" charset="-122"/>
                              </a:rPr>
                            </m:ctrlPr>
                          </m:fPr>
                          <m:num>
                            <m:r>
                              <a:rPr lang="en-US" altLang="zh-CN" sz="3200" i="1">
                                <a:latin typeface="Cambria Math" panose="02040503050406030204" pitchFamily="18" charset="0"/>
                                <a:ea typeface="楷体" panose="02010609060101010101" pitchFamily="49" charset="-122"/>
                              </a:rPr>
                              <m:t>1</m:t>
                            </m:r>
                          </m:num>
                          <m:den>
                            <m:r>
                              <a:rPr lang="en-US" altLang="zh-CN" sz="3200" i="1">
                                <a:latin typeface="Cambria Math" panose="02040503050406030204" pitchFamily="18" charset="0"/>
                                <a:ea typeface="楷体" panose="02010609060101010101" pitchFamily="49" charset="-122"/>
                              </a:rPr>
                              <m:t>𝑧</m:t>
                            </m:r>
                            <m:r>
                              <a:rPr lang="en-US" altLang="zh-CN" sz="3200" i="1">
                                <a:latin typeface="Cambria Math" panose="02040503050406030204" pitchFamily="18" charset="0"/>
                                <a:ea typeface="楷体" panose="02010609060101010101" pitchFamily="49" charset="-122"/>
                              </a:rPr>
                              <m:t>−</m:t>
                            </m:r>
                            <m:r>
                              <a:rPr lang="en-US" altLang="zh-CN" sz="3200" i="1">
                                <a:latin typeface="Cambria Math" panose="02040503050406030204" pitchFamily="18" charset="0"/>
                                <a:ea typeface="楷体" panose="02010609060101010101" pitchFamily="49" charset="-122"/>
                              </a:rPr>
                              <m:t>1</m:t>
                            </m:r>
                          </m:den>
                        </m:f>
                        <m:r>
                          <a:rPr lang="en-US" altLang="zh-CN" sz="3200" i="1">
                            <a:latin typeface="Cambria Math" panose="02040503050406030204" pitchFamily="18" charset="0"/>
                            <a:ea typeface="楷体" panose="02010609060101010101" pitchFamily="49" charset="-122"/>
                          </a:rPr>
                          <m:t>𝑑𝑧</m:t>
                        </m:r>
                      </m:e>
                    </m:nary>
                    <m:r>
                      <a:rPr lang="en-US" altLang="zh-CN" sz="3200" i="1">
                        <a:latin typeface="Cambria Math" panose="02040503050406030204" pitchFamily="18" charset="0"/>
                        <a:ea typeface="楷体" panose="02010609060101010101" pitchFamily="49" charset="-122"/>
                      </a:rPr>
                      <m:t>+</m:t>
                    </m:r>
                    <m:nary>
                      <m:naryPr>
                        <m:chr m:val="∮"/>
                        <m:ctrlPr>
                          <a:rPr lang="en-US" altLang="zh-CN" sz="3200" i="1">
                            <a:latin typeface="Cambria Math" panose="02040503050406030204" pitchFamily="18" charset="0"/>
                            <a:ea typeface="楷体" panose="02010609060101010101" pitchFamily="49" charset="-122"/>
                          </a:rPr>
                        </m:ctrlPr>
                      </m:naryPr>
                      <m:sub>
                        <m:sSub>
                          <m:sSubPr>
                            <m:ctrlPr>
                              <a:rPr lang="en-US" altLang="zh-CN" sz="3200" i="1">
                                <a:latin typeface="Cambria Math" panose="02040503050406030204" pitchFamily="18" charset="0"/>
                                <a:ea typeface="楷体" panose="02010609060101010101" pitchFamily="49" charset="-122"/>
                              </a:rPr>
                            </m:ctrlPr>
                          </m:sSubPr>
                          <m:e>
                            <m:r>
                              <a:rPr lang="en-US" altLang="zh-CN" sz="3200" i="1">
                                <a:latin typeface="Cambria Math" panose="02040503050406030204" pitchFamily="18" charset="0"/>
                                <a:ea typeface="楷体" panose="02010609060101010101" pitchFamily="49" charset="-122"/>
                              </a:rPr>
                              <m:t>𝐶</m:t>
                            </m:r>
                          </m:e>
                          <m:sub>
                            <m:r>
                              <a:rPr lang="en-US" altLang="zh-CN" sz="3200" i="1" smtClean="0">
                                <a:latin typeface="Cambria Math" panose="02040503050406030204" pitchFamily="18" charset="0"/>
                                <a:ea typeface="楷体" panose="02010609060101010101" pitchFamily="49" charset="-122"/>
                              </a:rPr>
                              <m:t>2</m:t>
                            </m:r>
                          </m:sub>
                        </m:sSub>
                      </m:sub>
                      <m:sup/>
                      <m:e>
                        <m:f>
                          <m:fPr>
                            <m:ctrlPr>
                              <a:rPr lang="en-US" altLang="zh-CN" sz="3200" i="1">
                                <a:latin typeface="Cambria Math" panose="02040503050406030204" pitchFamily="18" charset="0"/>
                                <a:ea typeface="楷体" panose="02010609060101010101" pitchFamily="49" charset="-122"/>
                              </a:rPr>
                            </m:ctrlPr>
                          </m:fPr>
                          <m:num>
                            <m:r>
                              <a:rPr lang="en-US" altLang="zh-CN" sz="3200" i="1">
                                <a:latin typeface="Cambria Math" panose="02040503050406030204" pitchFamily="18" charset="0"/>
                                <a:ea typeface="楷体" panose="02010609060101010101" pitchFamily="49" charset="-122"/>
                              </a:rPr>
                              <m:t>1</m:t>
                            </m:r>
                          </m:num>
                          <m:den>
                            <m:r>
                              <a:rPr lang="en-US" altLang="zh-CN" sz="3200" i="1">
                                <a:latin typeface="Cambria Math" panose="02040503050406030204" pitchFamily="18" charset="0"/>
                                <a:ea typeface="楷体" panose="02010609060101010101" pitchFamily="49" charset="-122"/>
                              </a:rPr>
                              <m:t>𝑧</m:t>
                            </m:r>
                            <m:r>
                              <a:rPr lang="en-US" altLang="zh-CN" sz="3200" i="1">
                                <a:latin typeface="Cambria Math" panose="02040503050406030204" pitchFamily="18" charset="0"/>
                                <a:ea typeface="楷体" panose="02010609060101010101" pitchFamily="49" charset="-122"/>
                              </a:rPr>
                              <m:t>−</m:t>
                            </m:r>
                            <m:r>
                              <a:rPr lang="en-US" altLang="zh-CN" sz="3200" i="1">
                                <a:latin typeface="Cambria Math" panose="02040503050406030204" pitchFamily="18" charset="0"/>
                                <a:ea typeface="楷体" panose="02010609060101010101" pitchFamily="49" charset="-122"/>
                              </a:rPr>
                              <m:t>1</m:t>
                            </m:r>
                          </m:den>
                        </m:f>
                        <m:r>
                          <a:rPr lang="en-US" altLang="zh-CN" sz="3200" i="1">
                            <a:latin typeface="Cambria Math" panose="02040503050406030204" pitchFamily="18" charset="0"/>
                            <a:ea typeface="楷体" panose="02010609060101010101" pitchFamily="49" charset="-122"/>
                          </a:rPr>
                          <m:t>𝑑𝑧</m:t>
                        </m:r>
                      </m:e>
                    </m:nary>
                    <m:r>
                      <a:rPr lang="en-US" altLang="zh-CN" sz="3200" i="1">
                        <a:latin typeface="Cambria Math" panose="02040503050406030204" pitchFamily="18" charset="0"/>
                        <a:ea typeface="楷体" panose="02010609060101010101" pitchFamily="49" charset="-122"/>
                      </a:rPr>
                      <m:t>+ </m:t>
                    </m:r>
                    <m:nary>
                      <m:naryPr>
                        <m:chr m:val="∮"/>
                        <m:ctrlPr>
                          <a:rPr lang="en-US" altLang="zh-CN" sz="3200" i="1">
                            <a:latin typeface="Cambria Math" panose="02040503050406030204" pitchFamily="18" charset="0"/>
                            <a:ea typeface="楷体" panose="02010609060101010101" pitchFamily="49" charset="-122"/>
                          </a:rPr>
                        </m:ctrlPr>
                      </m:naryPr>
                      <m:sub>
                        <m:sSub>
                          <m:sSubPr>
                            <m:ctrlPr>
                              <a:rPr lang="en-US" altLang="zh-CN" sz="3200" i="1" smtClean="0">
                                <a:latin typeface="Cambria Math" panose="02040503050406030204" pitchFamily="18" charset="0"/>
                                <a:ea typeface="楷体" panose="02010609060101010101" pitchFamily="49" charset="-122"/>
                              </a:rPr>
                            </m:ctrlPr>
                          </m:sSubPr>
                          <m:e>
                            <m:r>
                              <a:rPr lang="en-US" altLang="zh-CN" sz="3200" b="0" i="1" smtClean="0">
                                <a:latin typeface="Cambria Math" panose="02040503050406030204" pitchFamily="18" charset="0"/>
                                <a:ea typeface="楷体" panose="02010609060101010101" pitchFamily="49" charset="-122"/>
                              </a:rPr>
                              <m:t>𝐶</m:t>
                            </m:r>
                          </m:e>
                          <m:sub>
                            <m:r>
                              <a:rPr lang="en-US" altLang="zh-CN" sz="3200" b="0" i="1" smtClean="0">
                                <a:latin typeface="Cambria Math" panose="02040503050406030204" pitchFamily="18" charset="0"/>
                                <a:ea typeface="楷体" panose="02010609060101010101" pitchFamily="49" charset="-122"/>
                              </a:rPr>
                              <m:t>1</m:t>
                            </m:r>
                          </m:sub>
                        </m:sSub>
                      </m:sub>
                      <m:sup/>
                      <m:e>
                        <m:f>
                          <m:fPr>
                            <m:ctrlPr>
                              <a:rPr lang="en-US" altLang="zh-CN" sz="3200" i="1">
                                <a:latin typeface="Cambria Math" panose="02040503050406030204" pitchFamily="18" charset="0"/>
                                <a:ea typeface="楷体" panose="02010609060101010101" pitchFamily="49" charset="-122"/>
                              </a:rPr>
                            </m:ctrlPr>
                          </m:fPr>
                          <m:num>
                            <m:r>
                              <a:rPr lang="en-US" altLang="zh-CN" sz="3200" i="1">
                                <a:latin typeface="Cambria Math" panose="02040503050406030204" pitchFamily="18" charset="0"/>
                                <a:ea typeface="楷体" panose="02010609060101010101" pitchFamily="49" charset="-122"/>
                              </a:rPr>
                              <m:t>1</m:t>
                            </m:r>
                          </m:num>
                          <m:den>
                            <m:r>
                              <a:rPr lang="en-US" altLang="zh-CN" sz="3200" i="1">
                                <a:latin typeface="Cambria Math" panose="02040503050406030204" pitchFamily="18" charset="0"/>
                                <a:ea typeface="楷体" panose="02010609060101010101" pitchFamily="49" charset="-122"/>
                              </a:rPr>
                              <m:t>𝑧</m:t>
                            </m:r>
                          </m:den>
                        </m:f>
                        <m:r>
                          <a:rPr lang="en-US" altLang="zh-CN" sz="3200" i="1">
                            <a:latin typeface="Cambria Math" panose="02040503050406030204" pitchFamily="18" charset="0"/>
                            <a:ea typeface="楷体" panose="02010609060101010101" pitchFamily="49" charset="-122"/>
                          </a:rPr>
                          <m:t>𝑑𝑧</m:t>
                        </m:r>
                      </m:e>
                    </m:nary>
                    <m:r>
                      <a:rPr lang="en-US" altLang="zh-CN" sz="3200" i="1">
                        <a:latin typeface="Cambria Math" panose="02040503050406030204" pitchFamily="18" charset="0"/>
                        <a:ea typeface="楷体" panose="02010609060101010101" pitchFamily="49" charset="-122"/>
                      </a:rPr>
                      <m:t>+</m:t>
                    </m:r>
                  </m:oMath>
                </a14:m>
                <a:r>
                  <a:rPr lang="en-US" altLang="zh-CN" sz="3200" dirty="0">
                    <a:ea typeface="楷体" panose="02010609060101010101" pitchFamily="49" charset="-122"/>
                  </a:rPr>
                  <a:t> </a:t>
                </a:r>
                <a14:m>
                  <m:oMath xmlns:m="http://schemas.openxmlformats.org/officeDocument/2006/math">
                    <m:nary>
                      <m:naryPr>
                        <m:chr m:val="∮"/>
                        <m:ctrlPr>
                          <a:rPr lang="en-US" altLang="zh-CN" sz="3200" i="1">
                            <a:latin typeface="Cambria Math" panose="02040503050406030204" pitchFamily="18" charset="0"/>
                            <a:ea typeface="楷体" panose="02010609060101010101" pitchFamily="49" charset="-122"/>
                          </a:rPr>
                        </m:ctrlPr>
                      </m:naryPr>
                      <m:sub>
                        <m:sSub>
                          <m:sSubPr>
                            <m:ctrlPr>
                              <a:rPr lang="en-US" altLang="zh-CN" sz="3200" i="1">
                                <a:latin typeface="Cambria Math" panose="02040503050406030204" pitchFamily="18" charset="0"/>
                                <a:ea typeface="楷体" panose="02010609060101010101" pitchFamily="49" charset="-122"/>
                              </a:rPr>
                            </m:ctrlPr>
                          </m:sSubPr>
                          <m:e>
                            <m:r>
                              <a:rPr lang="en-US" altLang="zh-CN" sz="3200" i="1">
                                <a:latin typeface="Cambria Math" panose="02040503050406030204" pitchFamily="18" charset="0"/>
                                <a:ea typeface="楷体" panose="02010609060101010101" pitchFamily="49" charset="-122"/>
                              </a:rPr>
                              <m:t>𝐶</m:t>
                            </m:r>
                          </m:e>
                          <m:sub>
                            <m:r>
                              <a:rPr lang="en-US" altLang="zh-CN" sz="3200" i="1" smtClean="0">
                                <a:latin typeface="Cambria Math" panose="02040503050406030204" pitchFamily="18" charset="0"/>
                                <a:ea typeface="楷体" panose="02010609060101010101" pitchFamily="49" charset="-122"/>
                              </a:rPr>
                              <m:t>2</m:t>
                            </m:r>
                          </m:sub>
                        </m:sSub>
                      </m:sub>
                      <m:sup/>
                      <m:e>
                        <m:f>
                          <m:fPr>
                            <m:ctrlPr>
                              <a:rPr lang="en-US" altLang="zh-CN" sz="3200" i="1">
                                <a:latin typeface="Cambria Math" panose="02040503050406030204" pitchFamily="18" charset="0"/>
                                <a:ea typeface="楷体" panose="02010609060101010101" pitchFamily="49" charset="-122"/>
                              </a:rPr>
                            </m:ctrlPr>
                          </m:fPr>
                          <m:num>
                            <m:r>
                              <a:rPr lang="en-US" altLang="zh-CN" sz="3200" i="1">
                                <a:latin typeface="Cambria Math" panose="02040503050406030204" pitchFamily="18" charset="0"/>
                                <a:ea typeface="楷体" panose="02010609060101010101" pitchFamily="49" charset="-122"/>
                              </a:rPr>
                              <m:t>1</m:t>
                            </m:r>
                          </m:num>
                          <m:den>
                            <m:r>
                              <a:rPr lang="en-US" altLang="zh-CN" sz="3200" i="1">
                                <a:latin typeface="Cambria Math" panose="02040503050406030204" pitchFamily="18" charset="0"/>
                                <a:ea typeface="楷体" panose="02010609060101010101" pitchFamily="49" charset="-122"/>
                              </a:rPr>
                              <m:t>𝑧</m:t>
                            </m:r>
                          </m:den>
                        </m:f>
                        <m:r>
                          <a:rPr lang="en-US" altLang="zh-CN" sz="3200" i="1">
                            <a:latin typeface="Cambria Math" panose="02040503050406030204" pitchFamily="18" charset="0"/>
                            <a:ea typeface="楷体" panose="02010609060101010101" pitchFamily="49" charset="-122"/>
                          </a:rPr>
                          <m:t>𝑑𝑧</m:t>
                        </m:r>
                      </m:e>
                    </m:nary>
                  </m:oMath>
                </a14:m>
                <a:endParaRPr lang="en-US" altLang="zh-CN" sz="3200" dirty="0">
                  <a:latin typeface="楷体" panose="02010609060101010101" pitchFamily="49" charset="-122"/>
                  <a:ea typeface="楷体" panose="02010609060101010101" pitchFamily="49" charset="-122"/>
                </a:endParaRPr>
              </a:p>
            </p:txBody>
          </p:sp>
        </mc:Choice>
        <mc:Fallback>
          <p:sp>
            <p:nvSpPr>
              <p:cNvPr id="14" name="标题 1"/>
              <p:cNvSpPr txBox="1">
                <a:spLocks noRot="1" noChangeAspect="1" noMove="1" noResize="1" noEditPoints="1" noAdjustHandles="1" noChangeArrowheads="1" noChangeShapeType="1" noTextEdit="1"/>
              </p:cNvSpPr>
              <p:nvPr/>
            </p:nvSpPr>
            <p:spPr>
              <a:xfrm>
                <a:off x="977899" y="4247890"/>
                <a:ext cx="8166101" cy="1040130"/>
              </a:xfrm>
              <a:prstGeom prst="rect">
                <a:avLst/>
              </a:prstGeom>
              <a:blipFill rotWithShape="1">
                <a:blip r:embed="rId3"/>
                <a:stretch>
                  <a:fillRect l="-8" t="-4310" b="-436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标题 1"/>
              <p:cNvSpPr txBox="1"/>
              <p:nvPr/>
            </p:nvSpPr>
            <p:spPr>
              <a:xfrm>
                <a:off x="4363720" y="1482895"/>
                <a:ext cx="4033520" cy="55692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200" dirty="0">
                    <a:latin typeface="楷体" panose="02010609060101010101" pitchFamily="49" charset="-122"/>
                    <a:ea typeface="楷体" panose="02010609060101010101" pitchFamily="49" charset="-122"/>
                  </a:rPr>
                  <a:t>做</a:t>
                </a:r>
                <a14:m>
                  <m:oMath xmlns:m="http://schemas.openxmlformats.org/officeDocument/2006/math">
                    <m:sSub>
                      <m:sSubPr>
                        <m:ctrlPr>
                          <a:rPr lang="en-US" altLang="zh-CN" sz="3200" i="1" smtClean="0">
                            <a:latin typeface="Cambria Math" panose="02040503050406030204" pitchFamily="18" charset="0"/>
                            <a:ea typeface="楷体" panose="02010609060101010101" pitchFamily="49" charset="-122"/>
                          </a:rPr>
                        </m:ctrlPr>
                      </m:sSubPr>
                      <m:e>
                        <m:r>
                          <a:rPr lang="en-US" altLang="zh-CN" sz="3200" b="0" i="1" smtClean="0">
                            <a:latin typeface="Cambria Math" panose="02040503050406030204" pitchFamily="18" charset="0"/>
                            <a:ea typeface="楷体" panose="02010609060101010101" pitchFamily="49" charset="-122"/>
                          </a:rPr>
                          <m:t>𝐶</m:t>
                        </m:r>
                      </m:e>
                      <m:sub>
                        <m:r>
                          <a:rPr lang="en-US" altLang="zh-CN" sz="3200" b="0" i="1" smtClean="0">
                            <a:latin typeface="Cambria Math" panose="02040503050406030204" pitchFamily="18" charset="0"/>
                            <a:ea typeface="楷体" panose="02010609060101010101" pitchFamily="49" charset="-122"/>
                          </a:rPr>
                          <m:t>1</m:t>
                        </m:r>
                      </m:sub>
                    </m:sSub>
                    <m:r>
                      <a:rPr lang="en-US" altLang="zh-CN" sz="3200" b="0" i="1" smtClean="0">
                        <a:latin typeface="Cambria Math" panose="02040503050406030204" pitchFamily="18" charset="0"/>
                        <a:ea typeface="楷体" panose="02010609060101010101" pitchFamily="49" charset="-122"/>
                      </a:rPr>
                      <m:t>:</m:t>
                    </m:r>
                    <m:d>
                      <m:dPr>
                        <m:begChr m:val="|"/>
                        <m:endChr m:val="|"/>
                        <m:ctrlPr>
                          <a:rPr lang="en-US" altLang="zh-CN" sz="3200" b="0" i="1" smtClean="0">
                            <a:latin typeface="Cambria Math" panose="02040503050406030204" pitchFamily="18" charset="0"/>
                            <a:ea typeface="楷体" panose="02010609060101010101" pitchFamily="49" charset="-122"/>
                          </a:rPr>
                        </m:ctrlPr>
                      </m:dPr>
                      <m:e>
                        <m:r>
                          <a:rPr lang="en-US" altLang="zh-CN" sz="3200" b="0" i="1" smtClean="0">
                            <a:latin typeface="Cambria Math" panose="02040503050406030204" pitchFamily="18" charset="0"/>
                            <a:ea typeface="楷体" panose="02010609060101010101" pitchFamily="49" charset="-122"/>
                          </a:rPr>
                          <m:t>𝑧</m:t>
                        </m:r>
                      </m:e>
                    </m:d>
                    <m:r>
                      <a:rPr lang="en-US" altLang="zh-CN" sz="3200" b="0" i="1" smtClean="0">
                        <a:latin typeface="Cambria Math" panose="02040503050406030204" pitchFamily="18" charset="0"/>
                        <a:ea typeface="楷体" panose="02010609060101010101" pitchFamily="49" charset="-122"/>
                      </a:rPr>
                      <m:t>=</m:t>
                    </m:r>
                    <m:sSub>
                      <m:sSubPr>
                        <m:ctrlPr>
                          <a:rPr lang="en-US" altLang="zh-CN" sz="3200" b="0" i="1" smtClean="0">
                            <a:latin typeface="Cambria Math" panose="02040503050406030204" pitchFamily="18" charset="0"/>
                            <a:ea typeface="楷体" panose="02010609060101010101" pitchFamily="49" charset="-122"/>
                          </a:rPr>
                        </m:ctrlPr>
                      </m:sSubPr>
                      <m:e>
                        <m:r>
                          <a:rPr lang="zh-CN" altLang="en-US" sz="3200" b="0" i="1" smtClean="0">
                            <a:latin typeface="Cambria Math" panose="02040503050406030204" pitchFamily="18" charset="0"/>
                            <a:ea typeface="楷体" panose="02010609060101010101" pitchFamily="49" charset="-122"/>
                          </a:rPr>
                          <m:t>𝛿</m:t>
                        </m:r>
                      </m:e>
                      <m:sub>
                        <m:r>
                          <a:rPr lang="en-US" altLang="zh-CN" sz="3200" b="0" i="1" smtClean="0">
                            <a:latin typeface="Cambria Math" panose="02040503050406030204" pitchFamily="18" charset="0"/>
                            <a:ea typeface="楷体" panose="02010609060101010101" pitchFamily="49" charset="-122"/>
                          </a:rPr>
                          <m:t>1</m:t>
                        </m:r>
                      </m:sub>
                    </m:sSub>
                  </m:oMath>
                </a14:m>
                <a:endParaRPr lang="en-US" altLang="zh-CN" sz="3200" dirty="0">
                  <a:latin typeface="楷体" panose="02010609060101010101" pitchFamily="49" charset="-122"/>
                  <a:ea typeface="楷体" panose="02010609060101010101" pitchFamily="49" charset="-122"/>
                </a:endParaRPr>
              </a:p>
            </p:txBody>
          </p:sp>
        </mc:Choice>
        <mc:Fallback>
          <p:sp>
            <p:nvSpPr>
              <p:cNvPr id="2" name="标题 1"/>
              <p:cNvSpPr txBox="1">
                <a:spLocks noRot="1" noChangeAspect="1" noMove="1" noResize="1" noEditPoints="1" noAdjustHandles="1" noChangeArrowheads="1" noChangeShapeType="1" noTextEdit="1"/>
              </p:cNvSpPr>
              <p:nvPr/>
            </p:nvSpPr>
            <p:spPr>
              <a:xfrm>
                <a:off x="4363720" y="1482895"/>
                <a:ext cx="4033520" cy="556928"/>
              </a:xfrm>
              <a:prstGeom prst="rect">
                <a:avLst/>
              </a:prstGeom>
              <a:blipFill rotWithShape="1">
                <a:blip r:embed="rId4"/>
                <a:stretch>
                  <a:fillRect t="-31" b="3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标题 1"/>
              <p:cNvSpPr txBox="1"/>
              <p:nvPr/>
            </p:nvSpPr>
            <p:spPr>
              <a:xfrm>
                <a:off x="4363720" y="2082031"/>
                <a:ext cx="4033520" cy="55692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200" dirty="0">
                    <a:latin typeface="楷体" panose="02010609060101010101" pitchFamily="49" charset="-122"/>
                    <a:ea typeface="楷体" panose="02010609060101010101" pitchFamily="49" charset="-122"/>
                  </a:rPr>
                  <a:t>做</a:t>
                </a:r>
                <a14:m>
                  <m:oMath xmlns:m="http://schemas.openxmlformats.org/officeDocument/2006/math">
                    <m:sSub>
                      <m:sSubPr>
                        <m:ctrlPr>
                          <a:rPr lang="en-US" altLang="zh-CN" sz="3200" i="1" smtClean="0">
                            <a:latin typeface="Cambria Math" panose="02040503050406030204" pitchFamily="18" charset="0"/>
                            <a:ea typeface="楷体" panose="02010609060101010101" pitchFamily="49" charset="-122"/>
                          </a:rPr>
                        </m:ctrlPr>
                      </m:sSubPr>
                      <m:e>
                        <m:r>
                          <a:rPr lang="en-US" altLang="zh-CN" sz="3200" b="0" i="1" smtClean="0">
                            <a:latin typeface="Cambria Math" panose="02040503050406030204" pitchFamily="18" charset="0"/>
                            <a:ea typeface="楷体" panose="02010609060101010101" pitchFamily="49" charset="-122"/>
                          </a:rPr>
                          <m:t>𝐶</m:t>
                        </m:r>
                      </m:e>
                      <m:sub>
                        <m:r>
                          <a:rPr lang="en-US" altLang="zh-CN" sz="3200" b="0" i="1" smtClean="0">
                            <a:latin typeface="Cambria Math" panose="02040503050406030204" pitchFamily="18" charset="0"/>
                            <a:ea typeface="楷体" panose="02010609060101010101" pitchFamily="49" charset="-122"/>
                          </a:rPr>
                          <m:t>2</m:t>
                        </m:r>
                      </m:sub>
                    </m:sSub>
                    <m:r>
                      <a:rPr lang="en-US" altLang="zh-CN" sz="3200" b="0" i="1" smtClean="0">
                        <a:latin typeface="Cambria Math" panose="02040503050406030204" pitchFamily="18" charset="0"/>
                        <a:ea typeface="楷体" panose="02010609060101010101" pitchFamily="49" charset="-122"/>
                      </a:rPr>
                      <m:t>:</m:t>
                    </m:r>
                    <m:d>
                      <m:dPr>
                        <m:begChr m:val="|"/>
                        <m:endChr m:val="|"/>
                        <m:ctrlPr>
                          <a:rPr lang="en-US" altLang="zh-CN" sz="3200" b="0" i="1" smtClean="0">
                            <a:latin typeface="Cambria Math" panose="02040503050406030204" pitchFamily="18" charset="0"/>
                            <a:ea typeface="楷体" panose="02010609060101010101" pitchFamily="49" charset="-122"/>
                          </a:rPr>
                        </m:ctrlPr>
                      </m:dPr>
                      <m:e>
                        <m:r>
                          <a:rPr lang="en-US" altLang="zh-CN" sz="3200" b="0" i="1" smtClean="0">
                            <a:latin typeface="Cambria Math" panose="02040503050406030204" pitchFamily="18" charset="0"/>
                            <a:ea typeface="楷体" panose="02010609060101010101" pitchFamily="49" charset="-122"/>
                          </a:rPr>
                          <m:t>𝑧</m:t>
                        </m:r>
                        <m:r>
                          <a:rPr lang="en-US" altLang="zh-CN" sz="3200" b="0" i="1" smtClean="0">
                            <a:latin typeface="Cambria Math" panose="02040503050406030204" pitchFamily="18" charset="0"/>
                            <a:ea typeface="楷体" panose="02010609060101010101" pitchFamily="49" charset="-122"/>
                          </a:rPr>
                          <m:t>−</m:t>
                        </m:r>
                        <m:r>
                          <a:rPr lang="en-US" altLang="zh-CN" sz="3200" b="0" i="1" smtClean="0">
                            <a:latin typeface="Cambria Math" panose="02040503050406030204" pitchFamily="18" charset="0"/>
                            <a:ea typeface="楷体" panose="02010609060101010101" pitchFamily="49" charset="-122"/>
                          </a:rPr>
                          <m:t>1</m:t>
                        </m:r>
                      </m:e>
                    </m:d>
                    <m:r>
                      <a:rPr lang="en-US" altLang="zh-CN" sz="3200" b="0" i="1" smtClean="0">
                        <a:latin typeface="Cambria Math" panose="02040503050406030204" pitchFamily="18" charset="0"/>
                        <a:ea typeface="楷体" panose="02010609060101010101" pitchFamily="49" charset="-122"/>
                      </a:rPr>
                      <m:t>=</m:t>
                    </m:r>
                    <m:sSub>
                      <m:sSubPr>
                        <m:ctrlPr>
                          <a:rPr lang="en-US" altLang="zh-CN" sz="3200" b="0" i="1" smtClean="0">
                            <a:latin typeface="Cambria Math" panose="02040503050406030204" pitchFamily="18" charset="0"/>
                            <a:ea typeface="楷体" panose="02010609060101010101" pitchFamily="49" charset="-122"/>
                          </a:rPr>
                        </m:ctrlPr>
                      </m:sSubPr>
                      <m:e>
                        <m:r>
                          <a:rPr lang="zh-CN" altLang="en-US" sz="3200" b="0" i="1" smtClean="0">
                            <a:latin typeface="Cambria Math" panose="02040503050406030204" pitchFamily="18" charset="0"/>
                            <a:ea typeface="楷体" panose="02010609060101010101" pitchFamily="49" charset="-122"/>
                          </a:rPr>
                          <m:t>𝛿</m:t>
                        </m:r>
                      </m:e>
                      <m:sub>
                        <m:r>
                          <a:rPr lang="en-US" altLang="zh-CN" sz="3200" b="0" i="1" smtClean="0">
                            <a:latin typeface="Cambria Math" panose="02040503050406030204" pitchFamily="18" charset="0"/>
                            <a:ea typeface="楷体" panose="02010609060101010101" pitchFamily="49" charset="-122"/>
                          </a:rPr>
                          <m:t>2</m:t>
                        </m:r>
                      </m:sub>
                    </m:sSub>
                  </m:oMath>
                </a14:m>
                <a:endParaRPr lang="en-US" altLang="zh-CN" sz="3200" dirty="0">
                  <a:latin typeface="楷体" panose="02010609060101010101" pitchFamily="49" charset="-122"/>
                  <a:ea typeface="楷体" panose="02010609060101010101" pitchFamily="49" charset="-122"/>
                </a:endParaRPr>
              </a:p>
            </p:txBody>
          </p:sp>
        </mc:Choice>
        <mc:Fallback>
          <p:sp>
            <p:nvSpPr>
              <p:cNvPr id="3" name="标题 1"/>
              <p:cNvSpPr txBox="1">
                <a:spLocks noRot="1" noChangeAspect="1" noMove="1" noResize="1" noEditPoints="1" noAdjustHandles="1" noChangeArrowheads="1" noChangeShapeType="1" noTextEdit="1"/>
              </p:cNvSpPr>
              <p:nvPr/>
            </p:nvSpPr>
            <p:spPr>
              <a:xfrm>
                <a:off x="4363720" y="2082031"/>
                <a:ext cx="4033520" cy="556928"/>
              </a:xfrm>
              <a:prstGeom prst="rect">
                <a:avLst/>
              </a:prstGeom>
              <a:blipFill rotWithShape="1">
                <a:blip r:embed="rId5"/>
                <a:stretch>
                  <a:fillRect t="-90" b="96"/>
                </a:stretch>
              </a:blipFill>
            </p:spPr>
            <p:txBody>
              <a:bodyPr/>
              <a:lstStyle/>
              <a:p>
                <a:r>
                  <a:rPr lang="zh-CN" altLang="en-US">
                    <a:noFill/>
                  </a:rPr>
                  <a:t> </a:t>
                </a:r>
              </a:p>
            </p:txBody>
          </p:sp>
        </mc:Fallback>
      </mc:AlternateContent>
      <mc:AlternateContent xmlns:mc="http://schemas.openxmlformats.org/markup-compatibility/2006" xmlns:p14="http://schemas.microsoft.com/office/powerpoint/2010/main">
        <mc:Choice Requires="p14">
          <p:contentPart r:id="rId6" p14:bwMode="auto">
            <p14:nvContentPartPr>
              <p14:cNvPr id="5" name="墨迹 4"/>
              <p14:cNvContentPartPr/>
              <p14:nvPr/>
            </p14:nvContentPartPr>
            <p14:xfrm>
              <a:off x="335520" y="1947240"/>
              <a:ext cx="3660120" cy="1680840"/>
            </p14:xfrm>
          </p:contentPart>
        </mc:Choice>
        <mc:Fallback xmlns="">
          <p:pic>
            <p:nvPicPr>
              <p:cNvPr id="5" name="墨迹 4"/>
            </p:nvPicPr>
            <p:blipFill>
              <a:blip r:embed="rId7"/>
            </p:blipFill>
            <p:spPr>
              <a:xfrm>
                <a:off x="335520" y="1947240"/>
                <a:ext cx="3660120" cy="1680840"/>
              </a:xfrm>
              <a:prstGeom prst="rect"/>
            </p:spPr>
          </p:pic>
        </mc:Fallback>
      </mc:AlternateContent>
      <p:sp>
        <p:nvSpPr>
          <p:cNvPr id="18" name="标题 1"/>
          <p:cNvSpPr txBox="1"/>
          <p:nvPr/>
        </p:nvSpPr>
        <p:spPr>
          <a:xfrm>
            <a:off x="4363720" y="2797561"/>
            <a:ext cx="3077353" cy="55692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200" dirty="0">
                <a:solidFill>
                  <a:srgbClr val="FF0000"/>
                </a:solidFill>
                <a:latin typeface="楷体" panose="02010609060101010101" pitchFamily="49" charset="-122"/>
                <a:ea typeface="楷体" panose="02010609060101010101" pitchFamily="49" charset="-122"/>
              </a:rPr>
              <a:t>由复合闭路定理</a:t>
            </a:r>
            <a:endParaRPr lang="en-US" altLang="zh-CN" sz="3200" dirty="0">
              <a:solidFill>
                <a:srgbClr val="FF0000"/>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19" name="标题 1"/>
              <p:cNvSpPr txBox="1"/>
              <p:nvPr/>
            </p:nvSpPr>
            <p:spPr>
              <a:xfrm>
                <a:off x="977899" y="5162290"/>
                <a:ext cx="937261" cy="104013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200" dirty="0">
                    <a:ea typeface="楷体" panose="02010609060101010101" pitchFamily="49" charset="-122"/>
                  </a:rPr>
                  <a:t> </a:t>
                </a:r>
                <a14:m>
                  <m:oMath xmlns:m="http://schemas.openxmlformats.org/officeDocument/2006/math">
                    <m:r>
                      <a:rPr lang="en-US" altLang="zh-CN" sz="3200" i="1" smtClean="0">
                        <a:latin typeface="Cambria Math" panose="02040503050406030204" pitchFamily="18" charset="0"/>
                        <a:ea typeface="楷体" panose="02010609060101010101" pitchFamily="49" charset="-122"/>
                      </a:rPr>
                      <m:t>=</m:t>
                    </m:r>
                    <m:r>
                      <a:rPr lang="en-US" altLang="zh-CN" sz="3200" i="1">
                        <a:latin typeface="Cambria Math" panose="02040503050406030204" pitchFamily="18" charset="0"/>
                        <a:ea typeface="楷体" panose="02010609060101010101" pitchFamily="49" charset="-122"/>
                      </a:rPr>
                      <m:t>0</m:t>
                    </m:r>
                  </m:oMath>
                </a14:m>
                <a:endParaRPr lang="en-US" altLang="zh-CN" sz="3200" dirty="0">
                  <a:latin typeface="楷体" panose="02010609060101010101" pitchFamily="49" charset="-122"/>
                  <a:ea typeface="楷体" panose="02010609060101010101" pitchFamily="49" charset="-122"/>
                </a:endParaRPr>
              </a:p>
            </p:txBody>
          </p:sp>
        </mc:Choice>
        <mc:Fallback>
          <p:sp>
            <p:nvSpPr>
              <p:cNvPr id="19" name="标题 1"/>
              <p:cNvSpPr txBox="1">
                <a:spLocks noRot="1" noChangeAspect="1" noMove="1" noResize="1" noEditPoints="1" noAdjustHandles="1" noChangeArrowheads="1" noChangeShapeType="1" noTextEdit="1"/>
              </p:cNvSpPr>
              <p:nvPr/>
            </p:nvSpPr>
            <p:spPr>
              <a:xfrm>
                <a:off x="977899" y="5162290"/>
                <a:ext cx="937261" cy="1040130"/>
              </a:xfrm>
              <a:prstGeom prst="rect">
                <a:avLst/>
              </a:prstGeom>
              <a:blipFill rotWithShape="1">
                <a:blip r:embed="rId8"/>
                <a:stretch>
                  <a:fillRect l="-68" t="-36" b="3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标题 1"/>
              <p:cNvSpPr txBox="1"/>
              <p:nvPr/>
            </p:nvSpPr>
            <p:spPr>
              <a:xfrm>
                <a:off x="1689099" y="5412179"/>
                <a:ext cx="1140461" cy="66608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3200" i="1" smtClean="0">
                          <a:latin typeface="Cambria Math" panose="02040503050406030204" pitchFamily="18" charset="0"/>
                          <a:ea typeface="楷体" panose="02010609060101010101" pitchFamily="49" charset="-122"/>
                        </a:rPr>
                        <m:t>+</m:t>
                      </m:r>
                      <m:r>
                        <a:rPr lang="en-US" altLang="zh-CN" sz="3200" i="1">
                          <a:latin typeface="Cambria Math" panose="02040503050406030204" pitchFamily="18" charset="0"/>
                          <a:ea typeface="楷体" panose="02010609060101010101" pitchFamily="49" charset="-122"/>
                        </a:rPr>
                        <m:t>2</m:t>
                      </m:r>
                      <m:r>
                        <a:rPr lang="zh-CN" altLang="en-US" sz="3200" i="1" smtClean="0">
                          <a:latin typeface="Cambria Math" panose="02040503050406030204" pitchFamily="18" charset="0"/>
                          <a:ea typeface="楷体" panose="02010609060101010101" pitchFamily="49" charset="-122"/>
                        </a:rPr>
                        <m:t>𝜋</m:t>
                      </m:r>
                      <m:r>
                        <a:rPr lang="en-US" altLang="zh-CN" sz="3200" b="0" i="1" smtClean="0">
                          <a:latin typeface="Cambria Math" panose="02040503050406030204" pitchFamily="18" charset="0"/>
                          <a:ea typeface="楷体" panose="02010609060101010101" pitchFamily="49" charset="-122"/>
                        </a:rPr>
                        <m:t>𝑖</m:t>
                      </m:r>
                    </m:oMath>
                  </m:oMathPara>
                </a14:m>
                <a:endParaRPr lang="en-US" altLang="zh-CN" sz="3200" dirty="0">
                  <a:latin typeface="楷体" panose="02010609060101010101" pitchFamily="49" charset="-122"/>
                  <a:ea typeface="楷体" panose="02010609060101010101" pitchFamily="49" charset="-122"/>
                </a:endParaRPr>
              </a:p>
            </p:txBody>
          </p:sp>
        </mc:Choice>
        <mc:Fallback>
          <p:sp>
            <p:nvSpPr>
              <p:cNvPr id="20" name="标题 1"/>
              <p:cNvSpPr txBox="1">
                <a:spLocks noRot="1" noChangeAspect="1" noMove="1" noResize="1" noEditPoints="1" noAdjustHandles="1" noChangeArrowheads="1" noChangeShapeType="1" noTextEdit="1"/>
              </p:cNvSpPr>
              <p:nvPr/>
            </p:nvSpPr>
            <p:spPr>
              <a:xfrm>
                <a:off x="1689099" y="5412179"/>
                <a:ext cx="1140461" cy="666081"/>
              </a:xfrm>
              <a:prstGeom prst="rect">
                <a:avLst/>
              </a:prstGeom>
              <a:blipFill rotWithShape="1">
                <a:blip r:embed="rId9"/>
                <a:stretch>
                  <a:fillRect l="-56" t="-4873" b="-495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标题 1"/>
              <p:cNvSpPr txBox="1"/>
              <p:nvPr/>
            </p:nvSpPr>
            <p:spPr>
              <a:xfrm>
                <a:off x="2588259" y="5423766"/>
                <a:ext cx="1140461" cy="66608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3200" i="1" smtClean="0">
                          <a:latin typeface="Cambria Math" panose="02040503050406030204" pitchFamily="18" charset="0"/>
                          <a:ea typeface="楷体" panose="02010609060101010101" pitchFamily="49" charset="-122"/>
                        </a:rPr>
                        <m:t>+</m:t>
                      </m:r>
                      <m:r>
                        <a:rPr lang="en-US" altLang="zh-CN" sz="3200" i="1">
                          <a:latin typeface="Cambria Math" panose="02040503050406030204" pitchFamily="18" charset="0"/>
                          <a:ea typeface="楷体" panose="02010609060101010101" pitchFamily="49" charset="-122"/>
                        </a:rPr>
                        <m:t>2</m:t>
                      </m:r>
                      <m:r>
                        <a:rPr lang="zh-CN" altLang="en-US" sz="3200" i="1" smtClean="0">
                          <a:latin typeface="Cambria Math" panose="02040503050406030204" pitchFamily="18" charset="0"/>
                          <a:ea typeface="楷体" panose="02010609060101010101" pitchFamily="49" charset="-122"/>
                        </a:rPr>
                        <m:t>𝜋</m:t>
                      </m:r>
                      <m:r>
                        <a:rPr lang="en-US" altLang="zh-CN" sz="3200" b="0" i="1" smtClean="0">
                          <a:latin typeface="Cambria Math" panose="02040503050406030204" pitchFamily="18" charset="0"/>
                          <a:ea typeface="楷体" panose="02010609060101010101" pitchFamily="49" charset="-122"/>
                        </a:rPr>
                        <m:t>𝑖</m:t>
                      </m:r>
                    </m:oMath>
                  </m:oMathPara>
                </a14:m>
                <a:endParaRPr lang="en-US" altLang="zh-CN" sz="3200" dirty="0">
                  <a:latin typeface="楷体" panose="02010609060101010101" pitchFamily="49" charset="-122"/>
                  <a:ea typeface="楷体" panose="02010609060101010101" pitchFamily="49" charset="-122"/>
                </a:endParaRPr>
              </a:p>
            </p:txBody>
          </p:sp>
        </mc:Choice>
        <mc:Fallback>
          <p:sp>
            <p:nvSpPr>
              <p:cNvPr id="21" name="标题 1"/>
              <p:cNvSpPr txBox="1">
                <a:spLocks noRot="1" noChangeAspect="1" noMove="1" noResize="1" noEditPoints="1" noAdjustHandles="1" noChangeArrowheads="1" noChangeShapeType="1" noTextEdit="1"/>
              </p:cNvSpPr>
              <p:nvPr/>
            </p:nvSpPr>
            <p:spPr>
              <a:xfrm>
                <a:off x="2588259" y="5423766"/>
                <a:ext cx="1140461" cy="666081"/>
              </a:xfrm>
              <a:prstGeom prst="rect">
                <a:avLst/>
              </a:prstGeom>
              <a:blipFill rotWithShape="1">
                <a:blip r:embed="rId9"/>
                <a:stretch>
                  <a:fillRect l="-56" t="-4897" b="-492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标题 1"/>
              <p:cNvSpPr txBox="1"/>
              <p:nvPr/>
            </p:nvSpPr>
            <p:spPr>
              <a:xfrm>
                <a:off x="3502659" y="5454507"/>
                <a:ext cx="795021" cy="66608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3200" i="1" smtClean="0">
                          <a:latin typeface="Cambria Math" panose="02040503050406030204" pitchFamily="18" charset="0"/>
                          <a:ea typeface="楷体" panose="02010609060101010101" pitchFamily="49" charset="-122"/>
                        </a:rPr>
                        <m:t>+</m:t>
                      </m:r>
                      <m:r>
                        <a:rPr lang="en-US" altLang="zh-CN" sz="3200" b="0" i="1" smtClean="0">
                          <a:latin typeface="Cambria Math" panose="02040503050406030204" pitchFamily="18" charset="0"/>
                          <a:ea typeface="楷体" panose="02010609060101010101" pitchFamily="49" charset="-122"/>
                        </a:rPr>
                        <m:t>0</m:t>
                      </m:r>
                    </m:oMath>
                  </m:oMathPara>
                </a14:m>
                <a:endParaRPr lang="en-US" altLang="zh-CN" sz="3200" dirty="0">
                  <a:latin typeface="楷体" panose="02010609060101010101" pitchFamily="49" charset="-122"/>
                  <a:ea typeface="楷体" panose="02010609060101010101" pitchFamily="49" charset="-122"/>
                </a:endParaRPr>
              </a:p>
            </p:txBody>
          </p:sp>
        </mc:Choice>
        <mc:Fallback>
          <p:sp>
            <p:nvSpPr>
              <p:cNvPr id="22" name="标题 1"/>
              <p:cNvSpPr txBox="1">
                <a:spLocks noRot="1" noChangeAspect="1" noMove="1" noResize="1" noEditPoints="1" noAdjustHandles="1" noChangeArrowheads="1" noChangeShapeType="1" noTextEdit="1"/>
              </p:cNvSpPr>
              <p:nvPr/>
            </p:nvSpPr>
            <p:spPr>
              <a:xfrm>
                <a:off x="3502659" y="5454507"/>
                <a:ext cx="795021" cy="666081"/>
              </a:xfrm>
              <a:prstGeom prst="rect">
                <a:avLst/>
              </a:prstGeom>
              <a:blipFill rotWithShape="1">
                <a:blip r:embed="rId10"/>
                <a:stretch>
                  <a:fillRect l="-80" t="-4936" b="-488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标题 1"/>
              <p:cNvSpPr txBox="1"/>
              <p:nvPr/>
            </p:nvSpPr>
            <p:spPr>
              <a:xfrm>
                <a:off x="4033518" y="5225154"/>
                <a:ext cx="1381764" cy="104013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200" dirty="0">
                    <a:ea typeface="楷体" panose="02010609060101010101" pitchFamily="49" charset="-122"/>
                  </a:rPr>
                  <a:t> </a:t>
                </a:r>
                <a14:m>
                  <m:oMath xmlns:m="http://schemas.openxmlformats.org/officeDocument/2006/math">
                    <m:r>
                      <a:rPr lang="en-US" altLang="zh-CN" sz="3200" i="1">
                        <a:latin typeface="Cambria Math" panose="02040503050406030204" pitchFamily="18" charset="0"/>
                        <a:ea typeface="楷体" panose="02010609060101010101" pitchFamily="49" charset="-122"/>
                      </a:rPr>
                      <m:t>=</m:t>
                    </m:r>
                    <m:r>
                      <a:rPr lang="en-US" altLang="zh-CN" sz="3200" b="0" i="1" smtClean="0">
                        <a:latin typeface="Cambria Math" panose="02040503050406030204" pitchFamily="18" charset="0"/>
                        <a:ea typeface="楷体" panose="02010609060101010101" pitchFamily="49" charset="-122"/>
                      </a:rPr>
                      <m:t>4</m:t>
                    </m:r>
                    <m:r>
                      <a:rPr lang="zh-CN" altLang="en-US" sz="3200" i="1">
                        <a:latin typeface="Cambria Math" panose="02040503050406030204" pitchFamily="18" charset="0"/>
                        <a:ea typeface="楷体" panose="02010609060101010101" pitchFamily="49" charset="-122"/>
                      </a:rPr>
                      <m:t>𝜋</m:t>
                    </m:r>
                    <m:r>
                      <a:rPr lang="en-US" altLang="zh-CN" sz="3200" i="1">
                        <a:latin typeface="Cambria Math" panose="02040503050406030204" pitchFamily="18" charset="0"/>
                        <a:ea typeface="楷体" panose="02010609060101010101" pitchFamily="49" charset="-122"/>
                      </a:rPr>
                      <m:t>𝑖</m:t>
                    </m:r>
                  </m:oMath>
                </a14:m>
                <a:endParaRPr lang="en-US" altLang="zh-CN" sz="3200" dirty="0">
                  <a:latin typeface="楷体" panose="02010609060101010101" pitchFamily="49" charset="-122"/>
                  <a:ea typeface="楷体" panose="02010609060101010101" pitchFamily="49" charset="-122"/>
                </a:endParaRPr>
              </a:p>
            </p:txBody>
          </p:sp>
        </mc:Choice>
        <mc:Fallback>
          <p:sp>
            <p:nvSpPr>
              <p:cNvPr id="23" name="标题 1"/>
              <p:cNvSpPr txBox="1">
                <a:spLocks noRot="1" noChangeAspect="1" noMove="1" noResize="1" noEditPoints="1" noAdjustHandles="1" noChangeArrowheads="1" noChangeShapeType="1" noTextEdit="1"/>
              </p:cNvSpPr>
              <p:nvPr/>
            </p:nvSpPr>
            <p:spPr>
              <a:xfrm>
                <a:off x="4033518" y="5225154"/>
                <a:ext cx="1381764" cy="1040130"/>
              </a:xfrm>
              <a:prstGeom prst="rect">
                <a:avLst/>
              </a:prstGeom>
              <a:blipFill rotWithShape="1">
                <a:blip r:embed="rId11"/>
                <a:stretch>
                  <a:fillRect l="-46" t="-36" b="3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标题 1"/>
              <p:cNvSpPr txBox="1"/>
              <p:nvPr/>
            </p:nvSpPr>
            <p:spPr>
              <a:xfrm>
                <a:off x="4491077" y="3258777"/>
                <a:ext cx="4825883" cy="104013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i="1">
                        <a:latin typeface="Cambria Math" panose="02040503050406030204" pitchFamily="18" charset="0"/>
                        <a:ea typeface="楷体" panose="02010609060101010101" pitchFamily="49" charset="-122"/>
                      </a:rPr>
                      <m:t>=</m:t>
                    </m:r>
                    <m:nary>
                      <m:naryPr>
                        <m:chr m:val="∮"/>
                        <m:ctrlPr>
                          <a:rPr lang="en-US" altLang="zh-CN" sz="3000" i="1">
                            <a:latin typeface="Cambria Math" panose="02040503050406030204" pitchFamily="18" charset="0"/>
                            <a:ea typeface="楷体" panose="02010609060101010101" pitchFamily="49" charset="-122"/>
                          </a:rPr>
                        </m:ctrlPr>
                      </m:naryPr>
                      <m:sub>
                        <m:sSub>
                          <m:sSubPr>
                            <m:ctrlPr>
                              <a:rPr lang="en-US" altLang="zh-CN" sz="3000" i="1">
                                <a:latin typeface="Cambria Math" panose="02040503050406030204" pitchFamily="18" charset="0"/>
                                <a:ea typeface="楷体" panose="02010609060101010101" pitchFamily="49" charset="-122"/>
                              </a:rPr>
                            </m:ctrlPr>
                          </m:sSubPr>
                          <m:e>
                            <m:r>
                              <a:rPr lang="en-US" altLang="zh-CN" sz="3000" i="1">
                                <a:latin typeface="Cambria Math" panose="02040503050406030204" pitchFamily="18" charset="0"/>
                                <a:ea typeface="楷体" panose="02010609060101010101" pitchFamily="49" charset="-122"/>
                              </a:rPr>
                              <m:t>𝐶</m:t>
                            </m:r>
                          </m:e>
                          <m:sub>
                            <m:r>
                              <a:rPr lang="en-US" altLang="zh-CN" sz="3000" i="1">
                                <a:latin typeface="Cambria Math" panose="02040503050406030204" pitchFamily="18" charset="0"/>
                                <a:ea typeface="楷体" panose="02010609060101010101" pitchFamily="49" charset="-122"/>
                              </a:rPr>
                              <m:t>1</m:t>
                            </m:r>
                          </m:sub>
                        </m:sSub>
                        <m:r>
                          <a:rPr lang="en-US" altLang="zh-CN" sz="3000" b="0" i="1" smtClean="0">
                            <a:latin typeface="Cambria Math" panose="02040503050406030204" pitchFamily="18" charset="0"/>
                            <a:ea typeface="楷体" panose="02010609060101010101" pitchFamily="49" charset="-122"/>
                          </a:rPr>
                          <m:t>+</m:t>
                        </m:r>
                        <m:sSub>
                          <m:sSubPr>
                            <m:ctrlPr>
                              <a:rPr lang="en-US" altLang="zh-CN" sz="3000" i="1">
                                <a:latin typeface="Cambria Math" panose="02040503050406030204" pitchFamily="18" charset="0"/>
                                <a:ea typeface="楷体" panose="02010609060101010101" pitchFamily="49" charset="-122"/>
                              </a:rPr>
                            </m:ctrlPr>
                          </m:sSubPr>
                          <m:e>
                            <m:r>
                              <a:rPr lang="en-US" altLang="zh-CN" sz="3000" i="1">
                                <a:latin typeface="Cambria Math" panose="02040503050406030204" pitchFamily="18" charset="0"/>
                                <a:ea typeface="楷体" panose="02010609060101010101" pitchFamily="49" charset="-122"/>
                              </a:rPr>
                              <m:t>𝐶</m:t>
                            </m:r>
                          </m:e>
                          <m:sub>
                            <m:r>
                              <a:rPr lang="en-US" altLang="zh-CN" sz="3000" b="0" i="1" smtClean="0">
                                <a:latin typeface="Cambria Math" panose="02040503050406030204" pitchFamily="18" charset="0"/>
                                <a:ea typeface="楷体" panose="02010609060101010101" pitchFamily="49" charset="-122"/>
                              </a:rPr>
                              <m:t>2</m:t>
                            </m:r>
                          </m:sub>
                        </m:sSub>
                      </m:sub>
                      <m:sup/>
                      <m:e>
                        <m:f>
                          <m:fPr>
                            <m:ctrlPr>
                              <a:rPr lang="en-US" altLang="zh-CN" sz="3000" i="1">
                                <a:latin typeface="Cambria Math" panose="02040503050406030204" pitchFamily="18" charset="0"/>
                                <a:ea typeface="楷体" panose="02010609060101010101" pitchFamily="49" charset="-122"/>
                              </a:rPr>
                            </m:ctrlPr>
                          </m:fPr>
                          <m:num>
                            <m:r>
                              <a:rPr lang="en-US" altLang="zh-CN" sz="3000" i="1">
                                <a:latin typeface="Cambria Math" panose="02040503050406030204" pitchFamily="18" charset="0"/>
                                <a:ea typeface="楷体" panose="02010609060101010101" pitchFamily="49" charset="-122"/>
                              </a:rPr>
                              <m:t>1</m:t>
                            </m:r>
                          </m:num>
                          <m:den>
                            <m:r>
                              <a:rPr lang="en-US" altLang="zh-CN" sz="3000" b="0" i="1" smtClean="0">
                                <a:latin typeface="Cambria Math" panose="02040503050406030204" pitchFamily="18" charset="0"/>
                                <a:ea typeface="楷体" panose="02010609060101010101" pitchFamily="49" charset="-122"/>
                              </a:rPr>
                              <m:t>𝑧</m:t>
                            </m:r>
                            <m:r>
                              <a:rPr lang="en-US" altLang="zh-CN" sz="3000" i="1">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1</m:t>
                            </m:r>
                          </m:den>
                        </m:f>
                        <m:r>
                          <a:rPr lang="en-US" altLang="zh-CN" sz="3000" i="1">
                            <a:latin typeface="Cambria Math" panose="02040503050406030204" pitchFamily="18" charset="0"/>
                            <a:ea typeface="楷体" panose="02010609060101010101" pitchFamily="49" charset="-122"/>
                          </a:rPr>
                          <m:t>𝑑𝑧</m:t>
                        </m:r>
                      </m:e>
                    </m:nary>
                    <m:r>
                      <a:rPr lang="en-US" altLang="zh-CN" sz="3000" i="1" smtClean="0">
                        <a:latin typeface="Cambria Math" panose="02040503050406030204" pitchFamily="18" charset="0"/>
                        <a:ea typeface="楷体" panose="02010609060101010101" pitchFamily="49" charset="-122"/>
                      </a:rPr>
                      <m:t>+</m:t>
                    </m:r>
                  </m:oMath>
                </a14:m>
                <a:r>
                  <a:rPr lang="en-US" altLang="zh-CN" sz="3000" dirty="0">
                    <a:ea typeface="楷体" panose="02010609060101010101" pitchFamily="49" charset="-122"/>
                  </a:rPr>
                  <a:t> </a:t>
                </a:r>
                <a14:m>
                  <m:oMath xmlns:m="http://schemas.openxmlformats.org/officeDocument/2006/math">
                    <m:r>
                      <a:rPr lang="en-US" altLang="zh-CN" sz="3000" i="1">
                        <a:latin typeface="Cambria Math" panose="02040503050406030204" pitchFamily="18" charset="0"/>
                        <a:ea typeface="楷体" panose="02010609060101010101" pitchFamily="49" charset="-122"/>
                      </a:rPr>
                      <m:t> </m:t>
                    </m:r>
                    <m:nary>
                      <m:naryPr>
                        <m:chr m:val="∮"/>
                        <m:ctrlPr>
                          <a:rPr lang="en-US" altLang="zh-CN" sz="3000" i="1">
                            <a:latin typeface="Cambria Math" panose="02040503050406030204" pitchFamily="18" charset="0"/>
                            <a:ea typeface="楷体" panose="02010609060101010101" pitchFamily="49" charset="-122"/>
                          </a:rPr>
                        </m:ctrlPr>
                      </m:naryPr>
                      <m:sub>
                        <m:sSub>
                          <m:sSubPr>
                            <m:ctrlPr>
                              <a:rPr lang="en-US" altLang="zh-CN" sz="3000" i="1">
                                <a:latin typeface="Cambria Math" panose="02040503050406030204" pitchFamily="18" charset="0"/>
                                <a:ea typeface="楷体" panose="02010609060101010101" pitchFamily="49" charset="-122"/>
                              </a:rPr>
                            </m:ctrlPr>
                          </m:sSubPr>
                          <m:e>
                            <m:r>
                              <a:rPr lang="en-US" altLang="zh-CN" sz="3000" i="1">
                                <a:latin typeface="Cambria Math" panose="02040503050406030204" pitchFamily="18" charset="0"/>
                                <a:ea typeface="楷体" panose="02010609060101010101" pitchFamily="49" charset="-122"/>
                              </a:rPr>
                              <m:t>𝐶</m:t>
                            </m:r>
                          </m:e>
                          <m:sub>
                            <m:r>
                              <a:rPr lang="en-US" altLang="zh-CN" sz="3000" i="1">
                                <a:latin typeface="Cambria Math" panose="02040503050406030204" pitchFamily="18" charset="0"/>
                                <a:ea typeface="楷体" panose="02010609060101010101" pitchFamily="49" charset="-122"/>
                              </a:rPr>
                              <m:t>1</m:t>
                            </m:r>
                          </m:sub>
                        </m:sSub>
                        <m:r>
                          <a:rPr lang="en-US" altLang="zh-CN" sz="3000" i="1">
                            <a:latin typeface="Cambria Math" panose="02040503050406030204" pitchFamily="18" charset="0"/>
                            <a:ea typeface="楷体" panose="02010609060101010101" pitchFamily="49" charset="-122"/>
                          </a:rPr>
                          <m:t>+</m:t>
                        </m:r>
                        <m:sSub>
                          <m:sSubPr>
                            <m:ctrlPr>
                              <a:rPr lang="en-US" altLang="zh-CN" sz="3000" i="1">
                                <a:latin typeface="Cambria Math" panose="02040503050406030204" pitchFamily="18" charset="0"/>
                                <a:ea typeface="楷体" panose="02010609060101010101" pitchFamily="49" charset="-122"/>
                              </a:rPr>
                            </m:ctrlPr>
                          </m:sSubPr>
                          <m:e>
                            <m:r>
                              <a:rPr lang="en-US" altLang="zh-CN" sz="3000" i="1">
                                <a:latin typeface="Cambria Math" panose="02040503050406030204" pitchFamily="18" charset="0"/>
                                <a:ea typeface="楷体" panose="02010609060101010101" pitchFamily="49" charset="-122"/>
                              </a:rPr>
                              <m:t>𝐶</m:t>
                            </m:r>
                          </m:e>
                          <m:sub>
                            <m:r>
                              <a:rPr lang="en-US" altLang="zh-CN" sz="3000" i="1">
                                <a:latin typeface="Cambria Math" panose="02040503050406030204" pitchFamily="18" charset="0"/>
                                <a:ea typeface="楷体" panose="02010609060101010101" pitchFamily="49" charset="-122"/>
                              </a:rPr>
                              <m:t>2</m:t>
                            </m:r>
                          </m:sub>
                        </m:sSub>
                      </m:sub>
                      <m:sup/>
                      <m:e>
                        <m:f>
                          <m:fPr>
                            <m:ctrlPr>
                              <a:rPr lang="en-US" altLang="zh-CN" sz="3000" i="1">
                                <a:latin typeface="Cambria Math" panose="02040503050406030204" pitchFamily="18" charset="0"/>
                                <a:ea typeface="楷体" panose="02010609060101010101" pitchFamily="49" charset="-122"/>
                              </a:rPr>
                            </m:ctrlPr>
                          </m:fPr>
                          <m:num>
                            <m:r>
                              <a:rPr lang="en-US" altLang="zh-CN" sz="3000" i="1">
                                <a:latin typeface="Cambria Math" panose="02040503050406030204" pitchFamily="18" charset="0"/>
                                <a:ea typeface="楷体" panose="02010609060101010101" pitchFamily="49" charset="-122"/>
                              </a:rPr>
                              <m:t>1</m:t>
                            </m:r>
                          </m:num>
                          <m:den>
                            <m:r>
                              <a:rPr lang="en-US" altLang="zh-CN" sz="3000" i="1">
                                <a:latin typeface="Cambria Math" panose="02040503050406030204" pitchFamily="18" charset="0"/>
                                <a:ea typeface="楷体" panose="02010609060101010101" pitchFamily="49" charset="-122"/>
                              </a:rPr>
                              <m:t>𝑧</m:t>
                            </m:r>
                          </m:den>
                        </m:f>
                        <m:r>
                          <a:rPr lang="en-US" altLang="zh-CN" sz="3000" i="1">
                            <a:latin typeface="Cambria Math" panose="02040503050406030204" pitchFamily="18" charset="0"/>
                            <a:ea typeface="楷体" panose="02010609060101010101" pitchFamily="49" charset="-122"/>
                          </a:rPr>
                          <m:t>𝑑𝑧</m:t>
                        </m:r>
                      </m:e>
                    </m:nary>
                  </m:oMath>
                </a14:m>
                <a:endParaRPr lang="en-US" altLang="zh-CN" sz="3000" dirty="0">
                  <a:latin typeface="楷体" panose="02010609060101010101" pitchFamily="49" charset="-122"/>
                  <a:ea typeface="楷体" panose="02010609060101010101" pitchFamily="49" charset="-122"/>
                </a:endParaRPr>
              </a:p>
            </p:txBody>
          </p:sp>
        </mc:Choice>
        <mc:Fallback>
          <p:sp>
            <p:nvSpPr>
              <p:cNvPr id="8" name="标题 1"/>
              <p:cNvSpPr txBox="1">
                <a:spLocks noRot="1" noChangeAspect="1" noMove="1" noResize="1" noEditPoints="1" noAdjustHandles="1" noChangeArrowheads="1" noChangeShapeType="1" noTextEdit="1"/>
              </p:cNvSpPr>
              <p:nvPr/>
            </p:nvSpPr>
            <p:spPr>
              <a:xfrm>
                <a:off x="4491077" y="3258777"/>
                <a:ext cx="4825883" cy="1040130"/>
              </a:xfrm>
              <a:prstGeom prst="rect">
                <a:avLst/>
              </a:prstGeom>
              <a:blipFill rotWithShape="1">
                <a:blip r:embed="rId12"/>
                <a:stretch>
                  <a:fillRect l="-7" t="-851" r="5" b="-859"/>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9" grpId="0"/>
      <p:bldP spid="10" grpId="0"/>
      <p:bldP spid="14" grpId="0"/>
      <p:bldP spid="2" grpId="0"/>
      <p:bldP spid="3" grpId="0"/>
      <p:bldP spid="18" grpId="0"/>
      <p:bldP spid="19" grpId="0"/>
      <p:bldP spid="20" grpId="0"/>
      <p:bldP spid="21" grpId="0"/>
      <p:bldP spid="22" grpId="0"/>
      <p:bldP spid="23"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4" name="标题 1"/>
              <p:cNvSpPr txBox="1"/>
              <p:nvPr/>
            </p:nvSpPr>
            <p:spPr>
              <a:xfrm>
                <a:off x="212625" y="385278"/>
                <a:ext cx="8298815" cy="103949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200" i="1">
                        <a:latin typeface="Cambria Math" panose="02040503050406030204" pitchFamily="18" charset="0"/>
                        <a:ea typeface="楷体" panose="02010609060101010101" pitchFamily="49" charset="-122"/>
                      </a:rPr>
                      <m:t>𝐸𝑔</m:t>
                    </m:r>
                    <m:r>
                      <a:rPr lang="en-US" altLang="zh-CN" sz="3200" i="1">
                        <a:latin typeface="Cambria Math" panose="02040503050406030204" pitchFamily="18" charset="0"/>
                        <a:ea typeface="楷体" panose="02010609060101010101" pitchFamily="49" charset="-122"/>
                      </a:rPr>
                      <m:t>:</m:t>
                    </m:r>
                  </m:oMath>
                </a14:m>
                <a:r>
                  <a:rPr lang="zh-CN" altLang="en-US" sz="3200" dirty="0">
                    <a:latin typeface="楷体" panose="02010609060101010101" pitchFamily="49" charset="-122"/>
                    <a:ea typeface="楷体" panose="02010609060101010101" pitchFamily="49" charset="-122"/>
                  </a:rPr>
                  <a:t>证明</a:t>
                </a:r>
                <a14:m>
                  <m:oMath xmlns:m="http://schemas.openxmlformats.org/officeDocument/2006/math">
                    <m:nary>
                      <m:naryPr>
                        <m:ctrlPr>
                          <a:rPr lang="zh-CN" altLang="en-US" sz="3200" i="1" smtClean="0">
                            <a:latin typeface="Cambria Math" panose="02040503050406030204" pitchFamily="18" charset="0"/>
                            <a:ea typeface="楷体" panose="02010609060101010101" pitchFamily="49" charset="-122"/>
                          </a:rPr>
                        </m:ctrlPr>
                      </m:naryPr>
                      <m:sub>
                        <m:r>
                          <m:rPr>
                            <m:brk m:alnAt="23"/>
                          </m:rPr>
                          <a:rPr lang="en-US" altLang="zh-CN" sz="3200" b="0" i="1" smtClean="0">
                            <a:latin typeface="Cambria Math" panose="02040503050406030204" pitchFamily="18" charset="0"/>
                            <a:ea typeface="楷体" panose="02010609060101010101" pitchFamily="49" charset="-122"/>
                          </a:rPr>
                          <m:t>0</m:t>
                        </m:r>
                      </m:sub>
                      <m:sup>
                        <m:r>
                          <a:rPr lang="en-US" altLang="zh-CN" sz="3200" i="1" smtClean="0">
                            <a:latin typeface="Cambria Math" panose="02040503050406030204" pitchFamily="18" charset="0"/>
                            <a:ea typeface="Cambria Math" panose="02040503050406030204" pitchFamily="18" charset="0"/>
                          </a:rPr>
                          <m:t>∞</m:t>
                        </m:r>
                      </m:sup>
                      <m:e>
                        <m:r>
                          <m:rPr>
                            <m:sty m:val="p"/>
                          </m:rPr>
                          <a:rPr lang="en-US" altLang="zh-CN" sz="3200" b="0" i="0" smtClean="0">
                            <a:latin typeface="Cambria Math" panose="02040503050406030204" pitchFamily="18" charset="0"/>
                            <a:ea typeface="楷体" panose="02010609060101010101" pitchFamily="49" charset="-122"/>
                          </a:rPr>
                          <m:t>cos</m:t>
                        </m:r>
                        <m:r>
                          <a:rPr lang="en-US" altLang="zh-CN" sz="3200" b="0" i="1" smtClean="0">
                            <a:latin typeface="Cambria Math" panose="02040503050406030204" pitchFamily="18" charset="0"/>
                            <a:ea typeface="楷体" panose="02010609060101010101" pitchFamily="49" charset="-122"/>
                          </a:rPr>
                          <m:t>⁡(</m:t>
                        </m:r>
                        <m:sSup>
                          <m:sSupPr>
                            <m:ctrlPr>
                              <a:rPr lang="en-US" altLang="zh-CN" sz="3200" b="0" i="1" smtClean="0">
                                <a:latin typeface="Cambria Math" panose="02040503050406030204" pitchFamily="18" charset="0"/>
                                <a:ea typeface="楷体" panose="02010609060101010101" pitchFamily="49" charset="-122"/>
                              </a:rPr>
                            </m:ctrlPr>
                          </m:sSupPr>
                          <m:e>
                            <m:r>
                              <a:rPr lang="en-US" altLang="zh-CN" sz="3200" b="0" i="1" smtClean="0">
                                <a:latin typeface="Cambria Math" panose="02040503050406030204" pitchFamily="18" charset="0"/>
                                <a:ea typeface="楷体" panose="02010609060101010101" pitchFamily="49" charset="-122"/>
                              </a:rPr>
                              <m:t>𝑥</m:t>
                            </m:r>
                          </m:e>
                          <m:sup>
                            <m:r>
                              <a:rPr lang="en-US" altLang="zh-CN" sz="3200" b="0" i="1" smtClean="0">
                                <a:latin typeface="Cambria Math" panose="02040503050406030204" pitchFamily="18" charset="0"/>
                                <a:ea typeface="楷体" panose="02010609060101010101" pitchFamily="49" charset="-122"/>
                              </a:rPr>
                              <m:t>2</m:t>
                            </m:r>
                          </m:sup>
                        </m:sSup>
                        <m:r>
                          <a:rPr lang="en-US" altLang="zh-CN" sz="3200" b="0" i="1" smtClean="0">
                            <a:latin typeface="Cambria Math" panose="02040503050406030204" pitchFamily="18" charset="0"/>
                            <a:ea typeface="楷体" panose="02010609060101010101" pitchFamily="49" charset="-122"/>
                          </a:rPr>
                          <m:t>)</m:t>
                        </m:r>
                      </m:e>
                    </m:nary>
                    <m:r>
                      <a:rPr lang="en-US" altLang="zh-CN" sz="3200" b="0" i="1" smtClean="0">
                        <a:latin typeface="Cambria Math" panose="02040503050406030204" pitchFamily="18" charset="0"/>
                        <a:ea typeface="楷体" panose="02010609060101010101" pitchFamily="49" charset="-122"/>
                      </a:rPr>
                      <m:t>𝑑𝑥</m:t>
                    </m:r>
                    <m:r>
                      <a:rPr lang="en-US" altLang="zh-CN" sz="3200" b="0" i="1" smtClean="0">
                        <a:latin typeface="Cambria Math" panose="02040503050406030204" pitchFamily="18" charset="0"/>
                        <a:ea typeface="楷体" panose="02010609060101010101" pitchFamily="49" charset="-122"/>
                      </a:rPr>
                      <m:t>=</m:t>
                    </m:r>
                    <m:nary>
                      <m:naryPr>
                        <m:ctrlPr>
                          <a:rPr lang="zh-CN" altLang="en-US" sz="3200" i="1">
                            <a:latin typeface="Cambria Math" panose="02040503050406030204" pitchFamily="18" charset="0"/>
                            <a:ea typeface="楷体" panose="02010609060101010101" pitchFamily="49" charset="-122"/>
                          </a:rPr>
                        </m:ctrlPr>
                      </m:naryPr>
                      <m:sub>
                        <m:r>
                          <m:rPr>
                            <m:brk m:alnAt="23"/>
                          </m:rPr>
                          <a:rPr lang="en-US" altLang="zh-CN" sz="3200" i="1">
                            <a:latin typeface="Cambria Math" panose="02040503050406030204" pitchFamily="18" charset="0"/>
                            <a:ea typeface="楷体" panose="02010609060101010101" pitchFamily="49" charset="-122"/>
                          </a:rPr>
                          <m:t>0</m:t>
                        </m:r>
                      </m:sub>
                      <m:sup>
                        <m:r>
                          <a:rPr lang="en-US" altLang="zh-CN" sz="3200" i="1">
                            <a:latin typeface="Cambria Math" panose="02040503050406030204" pitchFamily="18" charset="0"/>
                            <a:ea typeface="Cambria Math" panose="02040503050406030204" pitchFamily="18" charset="0"/>
                          </a:rPr>
                          <m:t>∞</m:t>
                        </m:r>
                      </m:sup>
                      <m:e>
                        <m:r>
                          <m:rPr>
                            <m:sty m:val="p"/>
                          </m:rPr>
                          <a:rPr lang="en-US" altLang="zh-CN" sz="3200" b="0" i="0" smtClean="0">
                            <a:latin typeface="Cambria Math" panose="02040503050406030204" pitchFamily="18" charset="0"/>
                            <a:ea typeface="Cambria Math" panose="02040503050406030204" pitchFamily="18" charset="0"/>
                          </a:rPr>
                          <m:t>sin</m:t>
                        </m:r>
                        <m:r>
                          <a:rPr lang="en-US" altLang="zh-CN" sz="3200" i="1">
                            <a:latin typeface="Cambria Math" panose="02040503050406030204" pitchFamily="18" charset="0"/>
                            <a:ea typeface="楷体" panose="02010609060101010101" pitchFamily="49" charset="-122"/>
                          </a:rPr>
                          <m:t>⁡(</m:t>
                        </m:r>
                        <m:sSup>
                          <m:sSupPr>
                            <m:ctrlPr>
                              <a:rPr lang="en-US" altLang="zh-CN" sz="3200" i="1">
                                <a:latin typeface="Cambria Math" panose="02040503050406030204" pitchFamily="18" charset="0"/>
                                <a:ea typeface="楷体" panose="02010609060101010101" pitchFamily="49" charset="-122"/>
                              </a:rPr>
                            </m:ctrlPr>
                          </m:sSupPr>
                          <m:e>
                            <m:r>
                              <a:rPr lang="en-US" altLang="zh-CN" sz="3200" i="1">
                                <a:latin typeface="Cambria Math" panose="02040503050406030204" pitchFamily="18" charset="0"/>
                                <a:ea typeface="楷体" panose="02010609060101010101" pitchFamily="49" charset="-122"/>
                              </a:rPr>
                              <m:t>𝑥</m:t>
                            </m:r>
                          </m:e>
                          <m:sup>
                            <m:r>
                              <a:rPr lang="en-US" altLang="zh-CN" sz="3200" i="1">
                                <a:latin typeface="Cambria Math" panose="02040503050406030204" pitchFamily="18" charset="0"/>
                                <a:ea typeface="楷体" panose="02010609060101010101" pitchFamily="49" charset="-122"/>
                              </a:rPr>
                              <m:t>2</m:t>
                            </m:r>
                          </m:sup>
                        </m:sSup>
                        <m:r>
                          <a:rPr lang="en-US" altLang="zh-CN" sz="3200" i="1">
                            <a:latin typeface="Cambria Math" panose="02040503050406030204" pitchFamily="18" charset="0"/>
                            <a:ea typeface="楷体" panose="02010609060101010101" pitchFamily="49" charset="-122"/>
                          </a:rPr>
                          <m:t>)</m:t>
                        </m:r>
                      </m:e>
                    </m:nary>
                    <m:r>
                      <a:rPr lang="en-US" altLang="zh-CN" sz="3200" i="1">
                        <a:latin typeface="Cambria Math" panose="02040503050406030204" pitchFamily="18" charset="0"/>
                        <a:ea typeface="楷体" panose="02010609060101010101" pitchFamily="49" charset="-122"/>
                      </a:rPr>
                      <m:t>𝑑𝑥</m:t>
                    </m:r>
                    <m:r>
                      <a:rPr lang="en-US" altLang="zh-CN" sz="3200" b="0" i="1" smtClean="0">
                        <a:latin typeface="Cambria Math" panose="02040503050406030204" pitchFamily="18" charset="0"/>
                        <a:ea typeface="楷体" panose="02010609060101010101" pitchFamily="49" charset="-122"/>
                      </a:rPr>
                      <m:t>=</m:t>
                    </m:r>
                    <m:f>
                      <m:fPr>
                        <m:ctrlPr>
                          <a:rPr lang="en-US" altLang="zh-CN" sz="3200" b="0" i="1" smtClean="0">
                            <a:latin typeface="Cambria Math" panose="02040503050406030204" pitchFamily="18" charset="0"/>
                            <a:ea typeface="楷体" panose="02010609060101010101" pitchFamily="49" charset="-122"/>
                          </a:rPr>
                        </m:ctrlPr>
                      </m:fPr>
                      <m:num>
                        <m:rad>
                          <m:radPr>
                            <m:degHide m:val="on"/>
                            <m:ctrlPr>
                              <a:rPr lang="en-US" altLang="zh-CN" sz="3200" b="0" i="1" smtClean="0">
                                <a:latin typeface="Cambria Math" panose="02040503050406030204" pitchFamily="18" charset="0"/>
                                <a:ea typeface="楷体" panose="02010609060101010101" pitchFamily="49" charset="-122"/>
                              </a:rPr>
                            </m:ctrlPr>
                          </m:radPr>
                          <m:deg/>
                          <m:e>
                            <m:r>
                              <a:rPr lang="en-US" altLang="zh-CN" sz="3200" b="0" i="1" smtClean="0">
                                <a:latin typeface="Cambria Math" panose="02040503050406030204" pitchFamily="18" charset="0"/>
                                <a:ea typeface="楷体" panose="02010609060101010101" pitchFamily="49" charset="-122"/>
                              </a:rPr>
                              <m:t>2</m:t>
                            </m:r>
                            <m:r>
                              <a:rPr lang="zh-CN" altLang="en-US" sz="3200" b="0" i="1" smtClean="0">
                                <a:latin typeface="Cambria Math" panose="02040503050406030204" pitchFamily="18" charset="0"/>
                                <a:ea typeface="楷体" panose="02010609060101010101" pitchFamily="49" charset="-122"/>
                              </a:rPr>
                              <m:t>𝜋</m:t>
                            </m:r>
                          </m:e>
                        </m:rad>
                      </m:num>
                      <m:den>
                        <m:r>
                          <a:rPr lang="en-US" altLang="zh-CN" sz="3200" b="0" i="1" smtClean="0">
                            <a:latin typeface="Cambria Math" panose="02040503050406030204" pitchFamily="18" charset="0"/>
                            <a:ea typeface="楷体" panose="02010609060101010101" pitchFamily="49" charset="-122"/>
                          </a:rPr>
                          <m:t>4</m:t>
                        </m:r>
                      </m:den>
                    </m:f>
                  </m:oMath>
                </a14:m>
                <a:endParaRPr lang="en-US" altLang="zh-CN" sz="3200" dirty="0">
                  <a:latin typeface="楷体" panose="02010609060101010101" pitchFamily="49" charset="-122"/>
                  <a:ea typeface="楷体" panose="02010609060101010101" pitchFamily="49" charset="-122"/>
                </a:endParaRPr>
              </a:p>
            </p:txBody>
          </p:sp>
        </mc:Choice>
        <mc:Fallback>
          <p:sp>
            <p:nvSpPr>
              <p:cNvPr id="14" name="标题 1"/>
              <p:cNvSpPr txBox="1">
                <a:spLocks noRot="1" noChangeAspect="1" noMove="1" noResize="1" noEditPoints="1" noAdjustHandles="1" noChangeArrowheads="1" noChangeShapeType="1" noTextEdit="1"/>
              </p:cNvSpPr>
              <p:nvPr/>
            </p:nvSpPr>
            <p:spPr>
              <a:xfrm>
                <a:off x="212625" y="385278"/>
                <a:ext cx="8298815" cy="1039495"/>
              </a:xfrm>
              <a:prstGeom prst="rect">
                <a:avLst/>
              </a:prstGeom>
              <a:blipFill rotWithShape="1">
                <a:blip r:embed="rId1"/>
                <a:stretch>
                  <a:fillRect l="-6" t="-5787" r="6" b="-5819"/>
                </a:stretch>
              </a:blipFill>
            </p:spPr>
            <p:txBody>
              <a:bodyPr/>
              <a:lstStyle/>
              <a:p>
                <a:r>
                  <a:rPr lang="zh-CN" altLang="en-US">
                    <a:noFill/>
                  </a:rPr>
                  <a:t> </a:t>
                </a:r>
              </a:p>
            </p:txBody>
          </p:sp>
        </mc:Fallback>
      </mc:AlternateContent>
      <p:grpSp>
        <p:nvGrpSpPr>
          <p:cNvPr id="4" name="组合 3"/>
          <p:cNvGrpSpPr/>
          <p:nvPr/>
        </p:nvGrpSpPr>
        <p:grpSpPr>
          <a:xfrm>
            <a:off x="0" y="82323"/>
            <a:ext cx="9088711" cy="516645"/>
            <a:chOff x="0" y="82323"/>
            <a:chExt cx="9088711" cy="516645"/>
          </a:xfrm>
        </p:grpSpPr>
        <p:sp>
          <p:nvSpPr>
            <p:cNvPr id="6"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2.5 </a:t>
              </a:r>
              <a:r>
                <a:rPr lang="en-US" altLang="zh-CN" sz="1800" b="1" i="1" dirty="0">
                  <a:latin typeface="楷体" panose="02010609060101010101" pitchFamily="49" charset="-122"/>
                  <a:ea typeface="楷体" panose="02010609060101010101" pitchFamily="49" charset="-122"/>
                </a:rPr>
                <a:t>Cauchy</a:t>
              </a:r>
              <a:r>
                <a:rPr lang="zh-CN" altLang="en-US" sz="1800" b="1" dirty="0">
                  <a:latin typeface="楷体" panose="02010609060101010101" pitchFamily="49" charset="-122"/>
                  <a:ea typeface="楷体" panose="02010609060101010101" pitchFamily="49" charset="-122"/>
                </a:rPr>
                <a:t>型积分公式</a:t>
              </a:r>
              <a:endParaRPr lang="zh-CN" altLang="en-US" sz="1800" b="1" dirty="0">
                <a:latin typeface="楷体" panose="02010609060101010101" pitchFamily="49" charset="-122"/>
                <a:ea typeface="楷体" panose="02010609060101010101" pitchFamily="49" charset="-122"/>
              </a:endParaRPr>
            </a:p>
          </p:txBody>
        </p:sp>
        <p:cxnSp>
          <p:nvCxnSpPr>
            <p:cNvPr id="7" name="直接连接符 6"/>
            <p:cNvCxnSpPr/>
            <p:nvPr/>
          </p:nvCxnSpPr>
          <p:spPr>
            <a:xfrm flipV="1">
              <a:off x="0" y="573451"/>
              <a:ext cx="9088711" cy="25517"/>
            </a:xfrm>
            <a:prstGeom prst="line">
              <a:avLst/>
            </a:prstGeom>
            <a:ln w="1270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8" name="标题 1"/>
              <p:cNvSpPr txBox="1"/>
              <p:nvPr/>
            </p:nvSpPr>
            <p:spPr>
              <a:xfrm>
                <a:off x="157547" y="1074722"/>
                <a:ext cx="8298815" cy="103949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200" dirty="0">
                    <a:solidFill>
                      <a:srgbClr val="00B0F0"/>
                    </a:solidFill>
                    <a:latin typeface="楷体" panose="02010609060101010101" pitchFamily="49" charset="-122"/>
                    <a:ea typeface="楷体" panose="02010609060101010101" pitchFamily="49" charset="-122"/>
                  </a:rPr>
                  <a:t>思路：既跟</a:t>
                </a:r>
                <a14:m>
                  <m:oMath xmlns:m="http://schemas.openxmlformats.org/officeDocument/2006/math">
                    <m:r>
                      <m:rPr>
                        <m:sty m:val="p"/>
                      </m:rPr>
                      <a:rPr lang="en-US" altLang="zh-CN" sz="3200">
                        <a:solidFill>
                          <a:srgbClr val="00B0F0"/>
                        </a:solidFill>
                        <a:latin typeface="Cambria Math" panose="02040503050406030204" pitchFamily="18" charset="0"/>
                        <a:ea typeface="楷体" panose="02010609060101010101" pitchFamily="49" charset="-122"/>
                      </a:rPr>
                      <m:t>cos</m:t>
                    </m:r>
                    <m:r>
                      <a:rPr lang="en-US" altLang="zh-CN" sz="3200" i="1">
                        <a:solidFill>
                          <a:srgbClr val="00B0F0"/>
                        </a:solidFill>
                        <a:latin typeface="Cambria Math" panose="02040503050406030204" pitchFamily="18" charset="0"/>
                        <a:ea typeface="楷体" panose="02010609060101010101" pitchFamily="49" charset="-122"/>
                      </a:rPr>
                      <m:t>⁡(</m:t>
                    </m:r>
                    <m:sSup>
                      <m:sSupPr>
                        <m:ctrlPr>
                          <a:rPr lang="en-US" altLang="zh-CN" sz="3200" i="1">
                            <a:solidFill>
                              <a:srgbClr val="00B0F0"/>
                            </a:solidFill>
                            <a:latin typeface="Cambria Math" panose="02040503050406030204" pitchFamily="18" charset="0"/>
                            <a:ea typeface="楷体" panose="02010609060101010101" pitchFamily="49" charset="-122"/>
                          </a:rPr>
                        </m:ctrlPr>
                      </m:sSupPr>
                      <m:e>
                        <m:r>
                          <a:rPr lang="en-US" altLang="zh-CN" sz="3200" i="1">
                            <a:solidFill>
                              <a:srgbClr val="00B0F0"/>
                            </a:solidFill>
                            <a:latin typeface="Cambria Math" panose="02040503050406030204" pitchFamily="18" charset="0"/>
                            <a:ea typeface="楷体" panose="02010609060101010101" pitchFamily="49" charset="-122"/>
                          </a:rPr>
                          <m:t>𝑥</m:t>
                        </m:r>
                      </m:e>
                      <m:sup>
                        <m:r>
                          <a:rPr lang="en-US" altLang="zh-CN" sz="3200" i="1">
                            <a:solidFill>
                              <a:srgbClr val="00B0F0"/>
                            </a:solidFill>
                            <a:latin typeface="Cambria Math" panose="02040503050406030204" pitchFamily="18" charset="0"/>
                            <a:ea typeface="楷体" panose="02010609060101010101" pitchFamily="49" charset="-122"/>
                          </a:rPr>
                          <m:t>2</m:t>
                        </m:r>
                      </m:sup>
                    </m:sSup>
                    <m:r>
                      <a:rPr lang="en-US" altLang="zh-CN" sz="3200" i="1">
                        <a:solidFill>
                          <a:srgbClr val="00B0F0"/>
                        </a:solidFill>
                        <a:latin typeface="Cambria Math" panose="02040503050406030204" pitchFamily="18" charset="0"/>
                        <a:ea typeface="楷体" panose="02010609060101010101" pitchFamily="49" charset="-122"/>
                      </a:rPr>
                      <m:t>)</m:t>
                    </m:r>
                  </m:oMath>
                </a14:m>
                <a:r>
                  <a:rPr lang="zh-CN" altLang="en-US" sz="3200" dirty="0">
                    <a:solidFill>
                      <a:srgbClr val="00B0F0"/>
                    </a:solidFill>
                    <a:latin typeface="楷体" panose="02010609060101010101" pitchFamily="49" charset="-122"/>
                    <a:ea typeface="楷体" panose="02010609060101010101" pitchFamily="49" charset="-122"/>
                  </a:rPr>
                  <a:t>又和</a:t>
                </a:r>
                <a14:m>
                  <m:oMath xmlns:m="http://schemas.openxmlformats.org/officeDocument/2006/math">
                    <m:r>
                      <m:rPr>
                        <m:sty m:val="p"/>
                      </m:rPr>
                      <a:rPr lang="en-US" altLang="zh-CN" sz="3200" b="0" i="0" smtClean="0">
                        <a:solidFill>
                          <a:srgbClr val="00B0F0"/>
                        </a:solidFill>
                        <a:latin typeface="Cambria Math" panose="02040503050406030204" pitchFamily="18" charset="0"/>
                        <a:ea typeface="楷体" panose="02010609060101010101" pitchFamily="49" charset="-122"/>
                      </a:rPr>
                      <m:t>sin</m:t>
                    </m:r>
                    <m:r>
                      <a:rPr lang="en-US" altLang="zh-CN" sz="3200" i="1">
                        <a:solidFill>
                          <a:srgbClr val="00B0F0"/>
                        </a:solidFill>
                        <a:latin typeface="Cambria Math" panose="02040503050406030204" pitchFamily="18" charset="0"/>
                        <a:ea typeface="楷体" panose="02010609060101010101" pitchFamily="49" charset="-122"/>
                      </a:rPr>
                      <m:t>⁡(</m:t>
                    </m:r>
                    <m:sSup>
                      <m:sSupPr>
                        <m:ctrlPr>
                          <a:rPr lang="en-US" altLang="zh-CN" sz="3200" i="1">
                            <a:solidFill>
                              <a:srgbClr val="00B0F0"/>
                            </a:solidFill>
                            <a:latin typeface="Cambria Math" panose="02040503050406030204" pitchFamily="18" charset="0"/>
                            <a:ea typeface="楷体" panose="02010609060101010101" pitchFamily="49" charset="-122"/>
                          </a:rPr>
                        </m:ctrlPr>
                      </m:sSupPr>
                      <m:e>
                        <m:r>
                          <a:rPr lang="en-US" altLang="zh-CN" sz="3200" i="1">
                            <a:solidFill>
                              <a:srgbClr val="00B0F0"/>
                            </a:solidFill>
                            <a:latin typeface="Cambria Math" panose="02040503050406030204" pitchFamily="18" charset="0"/>
                            <a:ea typeface="楷体" panose="02010609060101010101" pitchFamily="49" charset="-122"/>
                          </a:rPr>
                          <m:t>𝑥</m:t>
                        </m:r>
                      </m:e>
                      <m:sup>
                        <m:r>
                          <a:rPr lang="en-US" altLang="zh-CN" sz="3200" i="1">
                            <a:solidFill>
                              <a:srgbClr val="00B0F0"/>
                            </a:solidFill>
                            <a:latin typeface="Cambria Math" panose="02040503050406030204" pitchFamily="18" charset="0"/>
                            <a:ea typeface="楷体" panose="02010609060101010101" pitchFamily="49" charset="-122"/>
                          </a:rPr>
                          <m:t>2</m:t>
                        </m:r>
                      </m:sup>
                    </m:sSup>
                    <m:r>
                      <a:rPr lang="en-US" altLang="zh-CN" sz="3200" i="1">
                        <a:solidFill>
                          <a:srgbClr val="00B0F0"/>
                        </a:solidFill>
                        <a:latin typeface="Cambria Math" panose="02040503050406030204" pitchFamily="18" charset="0"/>
                        <a:ea typeface="楷体" panose="02010609060101010101" pitchFamily="49" charset="-122"/>
                      </a:rPr>
                      <m:t>)</m:t>
                    </m:r>
                    <m:r>
                      <a:rPr lang="en-US" altLang="zh-CN" sz="3200" i="1" smtClean="0">
                        <a:solidFill>
                          <a:srgbClr val="00B0F0"/>
                        </a:solidFill>
                        <a:latin typeface="Cambria Math" panose="02040503050406030204" pitchFamily="18" charset="0"/>
                        <a:ea typeface="Cambria Math" panose="02040503050406030204" pitchFamily="18" charset="0"/>
                      </a:rPr>
                      <m:t>⇒</m:t>
                    </m:r>
                    <m:sSup>
                      <m:sSupPr>
                        <m:ctrlPr>
                          <a:rPr lang="en-US" altLang="zh-CN" sz="3200" i="1" smtClean="0">
                            <a:solidFill>
                              <a:srgbClr val="00B0F0"/>
                            </a:solidFill>
                            <a:latin typeface="Cambria Math" panose="02040503050406030204" pitchFamily="18" charset="0"/>
                            <a:ea typeface="Cambria Math" panose="02040503050406030204" pitchFamily="18" charset="0"/>
                          </a:rPr>
                        </m:ctrlPr>
                      </m:sSupPr>
                      <m:e>
                        <m:r>
                          <a:rPr lang="en-US" altLang="zh-CN" sz="3200" b="0" i="1" smtClean="0">
                            <a:solidFill>
                              <a:srgbClr val="00B0F0"/>
                            </a:solidFill>
                            <a:latin typeface="Cambria Math" panose="02040503050406030204" pitchFamily="18" charset="0"/>
                            <a:ea typeface="Cambria Math" panose="02040503050406030204" pitchFamily="18" charset="0"/>
                          </a:rPr>
                          <m:t>𝑒</m:t>
                        </m:r>
                      </m:e>
                      <m:sup>
                        <m:r>
                          <a:rPr lang="en-US" altLang="zh-CN" sz="3200" b="0" i="1" smtClean="0">
                            <a:solidFill>
                              <a:srgbClr val="00B0F0"/>
                            </a:solidFill>
                            <a:latin typeface="Cambria Math" panose="02040503050406030204" pitchFamily="18" charset="0"/>
                            <a:ea typeface="Cambria Math" panose="02040503050406030204" pitchFamily="18" charset="0"/>
                          </a:rPr>
                          <m:t>𝑖</m:t>
                        </m:r>
                        <m:sSup>
                          <m:sSupPr>
                            <m:ctrlPr>
                              <a:rPr lang="en-US" altLang="zh-CN" sz="3200" b="0" i="1" smtClean="0">
                                <a:solidFill>
                                  <a:srgbClr val="00B0F0"/>
                                </a:solidFill>
                                <a:latin typeface="Cambria Math" panose="02040503050406030204" pitchFamily="18" charset="0"/>
                                <a:ea typeface="Cambria Math" panose="02040503050406030204" pitchFamily="18" charset="0"/>
                              </a:rPr>
                            </m:ctrlPr>
                          </m:sSupPr>
                          <m:e>
                            <m:r>
                              <a:rPr lang="en-US" altLang="zh-CN" sz="3200" b="0" i="1" smtClean="0">
                                <a:solidFill>
                                  <a:srgbClr val="00B0F0"/>
                                </a:solidFill>
                                <a:latin typeface="Cambria Math" panose="02040503050406030204" pitchFamily="18" charset="0"/>
                                <a:ea typeface="Cambria Math" panose="02040503050406030204" pitchFamily="18" charset="0"/>
                              </a:rPr>
                              <m:t>𝑥</m:t>
                            </m:r>
                          </m:e>
                          <m:sup>
                            <m:r>
                              <a:rPr lang="en-US" altLang="zh-CN" sz="3200" b="0" i="1" smtClean="0">
                                <a:solidFill>
                                  <a:srgbClr val="00B0F0"/>
                                </a:solidFill>
                                <a:latin typeface="Cambria Math" panose="02040503050406030204" pitchFamily="18" charset="0"/>
                                <a:ea typeface="Cambria Math" panose="02040503050406030204" pitchFamily="18" charset="0"/>
                              </a:rPr>
                              <m:t>2</m:t>
                            </m:r>
                          </m:sup>
                        </m:sSup>
                      </m:sup>
                    </m:sSup>
                  </m:oMath>
                </a14:m>
                <a:r>
                  <a:rPr lang="zh-CN" altLang="en-US" sz="3200" dirty="0">
                    <a:solidFill>
                      <a:srgbClr val="00B0F0"/>
                    </a:solidFill>
                    <a:latin typeface="楷体" panose="02010609060101010101" pitchFamily="49" charset="-122"/>
                    <a:ea typeface="楷体" panose="02010609060101010101" pitchFamily="49" charset="-122"/>
                  </a:rPr>
                  <a:t>或</a:t>
                </a:r>
                <a14:m>
                  <m:oMath xmlns:m="http://schemas.openxmlformats.org/officeDocument/2006/math">
                    <m:sSup>
                      <m:sSupPr>
                        <m:ctrlPr>
                          <a:rPr lang="en-US" altLang="zh-CN" sz="3200" i="1">
                            <a:solidFill>
                              <a:srgbClr val="00B0F0"/>
                            </a:solidFill>
                            <a:latin typeface="Cambria Math" panose="02040503050406030204" pitchFamily="18" charset="0"/>
                            <a:ea typeface="Cambria Math" panose="02040503050406030204" pitchFamily="18" charset="0"/>
                          </a:rPr>
                        </m:ctrlPr>
                      </m:sSupPr>
                      <m:e>
                        <m:r>
                          <a:rPr lang="en-US" altLang="zh-CN" sz="3200" i="1">
                            <a:solidFill>
                              <a:srgbClr val="00B0F0"/>
                            </a:solidFill>
                            <a:latin typeface="Cambria Math" panose="02040503050406030204" pitchFamily="18" charset="0"/>
                            <a:ea typeface="Cambria Math" panose="02040503050406030204" pitchFamily="18" charset="0"/>
                          </a:rPr>
                          <m:t>𝑒</m:t>
                        </m:r>
                      </m:e>
                      <m:sup>
                        <m:r>
                          <a:rPr lang="en-US" altLang="zh-CN" sz="3200" i="1" smtClean="0">
                            <a:solidFill>
                              <a:srgbClr val="00B0F0"/>
                            </a:solidFill>
                            <a:latin typeface="Cambria Math" panose="02040503050406030204" pitchFamily="18" charset="0"/>
                            <a:ea typeface="Cambria Math" panose="02040503050406030204" pitchFamily="18" charset="0"/>
                          </a:rPr>
                          <m:t>−</m:t>
                        </m:r>
                        <m:r>
                          <a:rPr lang="en-US" altLang="zh-CN" sz="3200" i="1">
                            <a:solidFill>
                              <a:srgbClr val="00B0F0"/>
                            </a:solidFill>
                            <a:latin typeface="Cambria Math" panose="02040503050406030204" pitchFamily="18" charset="0"/>
                            <a:ea typeface="Cambria Math" panose="02040503050406030204" pitchFamily="18" charset="0"/>
                          </a:rPr>
                          <m:t>𝑖</m:t>
                        </m:r>
                        <m:sSup>
                          <m:sSupPr>
                            <m:ctrlPr>
                              <a:rPr lang="en-US" altLang="zh-CN" sz="3200" i="1">
                                <a:solidFill>
                                  <a:srgbClr val="00B0F0"/>
                                </a:solidFill>
                                <a:latin typeface="Cambria Math" panose="02040503050406030204" pitchFamily="18" charset="0"/>
                                <a:ea typeface="Cambria Math" panose="02040503050406030204" pitchFamily="18" charset="0"/>
                              </a:rPr>
                            </m:ctrlPr>
                          </m:sSupPr>
                          <m:e>
                            <m:r>
                              <a:rPr lang="en-US" altLang="zh-CN" sz="3200" i="1">
                                <a:solidFill>
                                  <a:srgbClr val="00B0F0"/>
                                </a:solidFill>
                                <a:latin typeface="Cambria Math" panose="02040503050406030204" pitchFamily="18" charset="0"/>
                                <a:ea typeface="Cambria Math" panose="02040503050406030204" pitchFamily="18" charset="0"/>
                              </a:rPr>
                              <m:t>𝑥</m:t>
                            </m:r>
                          </m:e>
                          <m:sup>
                            <m:r>
                              <a:rPr lang="en-US" altLang="zh-CN" sz="3200" i="1">
                                <a:solidFill>
                                  <a:srgbClr val="00B0F0"/>
                                </a:solidFill>
                                <a:latin typeface="Cambria Math" panose="02040503050406030204" pitchFamily="18" charset="0"/>
                                <a:ea typeface="Cambria Math" panose="02040503050406030204" pitchFamily="18" charset="0"/>
                              </a:rPr>
                              <m:t>2</m:t>
                            </m:r>
                          </m:sup>
                        </m:sSup>
                      </m:sup>
                    </m:sSup>
                  </m:oMath>
                </a14:m>
                <a:endParaRPr lang="en-US" altLang="zh-CN" sz="3200" dirty="0">
                  <a:solidFill>
                    <a:srgbClr val="00B0F0"/>
                  </a:solidFill>
                  <a:latin typeface="楷体" panose="02010609060101010101" pitchFamily="49" charset="-122"/>
                  <a:ea typeface="楷体" panose="02010609060101010101" pitchFamily="49" charset="-122"/>
                </a:endParaRPr>
              </a:p>
            </p:txBody>
          </p:sp>
        </mc:Choice>
        <mc:Fallback>
          <p:sp>
            <p:nvSpPr>
              <p:cNvPr id="8" name="标题 1"/>
              <p:cNvSpPr txBox="1">
                <a:spLocks noRot="1" noChangeAspect="1" noMove="1" noResize="1" noEditPoints="1" noAdjustHandles="1" noChangeArrowheads="1" noChangeShapeType="1" noTextEdit="1"/>
              </p:cNvSpPr>
              <p:nvPr/>
            </p:nvSpPr>
            <p:spPr>
              <a:xfrm>
                <a:off x="157547" y="1074722"/>
                <a:ext cx="8298815" cy="1039495"/>
              </a:xfrm>
              <a:prstGeom prst="rect">
                <a:avLst/>
              </a:prstGeom>
              <a:blipFill rotWithShape="1">
                <a:blip r:embed="rId2"/>
                <a:stretch>
                  <a:fillRect l="-1" t="-29" r="1" b="29"/>
                </a:stretch>
              </a:blipFill>
            </p:spPr>
            <p:txBody>
              <a:bodyPr/>
              <a:lstStyle/>
              <a:p>
                <a:r>
                  <a:rPr lang="zh-CN" altLang="en-US">
                    <a:noFill/>
                  </a:rPr>
                  <a:t> </a:t>
                </a:r>
              </a:p>
            </p:txBody>
          </p:sp>
        </mc:Fallback>
      </mc:AlternateContent>
      <mc:AlternateContent xmlns:mc="http://schemas.openxmlformats.org/markup-compatibility/2006" xmlns:p14="http://schemas.microsoft.com/office/powerpoint/2010/main">
        <mc:Choice Requires="p14">
          <p:contentPart r:id="rId3" p14:bwMode="auto">
            <p14:nvContentPartPr>
              <p14:cNvPr id="9" name="墨迹 8"/>
              <p14:cNvContentPartPr/>
              <p14:nvPr/>
            </p14:nvContentPartPr>
            <p14:xfrm>
              <a:off x="344028" y="1842853"/>
              <a:ext cx="2448000" cy="1960560"/>
            </p14:xfrm>
          </p:contentPart>
        </mc:Choice>
        <mc:Fallback xmlns="">
          <p:pic>
            <p:nvPicPr>
              <p:cNvPr id="9" name="墨迹 8"/>
            </p:nvPicPr>
            <p:blipFill>
              <a:blip r:embed="rId4"/>
            </p:blipFill>
            <p:spPr>
              <a:xfrm>
                <a:off x="344028" y="1842853"/>
                <a:ext cx="2448000" cy="1960560"/>
              </a:xfrm>
              <a:prstGeom prst="rect"/>
            </p:spPr>
          </p:pic>
        </mc:Fallback>
      </mc:AlternateContent>
      <mc:AlternateContent xmlns:mc="http://schemas.openxmlformats.org/markup-compatibility/2006">
        <mc:Choice xmlns:a14="http://schemas.microsoft.com/office/drawing/2010/main" Requires="a14">
          <p:sp>
            <p:nvSpPr>
              <p:cNvPr id="10" name="标题 1"/>
              <p:cNvSpPr txBox="1"/>
              <p:nvPr/>
            </p:nvSpPr>
            <p:spPr>
              <a:xfrm>
                <a:off x="2715025" y="1660388"/>
                <a:ext cx="4131329" cy="103949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200" b="0" i="1" smtClean="0">
                        <a:solidFill>
                          <a:schemeClr val="tx1"/>
                        </a:solidFill>
                        <a:latin typeface="Cambria Math" panose="02040503050406030204" pitchFamily="18" charset="0"/>
                        <a:ea typeface="Cambria Math" panose="02040503050406030204" pitchFamily="18" charset="0"/>
                      </a:rPr>
                      <m:t>𝑝𝑓</m:t>
                    </m:r>
                    <m:r>
                      <a:rPr lang="en-US" altLang="zh-CN" sz="3200" b="0" i="1" smtClean="0">
                        <a:solidFill>
                          <a:schemeClr val="tx1"/>
                        </a:solidFill>
                        <a:latin typeface="Cambria Math" panose="02040503050406030204" pitchFamily="18" charset="0"/>
                        <a:ea typeface="Cambria Math" panose="02040503050406030204" pitchFamily="18" charset="0"/>
                      </a:rPr>
                      <m:t>:</m:t>
                    </m:r>
                    <m:sSup>
                      <m:sSupPr>
                        <m:ctrlPr>
                          <a:rPr lang="en-US" altLang="zh-CN" sz="3200" i="1" smtClean="0">
                            <a:solidFill>
                              <a:schemeClr val="tx1"/>
                            </a:solidFill>
                            <a:latin typeface="Cambria Math" panose="02040503050406030204" pitchFamily="18" charset="0"/>
                            <a:ea typeface="Cambria Math" panose="02040503050406030204" pitchFamily="18" charset="0"/>
                          </a:rPr>
                        </m:ctrlPr>
                      </m:sSupPr>
                      <m:e>
                        <m:r>
                          <a:rPr lang="en-US" altLang="zh-CN" sz="3200" i="1">
                            <a:solidFill>
                              <a:schemeClr val="tx1"/>
                            </a:solidFill>
                            <a:latin typeface="Cambria Math" panose="02040503050406030204" pitchFamily="18" charset="0"/>
                            <a:ea typeface="Cambria Math" panose="02040503050406030204" pitchFamily="18" charset="0"/>
                          </a:rPr>
                          <m:t>𝑒</m:t>
                        </m:r>
                      </m:e>
                      <m:sup>
                        <m:r>
                          <a:rPr lang="en-US" altLang="zh-CN" sz="3200" b="0" i="1" smtClean="0">
                            <a:solidFill>
                              <a:schemeClr val="tx1"/>
                            </a:solidFill>
                            <a:latin typeface="Cambria Math" panose="02040503050406030204" pitchFamily="18" charset="0"/>
                            <a:ea typeface="Cambria Math" panose="02040503050406030204" pitchFamily="18" charset="0"/>
                          </a:rPr>
                          <m:t>−</m:t>
                        </m:r>
                        <m:sSup>
                          <m:sSupPr>
                            <m:ctrlPr>
                              <a:rPr lang="en-US" altLang="zh-CN" sz="3200" i="1">
                                <a:solidFill>
                                  <a:schemeClr val="tx1"/>
                                </a:solidFill>
                                <a:latin typeface="Cambria Math" panose="02040503050406030204" pitchFamily="18" charset="0"/>
                                <a:ea typeface="Cambria Math" panose="02040503050406030204" pitchFamily="18" charset="0"/>
                              </a:rPr>
                            </m:ctrlPr>
                          </m:sSupPr>
                          <m:e>
                            <m:r>
                              <a:rPr lang="en-US" altLang="zh-CN" sz="3200" b="0" i="1" smtClean="0">
                                <a:solidFill>
                                  <a:schemeClr val="tx1"/>
                                </a:solidFill>
                                <a:latin typeface="Cambria Math" panose="02040503050406030204" pitchFamily="18" charset="0"/>
                                <a:ea typeface="Cambria Math" panose="02040503050406030204" pitchFamily="18" charset="0"/>
                              </a:rPr>
                              <m:t>𝑧</m:t>
                            </m:r>
                          </m:e>
                          <m:sup>
                            <m:r>
                              <a:rPr lang="en-US" altLang="zh-CN" sz="3200" i="1">
                                <a:solidFill>
                                  <a:schemeClr val="tx1"/>
                                </a:solidFill>
                                <a:latin typeface="Cambria Math" panose="02040503050406030204" pitchFamily="18" charset="0"/>
                                <a:ea typeface="Cambria Math" panose="02040503050406030204" pitchFamily="18" charset="0"/>
                              </a:rPr>
                              <m:t>2</m:t>
                            </m:r>
                          </m:sup>
                        </m:sSup>
                      </m:sup>
                    </m:sSup>
                  </m:oMath>
                </a14:m>
                <a:r>
                  <a:rPr lang="zh-CN" altLang="en-US" sz="3200" dirty="0">
                    <a:solidFill>
                      <a:schemeClr val="tx1"/>
                    </a:solidFill>
                    <a:latin typeface="楷体" panose="02010609060101010101" pitchFamily="49" charset="-122"/>
                    <a:ea typeface="楷体" panose="02010609060101010101" pitchFamily="49" charset="-122"/>
                  </a:rPr>
                  <a:t>在此区域解析</a:t>
                </a:r>
                <a:endParaRPr lang="en-US" altLang="zh-CN" sz="3200" dirty="0">
                  <a:solidFill>
                    <a:schemeClr val="tx1"/>
                  </a:solidFill>
                  <a:latin typeface="楷体" panose="02010609060101010101" pitchFamily="49" charset="-122"/>
                  <a:ea typeface="楷体" panose="02010609060101010101" pitchFamily="49" charset="-122"/>
                </a:endParaRPr>
              </a:p>
            </p:txBody>
          </p:sp>
        </mc:Choice>
        <mc:Fallback>
          <p:sp>
            <p:nvSpPr>
              <p:cNvPr id="10" name="标题 1"/>
              <p:cNvSpPr txBox="1">
                <a:spLocks noRot="1" noChangeAspect="1" noMove="1" noResize="1" noEditPoints="1" noAdjustHandles="1" noChangeArrowheads="1" noChangeShapeType="1" noTextEdit="1"/>
              </p:cNvSpPr>
              <p:nvPr/>
            </p:nvSpPr>
            <p:spPr>
              <a:xfrm>
                <a:off x="2715025" y="1660388"/>
                <a:ext cx="4131329" cy="1039495"/>
              </a:xfrm>
              <a:prstGeom prst="rect">
                <a:avLst/>
              </a:prstGeom>
              <a:blipFill rotWithShape="1">
                <a:blip r:embed="rId5"/>
                <a:stretch>
                  <a:fillRect l="-10" t="-48" r="10" b="4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标题 1"/>
              <p:cNvSpPr txBox="1"/>
              <p:nvPr/>
            </p:nvSpPr>
            <p:spPr>
              <a:xfrm>
                <a:off x="3256543" y="2328417"/>
                <a:ext cx="3636801" cy="103949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200" dirty="0">
                    <a:solidFill>
                      <a:schemeClr val="tx1"/>
                    </a:solidFill>
                    <a:ea typeface="Cambria Math" panose="02040503050406030204" pitchFamily="18" charset="0"/>
                  </a:rPr>
                  <a:t> </a:t>
                </a:r>
                <a14:m>
                  <m:oMath xmlns:m="http://schemas.openxmlformats.org/officeDocument/2006/math">
                    <m:nary>
                      <m:naryPr>
                        <m:chr m:val="∮"/>
                        <m:ctrlPr>
                          <a:rPr lang="en-US" altLang="zh-CN" sz="3200" i="1" smtClean="0">
                            <a:solidFill>
                              <a:schemeClr val="tx1"/>
                            </a:solidFill>
                            <a:latin typeface="Cambria Math" panose="02040503050406030204" pitchFamily="18" charset="0"/>
                            <a:ea typeface="Cambria Math" panose="02040503050406030204" pitchFamily="18" charset="0"/>
                          </a:rPr>
                        </m:ctrlPr>
                      </m:naryPr>
                      <m:sub>
                        <m:r>
                          <m:rPr>
                            <m:brk m:alnAt="23"/>
                          </m:rPr>
                          <a:rPr lang="en-US" altLang="zh-CN" sz="3200" b="0" i="1" smtClean="0">
                            <a:solidFill>
                              <a:schemeClr val="tx1"/>
                            </a:solidFill>
                            <a:latin typeface="Cambria Math" panose="02040503050406030204" pitchFamily="18" charset="0"/>
                            <a:ea typeface="Cambria Math" panose="02040503050406030204" pitchFamily="18" charset="0"/>
                          </a:rPr>
                          <m:t>𝑂</m:t>
                        </m:r>
                        <m:r>
                          <a:rPr lang="en-US" altLang="zh-CN" sz="3200" b="0" i="1" smtClean="0">
                            <a:solidFill>
                              <a:schemeClr val="tx1"/>
                            </a:solidFill>
                            <a:latin typeface="Cambria Math" panose="02040503050406030204" pitchFamily="18" charset="0"/>
                            <a:ea typeface="Cambria Math" panose="02040503050406030204" pitchFamily="18" charset="0"/>
                          </a:rPr>
                          <m:t>𝐴𝐵</m:t>
                        </m:r>
                        <m:r>
                          <a:rPr lang="en-US" altLang="zh-CN" sz="3200" b="0" i="1" smtClean="0">
                            <a:latin typeface="Cambria Math" panose="02040503050406030204" pitchFamily="18" charset="0"/>
                            <a:ea typeface="Cambria Math" panose="02040503050406030204" pitchFamily="18" charset="0"/>
                          </a:rPr>
                          <m:t>𝑂</m:t>
                        </m:r>
                      </m:sub>
                      <m:sup/>
                      <m:e>
                        <m:sSup>
                          <m:sSupPr>
                            <m:ctrlPr>
                              <a:rPr lang="en-US" altLang="zh-CN" sz="3200" i="1">
                                <a:latin typeface="Cambria Math" panose="02040503050406030204" pitchFamily="18" charset="0"/>
                                <a:ea typeface="Cambria Math" panose="02040503050406030204" pitchFamily="18" charset="0"/>
                              </a:rPr>
                            </m:ctrlPr>
                          </m:sSupPr>
                          <m:e>
                            <m:r>
                              <a:rPr lang="en-US" altLang="zh-CN" sz="3200" i="1">
                                <a:latin typeface="Cambria Math" panose="02040503050406030204" pitchFamily="18" charset="0"/>
                                <a:ea typeface="Cambria Math" panose="02040503050406030204" pitchFamily="18" charset="0"/>
                              </a:rPr>
                              <m:t>𝑒</m:t>
                            </m:r>
                          </m:e>
                          <m:sup>
                            <m:r>
                              <a:rPr lang="en-US" altLang="zh-CN" sz="3200" i="1">
                                <a:latin typeface="Cambria Math" panose="02040503050406030204" pitchFamily="18" charset="0"/>
                                <a:ea typeface="Cambria Math" panose="02040503050406030204" pitchFamily="18" charset="0"/>
                              </a:rPr>
                              <m:t>−</m:t>
                            </m:r>
                            <m:sSup>
                              <m:sSupPr>
                                <m:ctrlPr>
                                  <a:rPr lang="en-US" altLang="zh-CN" sz="3200" i="1">
                                    <a:latin typeface="Cambria Math" panose="02040503050406030204" pitchFamily="18" charset="0"/>
                                    <a:ea typeface="Cambria Math" panose="02040503050406030204" pitchFamily="18" charset="0"/>
                                  </a:rPr>
                                </m:ctrlPr>
                              </m:sSupPr>
                              <m:e>
                                <m:r>
                                  <a:rPr lang="en-US" altLang="zh-CN" sz="3200" i="1">
                                    <a:latin typeface="Cambria Math" panose="02040503050406030204" pitchFamily="18" charset="0"/>
                                    <a:ea typeface="Cambria Math" panose="02040503050406030204" pitchFamily="18" charset="0"/>
                                  </a:rPr>
                                  <m:t>𝑧</m:t>
                                </m:r>
                              </m:e>
                              <m:sup>
                                <m:r>
                                  <a:rPr lang="en-US" altLang="zh-CN" sz="3200" i="1">
                                    <a:latin typeface="Cambria Math" panose="02040503050406030204" pitchFamily="18" charset="0"/>
                                    <a:ea typeface="Cambria Math" panose="02040503050406030204" pitchFamily="18" charset="0"/>
                                  </a:rPr>
                                  <m:t>2</m:t>
                                </m:r>
                              </m:sup>
                            </m:sSup>
                          </m:sup>
                        </m:sSup>
                      </m:e>
                    </m:nary>
                    <m:r>
                      <a:rPr lang="en-US" altLang="zh-CN" sz="3200" b="0" i="1" smtClean="0">
                        <a:solidFill>
                          <a:schemeClr val="tx1"/>
                        </a:solidFill>
                        <a:latin typeface="Cambria Math" panose="02040503050406030204" pitchFamily="18" charset="0"/>
                        <a:ea typeface="Cambria Math" panose="02040503050406030204" pitchFamily="18" charset="0"/>
                      </a:rPr>
                      <m:t>𝑑𝑧</m:t>
                    </m:r>
                    <m:r>
                      <a:rPr lang="en-US" altLang="zh-CN" sz="3200" b="0" i="1" smtClean="0">
                        <a:solidFill>
                          <a:schemeClr val="tx1"/>
                        </a:solidFill>
                        <a:latin typeface="Cambria Math" panose="02040503050406030204" pitchFamily="18" charset="0"/>
                        <a:ea typeface="Cambria Math" panose="02040503050406030204" pitchFamily="18" charset="0"/>
                      </a:rPr>
                      <m:t>=</m:t>
                    </m:r>
                    <m:r>
                      <a:rPr lang="en-US" altLang="zh-CN" sz="3200" b="0" i="1" smtClean="0">
                        <a:solidFill>
                          <a:schemeClr val="tx1"/>
                        </a:solidFill>
                        <a:latin typeface="Cambria Math" panose="02040503050406030204" pitchFamily="18" charset="0"/>
                        <a:ea typeface="Cambria Math" panose="02040503050406030204" pitchFamily="18" charset="0"/>
                      </a:rPr>
                      <m:t>0</m:t>
                    </m:r>
                  </m:oMath>
                </a14:m>
                <a:endParaRPr lang="en-US" altLang="zh-CN" sz="3200" dirty="0">
                  <a:solidFill>
                    <a:schemeClr val="tx1"/>
                  </a:solidFill>
                  <a:latin typeface="楷体" panose="02010609060101010101" pitchFamily="49" charset="-122"/>
                  <a:ea typeface="楷体" panose="02010609060101010101" pitchFamily="49" charset="-122"/>
                </a:endParaRPr>
              </a:p>
            </p:txBody>
          </p:sp>
        </mc:Choice>
        <mc:Fallback>
          <p:sp>
            <p:nvSpPr>
              <p:cNvPr id="11" name="标题 1"/>
              <p:cNvSpPr txBox="1">
                <a:spLocks noRot="1" noChangeAspect="1" noMove="1" noResize="1" noEditPoints="1" noAdjustHandles="1" noChangeArrowheads="1" noChangeShapeType="1" noTextEdit="1"/>
              </p:cNvSpPr>
              <p:nvPr/>
            </p:nvSpPr>
            <p:spPr>
              <a:xfrm>
                <a:off x="3256543" y="2328417"/>
                <a:ext cx="3636801" cy="1039495"/>
              </a:xfrm>
              <a:prstGeom prst="rect">
                <a:avLst/>
              </a:prstGeom>
              <a:blipFill rotWithShape="1">
                <a:blip r:embed="rId6"/>
                <a:stretch>
                  <a:fillRect l="-7" t="-232" r="12" b="-25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标题 1"/>
              <p:cNvSpPr txBox="1"/>
              <p:nvPr/>
            </p:nvSpPr>
            <p:spPr>
              <a:xfrm>
                <a:off x="80808" y="3313788"/>
                <a:ext cx="9530552" cy="103949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200" dirty="0">
                    <a:solidFill>
                      <a:schemeClr val="tx1"/>
                    </a:solidFill>
                    <a:ea typeface="Cambria Math" panose="02040503050406030204" pitchFamily="18" charset="0"/>
                  </a:rPr>
                  <a:t> </a:t>
                </a:r>
                <a14:m>
                  <m:oMath xmlns:m="http://schemas.openxmlformats.org/officeDocument/2006/math">
                    <m:nary>
                      <m:naryPr>
                        <m:chr m:val="∮"/>
                        <m:ctrlPr>
                          <a:rPr lang="en-US" altLang="zh-CN" sz="2800" i="1" smtClean="0">
                            <a:solidFill>
                              <a:schemeClr val="tx1"/>
                            </a:solidFill>
                            <a:latin typeface="Cambria Math" panose="02040503050406030204" pitchFamily="18" charset="0"/>
                            <a:ea typeface="Cambria Math" panose="02040503050406030204" pitchFamily="18" charset="0"/>
                          </a:rPr>
                        </m:ctrlPr>
                      </m:naryPr>
                      <m:sub>
                        <m:r>
                          <m:rPr>
                            <m:brk m:alnAt="23"/>
                          </m:rPr>
                          <a:rPr lang="en-US" altLang="zh-CN" sz="2800" b="0" i="1" smtClean="0">
                            <a:solidFill>
                              <a:schemeClr val="tx1"/>
                            </a:solidFill>
                            <a:latin typeface="Cambria Math" panose="02040503050406030204" pitchFamily="18" charset="0"/>
                            <a:ea typeface="Cambria Math" panose="02040503050406030204" pitchFamily="18" charset="0"/>
                          </a:rPr>
                          <m:t>𝑂</m:t>
                        </m:r>
                        <m:r>
                          <a:rPr lang="en-US" altLang="zh-CN" sz="2800" b="0" i="1" smtClean="0">
                            <a:solidFill>
                              <a:schemeClr val="tx1"/>
                            </a:solidFill>
                            <a:latin typeface="Cambria Math" panose="02040503050406030204" pitchFamily="18" charset="0"/>
                            <a:ea typeface="Cambria Math" panose="02040503050406030204" pitchFamily="18" charset="0"/>
                          </a:rPr>
                          <m:t>𝐴𝐵</m:t>
                        </m:r>
                        <m:r>
                          <a:rPr lang="en-US" altLang="zh-CN" sz="2800" b="0" i="1" smtClean="0">
                            <a:latin typeface="Cambria Math" panose="02040503050406030204" pitchFamily="18" charset="0"/>
                            <a:ea typeface="Cambria Math" panose="02040503050406030204" pitchFamily="18" charset="0"/>
                          </a:rPr>
                          <m:t>𝑂</m:t>
                        </m:r>
                      </m:sub>
                      <m:sup/>
                      <m:e>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𝑒</m:t>
                            </m:r>
                          </m:e>
                          <m:sup>
                            <m:r>
                              <a:rPr lang="en-US" altLang="zh-CN" sz="2800" i="1">
                                <a:latin typeface="Cambria Math" panose="02040503050406030204" pitchFamily="18" charset="0"/>
                                <a:ea typeface="Cambria Math" panose="02040503050406030204" pitchFamily="18" charset="0"/>
                              </a:rPr>
                              <m:t>−</m:t>
                            </m:r>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𝑧</m:t>
                                </m:r>
                              </m:e>
                              <m:sup>
                                <m:r>
                                  <a:rPr lang="en-US" altLang="zh-CN" sz="2800" i="1">
                                    <a:latin typeface="Cambria Math" panose="02040503050406030204" pitchFamily="18" charset="0"/>
                                    <a:ea typeface="Cambria Math" panose="02040503050406030204" pitchFamily="18" charset="0"/>
                                  </a:rPr>
                                  <m:t>2</m:t>
                                </m:r>
                              </m:sup>
                            </m:sSup>
                          </m:sup>
                        </m:sSup>
                      </m:e>
                    </m:nary>
                    <m:r>
                      <a:rPr lang="en-US" altLang="zh-CN" sz="2800" b="0" i="1" smtClean="0">
                        <a:solidFill>
                          <a:schemeClr val="tx1"/>
                        </a:solidFill>
                        <a:latin typeface="Cambria Math" panose="02040503050406030204" pitchFamily="18" charset="0"/>
                        <a:ea typeface="Cambria Math" panose="02040503050406030204" pitchFamily="18" charset="0"/>
                      </a:rPr>
                      <m:t>𝑑𝑧</m:t>
                    </m:r>
                    <m:r>
                      <a:rPr lang="en-US" altLang="zh-CN" sz="2800" b="0" i="1" smtClean="0">
                        <a:solidFill>
                          <a:schemeClr val="tx1"/>
                        </a:solidFill>
                        <a:latin typeface="Cambria Math" panose="02040503050406030204" pitchFamily="18" charset="0"/>
                        <a:ea typeface="Cambria Math" panose="02040503050406030204" pitchFamily="18" charset="0"/>
                      </a:rPr>
                      <m:t>=</m:t>
                    </m:r>
                    <m:nary>
                      <m:naryPr>
                        <m:ctrlPr>
                          <a:rPr lang="en-US" altLang="zh-CN" sz="2800" b="0" i="1" smtClean="0">
                            <a:solidFill>
                              <a:schemeClr val="tx1"/>
                            </a:solidFill>
                            <a:latin typeface="Cambria Math" panose="02040503050406030204" pitchFamily="18" charset="0"/>
                            <a:ea typeface="Cambria Math" panose="02040503050406030204" pitchFamily="18" charset="0"/>
                          </a:rPr>
                        </m:ctrlPr>
                      </m:naryPr>
                      <m:sub>
                        <m:r>
                          <m:rPr>
                            <m:brk m:alnAt="23"/>
                          </m:rPr>
                          <a:rPr lang="en-US" altLang="zh-CN" sz="2800" b="0" i="1" smtClean="0">
                            <a:solidFill>
                              <a:schemeClr val="tx1"/>
                            </a:solidFill>
                            <a:latin typeface="Cambria Math" panose="02040503050406030204" pitchFamily="18" charset="0"/>
                            <a:ea typeface="Cambria Math" panose="02040503050406030204" pitchFamily="18" charset="0"/>
                          </a:rPr>
                          <m:t>𝑂</m:t>
                        </m:r>
                        <m:r>
                          <a:rPr lang="en-US" altLang="zh-CN" sz="2800" b="0" i="1" smtClean="0">
                            <a:solidFill>
                              <a:schemeClr val="tx1"/>
                            </a:solidFill>
                            <a:latin typeface="Cambria Math" panose="02040503050406030204" pitchFamily="18" charset="0"/>
                            <a:ea typeface="Cambria Math" panose="02040503050406030204" pitchFamily="18" charset="0"/>
                          </a:rPr>
                          <m:t>𝐴</m:t>
                        </m:r>
                      </m:sub>
                      <m:sup/>
                      <m:e>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𝑒</m:t>
                            </m:r>
                          </m:e>
                          <m:sup>
                            <m:r>
                              <a:rPr lang="en-US" altLang="zh-CN" sz="2800" i="1">
                                <a:latin typeface="Cambria Math" panose="02040503050406030204" pitchFamily="18" charset="0"/>
                                <a:ea typeface="Cambria Math" panose="02040503050406030204" pitchFamily="18" charset="0"/>
                              </a:rPr>
                              <m:t>−</m:t>
                            </m:r>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𝑧</m:t>
                                </m:r>
                              </m:e>
                              <m:sup>
                                <m:r>
                                  <a:rPr lang="en-US" altLang="zh-CN" sz="2800" i="1">
                                    <a:latin typeface="Cambria Math" panose="02040503050406030204" pitchFamily="18" charset="0"/>
                                    <a:ea typeface="Cambria Math" panose="02040503050406030204" pitchFamily="18" charset="0"/>
                                  </a:rPr>
                                  <m:t>2</m:t>
                                </m:r>
                              </m:sup>
                            </m:sSup>
                          </m:sup>
                        </m:sSup>
                      </m:e>
                    </m:nary>
                    <m:r>
                      <a:rPr lang="en-US" altLang="zh-CN" sz="2800" b="0" i="1" smtClean="0">
                        <a:solidFill>
                          <a:schemeClr val="tx1"/>
                        </a:solidFill>
                        <a:latin typeface="Cambria Math" panose="02040503050406030204" pitchFamily="18" charset="0"/>
                        <a:ea typeface="Cambria Math" panose="02040503050406030204" pitchFamily="18" charset="0"/>
                      </a:rPr>
                      <m:t>𝑑𝑧</m:t>
                    </m:r>
                    <m:r>
                      <a:rPr lang="en-US" altLang="zh-CN" sz="2800" b="0" i="1" smtClean="0">
                        <a:solidFill>
                          <a:schemeClr val="tx1"/>
                        </a:solidFill>
                        <a:latin typeface="Cambria Math" panose="02040503050406030204" pitchFamily="18" charset="0"/>
                        <a:ea typeface="Cambria Math" panose="02040503050406030204" pitchFamily="18" charset="0"/>
                      </a:rPr>
                      <m:t>+</m:t>
                    </m:r>
                    <m:nary>
                      <m:naryPr>
                        <m:ctrlPr>
                          <a:rPr lang="en-US" altLang="zh-CN" sz="2800" i="1">
                            <a:latin typeface="Cambria Math" panose="02040503050406030204" pitchFamily="18" charset="0"/>
                            <a:ea typeface="Cambria Math" panose="02040503050406030204" pitchFamily="18" charset="0"/>
                          </a:rPr>
                        </m:ctrlPr>
                      </m:naryPr>
                      <m:sub>
                        <m:r>
                          <a:rPr lang="en-US" altLang="zh-CN" sz="2800" i="1">
                            <a:latin typeface="Cambria Math" panose="02040503050406030204" pitchFamily="18" charset="0"/>
                            <a:ea typeface="Cambria Math" panose="02040503050406030204" pitchFamily="18" charset="0"/>
                          </a:rPr>
                          <m:t>𝐴</m:t>
                        </m:r>
                        <m:r>
                          <a:rPr lang="en-US" altLang="zh-CN" sz="2800" b="0" i="1" smtClean="0">
                            <a:latin typeface="Cambria Math" panose="02040503050406030204" pitchFamily="18" charset="0"/>
                            <a:ea typeface="Cambria Math" panose="02040503050406030204" pitchFamily="18" charset="0"/>
                          </a:rPr>
                          <m:t>𝐵</m:t>
                        </m:r>
                      </m:sub>
                      <m:sup/>
                      <m:e>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𝑒</m:t>
                            </m:r>
                          </m:e>
                          <m:sup>
                            <m:r>
                              <a:rPr lang="en-US" altLang="zh-CN" sz="2800" i="1">
                                <a:latin typeface="Cambria Math" panose="02040503050406030204" pitchFamily="18" charset="0"/>
                                <a:ea typeface="Cambria Math" panose="02040503050406030204" pitchFamily="18" charset="0"/>
                              </a:rPr>
                              <m:t>−</m:t>
                            </m:r>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𝑧</m:t>
                                </m:r>
                              </m:e>
                              <m:sup>
                                <m:r>
                                  <a:rPr lang="en-US" altLang="zh-CN" sz="2800" i="1">
                                    <a:latin typeface="Cambria Math" panose="02040503050406030204" pitchFamily="18" charset="0"/>
                                    <a:ea typeface="Cambria Math" panose="02040503050406030204" pitchFamily="18" charset="0"/>
                                  </a:rPr>
                                  <m:t>2</m:t>
                                </m:r>
                              </m:sup>
                            </m:sSup>
                          </m:sup>
                        </m:sSup>
                      </m:e>
                    </m:nary>
                    <m:r>
                      <a:rPr lang="en-US" altLang="zh-CN" sz="2800" i="1">
                        <a:latin typeface="Cambria Math" panose="02040503050406030204" pitchFamily="18" charset="0"/>
                        <a:ea typeface="Cambria Math" panose="02040503050406030204" pitchFamily="18" charset="0"/>
                      </a:rPr>
                      <m:t>𝑑𝑧</m:t>
                    </m:r>
                    <m:r>
                      <a:rPr lang="en-US" altLang="zh-CN" sz="2800" b="0" i="0" smtClean="0">
                        <a:latin typeface="Cambria Math" panose="02040503050406030204" pitchFamily="18" charset="0"/>
                        <a:ea typeface="Cambria Math" panose="02040503050406030204" pitchFamily="18" charset="0"/>
                      </a:rPr>
                      <m:t>+</m:t>
                    </m:r>
                    <m:nary>
                      <m:naryPr>
                        <m:ctrlPr>
                          <a:rPr lang="en-US" altLang="zh-CN" sz="2800" i="1">
                            <a:latin typeface="Cambria Math" panose="02040503050406030204" pitchFamily="18" charset="0"/>
                            <a:ea typeface="Cambria Math" panose="02040503050406030204" pitchFamily="18" charset="0"/>
                          </a:rPr>
                        </m:ctrlPr>
                      </m:naryPr>
                      <m:sub>
                        <m:r>
                          <m:rPr>
                            <m:brk m:alnAt="15"/>
                          </m:rPr>
                          <a:rPr lang="en-US" altLang="zh-CN" sz="2800" b="0" i="1" smtClean="0">
                            <a:latin typeface="Cambria Math" panose="02040503050406030204" pitchFamily="18" charset="0"/>
                            <a:ea typeface="Cambria Math" panose="02040503050406030204" pitchFamily="18" charset="0"/>
                          </a:rPr>
                          <m:t>𝐵</m:t>
                        </m:r>
                        <m:r>
                          <m:rPr>
                            <m:brk m:alnAt="23"/>
                          </m:rPr>
                          <a:rPr lang="en-US" altLang="zh-CN" sz="2800" i="1">
                            <a:latin typeface="Cambria Math" panose="02040503050406030204" pitchFamily="18" charset="0"/>
                            <a:ea typeface="Cambria Math" panose="02040503050406030204" pitchFamily="18" charset="0"/>
                          </a:rPr>
                          <m:t>𝑂</m:t>
                        </m:r>
                      </m:sub>
                      <m:sup/>
                      <m:e>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𝑒</m:t>
                            </m:r>
                          </m:e>
                          <m:sup>
                            <m:r>
                              <a:rPr lang="en-US" altLang="zh-CN" sz="2800" i="1">
                                <a:latin typeface="Cambria Math" panose="02040503050406030204" pitchFamily="18" charset="0"/>
                                <a:ea typeface="Cambria Math" panose="02040503050406030204" pitchFamily="18" charset="0"/>
                              </a:rPr>
                              <m:t>−</m:t>
                            </m:r>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𝑧</m:t>
                                </m:r>
                              </m:e>
                              <m:sup>
                                <m:r>
                                  <a:rPr lang="en-US" altLang="zh-CN" sz="2800" i="1">
                                    <a:latin typeface="Cambria Math" panose="02040503050406030204" pitchFamily="18" charset="0"/>
                                    <a:ea typeface="Cambria Math" panose="02040503050406030204" pitchFamily="18" charset="0"/>
                                  </a:rPr>
                                  <m:t>2</m:t>
                                </m:r>
                              </m:sup>
                            </m:sSup>
                          </m:sup>
                        </m:sSup>
                      </m:e>
                    </m:nary>
                    <m:r>
                      <a:rPr lang="en-US" altLang="zh-CN" sz="2800" i="1">
                        <a:latin typeface="Cambria Math" panose="02040503050406030204" pitchFamily="18" charset="0"/>
                        <a:ea typeface="Cambria Math" panose="02040503050406030204" pitchFamily="18" charset="0"/>
                      </a:rPr>
                      <m:t>𝑑𝑧</m:t>
                    </m:r>
                  </m:oMath>
                </a14:m>
                <a:endParaRPr lang="en-US" altLang="zh-CN" sz="2800" dirty="0">
                  <a:solidFill>
                    <a:schemeClr val="tx1"/>
                  </a:solidFill>
                  <a:latin typeface="楷体" panose="02010609060101010101" pitchFamily="49" charset="-122"/>
                  <a:ea typeface="楷体" panose="02010609060101010101" pitchFamily="49" charset="-122"/>
                </a:endParaRPr>
              </a:p>
            </p:txBody>
          </p:sp>
        </mc:Choice>
        <mc:Fallback>
          <p:sp>
            <p:nvSpPr>
              <p:cNvPr id="12" name="标题 1"/>
              <p:cNvSpPr txBox="1">
                <a:spLocks noRot="1" noChangeAspect="1" noMove="1" noResize="1" noEditPoints="1" noAdjustHandles="1" noChangeArrowheads="1" noChangeShapeType="1" noTextEdit="1"/>
              </p:cNvSpPr>
              <p:nvPr/>
            </p:nvSpPr>
            <p:spPr>
              <a:xfrm>
                <a:off x="80808" y="3313788"/>
                <a:ext cx="9530552" cy="1039495"/>
              </a:xfrm>
              <a:prstGeom prst="rect">
                <a:avLst/>
              </a:prstGeom>
              <a:blipFill rotWithShape="1">
                <a:blip r:embed="rId7"/>
                <a:stretch>
                  <a:fillRect l="-2" t="-34" b="3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标题 1"/>
              <p:cNvSpPr txBox="1"/>
              <p:nvPr/>
            </p:nvSpPr>
            <p:spPr>
              <a:xfrm>
                <a:off x="43171" y="4403262"/>
                <a:ext cx="3175735" cy="53906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2800" b="0" dirty="0">
                    <a:solidFill>
                      <a:schemeClr val="tx1"/>
                    </a:solidFill>
                    <a:ea typeface="Cambria Math" panose="02040503050406030204" pitchFamily="18" charset="0"/>
                  </a:rPr>
                  <a:t> </a:t>
                </a:r>
                <a14:m>
                  <m:oMath xmlns:m="http://schemas.openxmlformats.org/officeDocument/2006/math">
                    <m:r>
                      <a:rPr lang="en-US" altLang="zh-CN" sz="2800" b="0" i="1" smtClean="0">
                        <a:solidFill>
                          <a:schemeClr val="tx1"/>
                        </a:solidFill>
                        <a:latin typeface="Cambria Math" panose="02040503050406030204" pitchFamily="18" charset="0"/>
                        <a:ea typeface="Cambria Math" panose="02040503050406030204" pitchFamily="18" charset="0"/>
                      </a:rPr>
                      <m:t>𝑂𝐴</m:t>
                    </m:r>
                    <m:r>
                      <a:rPr lang="en-US" altLang="zh-CN" sz="2800" b="0" i="1" smtClean="0">
                        <a:solidFill>
                          <a:schemeClr val="tx1"/>
                        </a:solidFill>
                        <a:latin typeface="Cambria Math" panose="02040503050406030204" pitchFamily="18" charset="0"/>
                        <a:ea typeface="Cambria Math" panose="02040503050406030204" pitchFamily="18" charset="0"/>
                      </a:rPr>
                      <m:t>:</m:t>
                    </m:r>
                    <m:r>
                      <a:rPr lang="en-US" altLang="zh-CN" sz="2800" b="0" i="1" smtClean="0">
                        <a:solidFill>
                          <a:schemeClr val="tx1"/>
                        </a:solidFill>
                        <a:latin typeface="Cambria Math" panose="02040503050406030204" pitchFamily="18" charset="0"/>
                        <a:ea typeface="Cambria Math" panose="02040503050406030204" pitchFamily="18" charset="0"/>
                      </a:rPr>
                      <m:t>𝑧</m:t>
                    </m:r>
                    <m:r>
                      <a:rPr lang="en-US" altLang="zh-CN" sz="2800" b="0" i="1" smtClean="0">
                        <a:solidFill>
                          <a:schemeClr val="tx1"/>
                        </a:solidFill>
                        <a:latin typeface="Cambria Math" panose="02040503050406030204" pitchFamily="18" charset="0"/>
                        <a:ea typeface="Cambria Math" panose="02040503050406030204" pitchFamily="18" charset="0"/>
                      </a:rPr>
                      <m:t>=</m:t>
                    </m:r>
                    <m:r>
                      <a:rPr lang="en-US" altLang="zh-CN" sz="2800" b="0" i="1" smtClean="0">
                        <a:solidFill>
                          <a:schemeClr val="tx1"/>
                        </a:solidFill>
                        <a:latin typeface="Cambria Math" panose="02040503050406030204" pitchFamily="18" charset="0"/>
                        <a:ea typeface="Cambria Math" panose="02040503050406030204" pitchFamily="18" charset="0"/>
                      </a:rPr>
                      <m:t>𝑥</m:t>
                    </m:r>
                    <m:r>
                      <a:rPr lang="en-US" altLang="zh-CN" sz="2800" b="0" i="1" smtClean="0">
                        <a:solidFill>
                          <a:schemeClr val="tx1"/>
                        </a:solidFill>
                        <a:latin typeface="Cambria Math" panose="02040503050406030204" pitchFamily="18" charset="0"/>
                        <a:ea typeface="Cambria Math" panose="02040503050406030204" pitchFamily="18" charset="0"/>
                      </a:rPr>
                      <m:t>,</m:t>
                    </m:r>
                    <m:r>
                      <a:rPr lang="en-US" altLang="zh-CN" sz="2800" b="0" i="1" smtClean="0">
                        <a:solidFill>
                          <a:schemeClr val="tx1"/>
                        </a:solidFill>
                        <a:latin typeface="Cambria Math" panose="02040503050406030204" pitchFamily="18" charset="0"/>
                        <a:ea typeface="Cambria Math" panose="02040503050406030204" pitchFamily="18" charset="0"/>
                      </a:rPr>
                      <m:t>𝑥</m:t>
                    </m:r>
                    <m:r>
                      <a:rPr lang="en-US" altLang="zh-CN" sz="2800" b="0" i="1" smtClean="0">
                        <a:solidFill>
                          <a:schemeClr val="tx1"/>
                        </a:solidFill>
                        <a:latin typeface="Cambria Math" panose="02040503050406030204" pitchFamily="18" charset="0"/>
                        <a:ea typeface="Cambria Math" panose="02040503050406030204" pitchFamily="18" charset="0"/>
                      </a:rPr>
                      <m:t>:</m:t>
                    </m:r>
                    <m:r>
                      <a:rPr lang="en-US" altLang="zh-CN" sz="2800" b="0" i="1" smtClean="0">
                        <a:solidFill>
                          <a:schemeClr val="tx1"/>
                        </a:solidFill>
                        <a:latin typeface="Cambria Math" panose="02040503050406030204" pitchFamily="18" charset="0"/>
                        <a:ea typeface="Cambria Math" panose="02040503050406030204" pitchFamily="18" charset="0"/>
                      </a:rPr>
                      <m:t>0</m:t>
                    </m:r>
                    <m:r>
                      <a:rPr lang="en-US" altLang="zh-CN" sz="2800" b="0" i="1" smtClean="0">
                        <a:solidFill>
                          <a:schemeClr val="tx1"/>
                        </a:solidFill>
                        <a:latin typeface="Cambria Math" panose="02040503050406030204" pitchFamily="18" charset="0"/>
                        <a:ea typeface="Cambria Math" panose="02040503050406030204" pitchFamily="18" charset="0"/>
                      </a:rPr>
                      <m:t>→</m:t>
                    </m:r>
                    <m:r>
                      <a:rPr lang="en-US" altLang="zh-CN" sz="2800" b="0" i="1" smtClean="0">
                        <a:solidFill>
                          <a:schemeClr val="tx1"/>
                        </a:solidFill>
                        <a:latin typeface="Cambria Math" panose="02040503050406030204" pitchFamily="18" charset="0"/>
                        <a:ea typeface="Cambria Math" panose="02040503050406030204" pitchFamily="18" charset="0"/>
                      </a:rPr>
                      <m:t>𝑅</m:t>
                    </m:r>
                  </m:oMath>
                </a14:m>
                <a:endParaRPr lang="en-US" altLang="zh-CN" sz="2800" dirty="0">
                  <a:solidFill>
                    <a:schemeClr val="tx1"/>
                  </a:solidFill>
                  <a:latin typeface="楷体" panose="02010609060101010101" pitchFamily="49" charset="-122"/>
                  <a:ea typeface="楷体" panose="02010609060101010101" pitchFamily="49" charset="-122"/>
                </a:endParaRPr>
              </a:p>
            </p:txBody>
          </p:sp>
        </mc:Choice>
        <mc:Fallback>
          <p:sp>
            <p:nvSpPr>
              <p:cNvPr id="13" name="标题 1"/>
              <p:cNvSpPr txBox="1">
                <a:spLocks noRot="1" noChangeAspect="1" noMove="1" noResize="1" noEditPoints="1" noAdjustHandles="1" noChangeArrowheads="1" noChangeShapeType="1" noTextEdit="1"/>
              </p:cNvSpPr>
              <p:nvPr/>
            </p:nvSpPr>
            <p:spPr>
              <a:xfrm>
                <a:off x="43171" y="4403262"/>
                <a:ext cx="3175735" cy="539066"/>
              </a:xfrm>
              <a:prstGeom prst="rect">
                <a:avLst/>
              </a:prstGeom>
              <a:blipFill rotWithShape="1">
                <a:blip r:embed="rId8"/>
                <a:stretch>
                  <a:fillRect l="-20" t="-9338" r="3" b="-940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标题 1"/>
              <p:cNvSpPr txBox="1"/>
              <p:nvPr/>
            </p:nvSpPr>
            <p:spPr>
              <a:xfrm>
                <a:off x="3641889" y="4222345"/>
                <a:ext cx="3998432" cy="719983"/>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2800" b="0" dirty="0">
                    <a:solidFill>
                      <a:schemeClr val="tx1"/>
                    </a:solidFill>
                    <a:ea typeface="Cambria Math" panose="02040503050406030204" pitchFamily="18" charset="0"/>
                  </a:rPr>
                  <a:t> </a:t>
                </a:r>
                <a14:m>
                  <m:oMath xmlns:m="http://schemas.openxmlformats.org/officeDocument/2006/math">
                    <m:nary>
                      <m:naryPr>
                        <m:ctrlPr>
                          <a:rPr lang="en-US" altLang="zh-CN" sz="2800" b="0" i="1" smtClean="0">
                            <a:solidFill>
                              <a:schemeClr val="tx1"/>
                            </a:solidFill>
                            <a:latin typeface="Cambria Math" panose="02040503050406030204" pitchFamily="18" charset="0"/>
                            <a:ea typeface="Cambria Math" panose="02040503050406030204" pitchFamily="18" charset="0"/>
                          </a:rPr>
                        </m:ctrlPr>
                      </m:naryPr>
                      <m:sub>
                        <m:r>
                          <m:rPr>
                            <m:brk m:alnAt="23"/>
                          </m:rPr>
                          <a:rPr lang="en-US" altLang="zh-CN" sz="2800" b="0" i="1" smtClean="0">
                            <a:solidFill>
                              <a:schemeClr val="tx1"/>
                            </a:solidFill>
                            <a:latin typeface="Cambria Math" panose="02040503050406030204" pitchFamily="18" charset="0"/>
                            <a:ea typeface="Cambria Math" panose="02040503050406030204" pitchFamily="18" charset="0"/>
                          </a:rPr>
                          <m:t>𝑂</m:t>
                        </m:r>
                        <m:r>
                          <a:rPr lang="en-US" altLang="zh-CN" sz="2800" b="0" i="1" smtClean="0">
                            <a:solidFill>
                              <a:schemeClr val="tx1"/>
                            </a:solidFill>
                            <a:latin typeface="Cambria Math" panose="02040503050406030204" pitchFamily="18" charset="0"/>
                            <a:ea typeface="Cambria Math" panose="02040503050406030204" pitchFamily="18" charset="0"/>
                          </a:rPr>
                          <m:t>𝐴</m:t>
                        </m:r>
                      </m:sub>
                      <m:sup/>
                      <m:e>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𝑒</m:t>
                            </m:r>
                          </m:e>
                          <m:sup>
                            <m:r>
                              <a:rPr lang="en-US" altLang="zh-CN" sz="2800" i="1">
                                <a:latin typeface="Cambria Math" panose="02040503050406030204" pitchFamily="18" charset="0"/>
                                <a:ea typeface="Cambria Math" panose="02040503050406030204" pitchFamily="18" charset="0"/>
                              </a:rPr>
                              <m:t>−</m:t>
                            </m:r>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𝑧</m:t>
                                </m:r>
                              </m:e>
                              <m:sup>
                                <m:r>
                                  <a:rPr lang="en-US" altLang="zh-CN" sz="2800" i="1">
                                    <a:latin typeface="Cambria Math" panose="02040503050406030204" pitchFamily="18" charset="0"/>
                                    <a:ea typeface="Cambria Math" panose="02040503050406030204" pitchFamily="18" charset="0"/>
                                  </a:rPr>
                                  <m:t>2</m:t>
                                </m:r>
                              </m:sup>
                            </m:sSup>
                          </m:sup>
                        </m:sSup>
                      </m:e>
                    </m:nary>
                    <m:r>
                      <a:rPr lang="en-US" altLang="zh-CN" sz="2800" b="0" i="1" smtClean="0">
                        <a:solidFill>
                          <a:schemeClr val="tx1"/>
                        </a:solidFill>
                        <a:latin typeface="Cambria Math" panose="02040503050406030204" pitchFamily="18" charset="0"/>
                        <a:ea typeface="Cambria Math" panose="02040503050406030204" pitchFamily="18" charset="0"/>
                      </a:rPr>
                      <m:t>𝑑𝑧</m:t>
                    </m:r>
                    <m:r>
                      <a:rPr lang="en-US" altLang="zh-CN" sz="2800" b="0" i="1" smtClean="0">
                        <a:solidFill>
                          <a:schemeClr val="tx1"/>
                        </a:solidFill>
                        <a:latin typeface="Cambria Math" panose="02040503050406030204" pitchFamily="18" charset="0"/>
                        <a:ea typeface="Cambria Math" panose="02040503050406030204" pitchFamily="18" charset="0"/>
                      </a:rPr>
                      <m:t>=</m:t>
                    </m:r>
                    <m:nary>
                      <m:naryPr>
                        <m:ctrlPr>
                          <a:rPr lang="en-US" altLang="zh-CN" sz="2800" i="1">
                            <a:latin typeface="Cambria Math" panose="02040503050406030204" pitchFamily="18" charset="0"/>
                            <a:ea typeface="Cambria Math" panose="02040503050406030204" pitchFamily="18" charset="0"/>
                          </a:rPr>
                        </m:ctrlPr>
                      </m:naryPr>
                      <m:sub>
                        <m:r>
                          <m:rPr>
                            <m:brk m:alnAt="23"/>
                          </m:rPr>
                          <a:rPr lang="en-US" altLang="zh-CN" sz="2800" b="0" i="1" smtClean="0">
                            <a:latin typeface="Cambria Math" panose="02040503050406030204" pitchFamily="18" charset="0"/>
                            <a:ea typeface="Cambria Math" panose="02040503050406030204" pitchFamily="18" charset="0"/>
                          </a:rPr>
                          <m:t>0</m:t>
                        </m:r>
                      </m:sub>
                      <m:sup>
                        <m:r>
                          <a:rPr lang="en-US" altLang="zh-CN" sz="2800" b="0" i="1" smtClean="0">
                            <a:latin typeface="Cambria Math" panose="02040503050406030204" pitchFamily="18" charset="0"/>
                            <a:ea typeface="Cambria Math" panose="02040503050406030204" pitchFamily="18" charset="0"/>
                          </a:rPr>
                          <m:t>𝑅</m:t>
                        </m:r>
                      </m:sup>
                      <m:e>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𝑒</m:t>
                            </m:r>
                          </m:e>
                          <m:sup>
                            <m:r>
                              <a:rPr lang="en-US" altLang="zh-CN" sz="2800" i="1">
                                <a:latin typeface="Cambria Math" panose="02040503050406030204" pitchFamily="18" charset="0"/>
                                <a:ea typeface="Cambria Math" panose="02040503050406030204" pitchFamily="18" charset="0"/>
                              </a:rPr>
                              <m:t>−</m:t>
                            </m:r>
                            <m:sSup>
                              <m:sSupPr>
                                <m:ctrlPr>
                                  <a:rPr lang="en-US" altLang="zh-CN" sz="2800" i="1">
                                    <a:latin typeface="Cambria Math" panose="02040503050406030204" pitchFamily="18" charset="0"/>
                                    <a:ea typeface="Cambria Math" panose="02040503050406030204" pitchFamily="18" charset="0"/>
                                  </a:rPr>
                                </m:ctrlPr>
                              </m:sSupPr>
                              <m:e>
                                <m:r>
                                  <a:rPr lang="en-US" altLang="zh-CN" sz="2800" b="0" i="1" smtClean="0">
                                    <a:latin typeface="Cambria Math" panose="02040503050406030204" pitchFamily="18" charset="0"/>
                                    <a:ea typeface="Cambria Math" panose="02040503050406030204" pitchFamily="18" charset="0"/>
                                  </a:rPr>
                                  <m:t>𝑥</m:t>
                                </m:r>
                              </m:e>
                              <m:sup>
                                <m:r>
                                  <a:rPr lang="en-US" altLang="zh-CN" sz="2800" i="1">
                                    <a:latin typeface="Cambria Math" panose="02040503050406030204" pitchFamily="18" charset="0"/>
                                    <a:ea typeface="Cambria Math" panose="02040503050406030204" pitchFamily="18" charset="0"/>
                                  </a:rPr>
                                  <m:t>2</m:t>
                                </m:r>
                              </m:sup>
                            </m:sSup>
                          </m:sup>
                        </m:sSup>
                      </m:e>
                    </m:nary>
                    <m:r>
                      <a:rPr lang="en-US" altLang="zh-CN" sz="2800" i="1">
                        <a:latin typeface="Cambria Math" panose="02040503050406030204" pitchFamily="18" charset="0"/>
                        <a:ea typeface="Cambria Math" panose="02040503050406030204" pitchFamily="18" charset="0"/>
                      </a:rPr>
                      <m:t>𝑑</m:t>
                    </m:r>
                    <m:r>
                      <a:rPr lang="en-US" altLang="zh-CN" sz="2800" b="0" i="1" smtClean="0">
                        <a:latin typeface="Cambria Math" panose="02040503050406030204" pitchFamily="18" charset="0"/>
                        <a:ea typeface="Cambria Math" panose="02040503050406030204" pitchFamily="18" charset="0"/>
                      </a:rPr>
                      <m:t>𝑥</m:t>
                    </m:r>
                  </m:oMath>
                </a14:m>
                <a:endParaRPr lang="en-US" altLang="zh-CN" sz="2800" dirty="0">
                  <a:solidFill>
                    <a:schemeClr val="tx1"/>
                  </a:solidFill>
                  <a:latin typeface="楷体" panose="02010609060101010101" pitchFamily="49" charset="-122"/>
                  <a:ea typeface="楷体" panose="02010609060101010101" pitchFamily="49" charset="-122"/>
                </a:endParaRPr>
              </a:p>
            </p:txBody>
          </p:sp>
        </mc:Choice>
        <mc:Fallback>
          <p:sp>
            <p:nvSpPr>
              <p:cNvPr id="15" name="标题 1"/>
              <p:cNvSpPr txBox="1">
                <a:spLocks noRot="1" noChangeAspect="1" noMove="1" noResize="1" noEditPoints="1" noAdjustHandles="1" noChangeArrowheads="1" noChangeShapeType="1" noTextEdit="1"/>
              </p:cNvSpPr>
              <p:nvPr/>
            </p:nvSpPr>
            <p:spPr>
              <a:xfrm>
                <a:off x="3641889" y="4222345"/>
                <a:ext cx="3998432" cy="719983"/>
              </a:xfrm>
              <a:prstGeom prst="rect">
                <a:avLst/>
              </a:prstGeom>
              <a:blipFill rotWithShape="1">
                <a:blip r:embed="rId9"/>
                <a:stretch>
                  <a:fillRect l="-4" t="-13438" b="-1338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标题 1"/>
              <p:cNvSpPr txBox="1"/>
              <p:nvPr/>
            </p:nvSpPr>
            <p:spPr>
              <a:xfrm>
                <a:off x="36220" y="5109096"/>
                <a:ext cx="3682671" cy="53906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2800" b="0" dirty="0">
                    <a:solidFill>
                      <a:schemeClr val="tx1"/>
                    </a:solidFill>
                    <a:ea typeface="Cambria Math" panose="02040503050406030204" pitchFamily="18" charset="0"/>
                  </a:rPr>
                  <a:t> </a:t>
                </a:r>
                <a14:m>
                  <m:oMath xmlns:m="http://schemas.openxmlformats.org/officeDocument/2006/math">
                    <m:r>
                      <a:rPr lang="en-US" altLang="zh-CN" sz="2800" b="0" i="1" smtClean="0">
                        <a:solidFill>
                          <a:schemeClr val="tx1"/>
                        </a:solidFill>
                        <a:latin typeface="Cambria Math" panose="02040503050406030204" pitchFamily="18" charset="0"/>
                        <a:ea typeface="Cambria Math" panose="02040503050406030204" pitchFamily="18" charset="0"/>
                      </a:rPr>
                      <m:t>𝐴𝐵</m:t>
                    </m:r>
                    <m:r>
                      <a:rPr lang="en-US" altLang="zh-CN" sz="2800" b="0" i="1" smtClean="0">
                        <a:solidFill>
                          <a:schemeClr val="tx1"/>
                        </a:solidFill>
                        <a:latin typeface="Cambria Math" panose="02040503050406030204" pitchFamily="18" charset="0"/>
                        <a:ea typeface="Cambria Math" panose="02040503050406030204" pitchFamily="18" charset="0"/>
                      </a:rPr>
                      <m:t>:</m:t>
                    </m:r>
                    <m:r>
                      <a:rPr lang="en-US" altLang="zh-CN" sz="2800" b="0" i="1" smtClean="0">
                        <a:solidFill>
                          <a:schemeClr val="tx1"/>
                        </a:solidFill>
                        <a:latin typeface="Cambria Math" panose="02040503050406030204" pitchFamily="18" charset="0"/>
                        <a:ea typeface="Cambria Math" panose="02040503050406030204" pitchFamily="18" charset="0"/>
                      </a:rPr>
                      <m:t>𝑧</m:t>
                    </m:r>
                    <m:r>
                      <a:rPr lang="en-US" altLang="zh-CN" sz="2800" b="0" i="1" smtClean="0">
                        <a:solidFill>
                          <a:schemeClr val="tx1"/>
                        </a:solidFill>
                        <a:latin typeface="Cambria Math" panose="02040503050406030204" pitchFamily="18" charset="0"/>
                        <a:ea typeface="Cambria Math" panose="02040503050406030204" pitchFamily="18" charset="0"/>
                      </a:rPr>
                      <m:t>=</m:t>
                    </m:r>
                    <m:r>
                      <a:rPr lang="en-US" altLang="zh-CN" sz="2800" b="0" i="1" smtClean="0">
                        <a:solidFill>
                          <a:schemeClr val="tx1"/>
                        </a:solidFill>
                        <a:latin typeface="Cambria Math" panose="02040503050406030204" pitchFamily="18" charset="0"/>
                        <a:ea typeface="Cambria Math" panose="02040503050406030204" pitchFamily="18" charset="0"/>
                      </a:rPr>
                      <m:t>𝑅</m:t>
                    </m:r>
                    <m:sSup>
                      <m:sSupPr>
                        <m:ctrlPr>
                          <a:rPr lang="en-US" altLang="zh-CN" sz="2800" b="0" i="1" smtClean="0">
                            <a:solidFill>
                              <a:schemeClr val="tx1"/>
                            </a:solidFill>
                            <a:latin typeface="Cambria Math" panose="02040503050406030204" pitchFamily="18" charset="0"/>
                            <a:ea typeface="Cambria Math" panose="02040503050406030204" pitchFamily="18" charset="0"/>
                          </a:rPr>
                        </m:ctrlPr>
                      </m:sSupPr>
                      <m:e>
                        <m:r>
                          <a:rPr lang="en-US" altLang="zh-CN" sz="2800" b="0" i="1" smtClean="0">
                            <a:solidFill>
                              <a:schemeClr val="tx1"/>
                            </a:solidFill>
                            <a:latin typeface="Cambria Math" panose="02040503050406030204" pitchFamily="18" charset="0"/>
                            <a:ea typeface="Cambria Math" panose="02040503050406030204" pitchFamily="18" charset="0"/>
                          </a:rPr>
                          <m:t>𝑒</m:t>
                        </m:r>
                      </m:e>
                      <m:sup>
                        <m:r>
                          <a:rPr lang="en-US" altLang="zh-CN" sz="2800" b="0" i="1" smtClean="0">
                            <a:solidFill>
                              <a:schemeClr val="tx1"/>
                            </a:solidFill>
                            <a:latin typeface="Cambria Math" panose="02040503050406030204" pitchFamily="18" charset="0"/>
                            <a:ea typeface="Cambria Math" panose="02040503050406030204" pitchFamily="18" charset="0"/>
                          </a:rPr>
                          <m:t>𝑖</m:t>
                        </m:r>
                        <m:r>
                          <a:rPr lang="zh-CN" altLang="en-US" sz="2800" b="0" i="1" smtClean="0">
                            <a:solidFill>
                              <a:schemeClr val="tx1"/>
                            </a:solidFill>
                            <a:latin typeface="Cambria Math" panose="02040503050406030204" pitchFamily="18" charset="0"/>
                            <a:ea typeface="Cambria Math" panose="02040503050406030204" pitchFamily="18" charset="0"/>
                          </a:rPr>
                          <m:t>𝜃</m:t>
                        </m:r>
                      </m:sup>
                    </m:sSup>
                    <m:r>
                      <a:rPr lang="en-US" altLang="zh-CN" sz="2800" b="0" i="1" smtClean="0">
                        <a:solidFill>
                          <a:schemeClr val="tx1"/>
                        </a:solidFill>
                        <a:latin typeface="Cambria Math" panose="02040503050406030204" pitchFamily="18" charset="0"/>
                        <a:ea typeface="Cambria Math" panose="02040503050406030204" pitchFamily="18" charset="0"/>
                      </a:rPr>
                      <m:t>,</m:t>
                    </m:r>
                    <m:r>
                      <a:rPr lang="zh-CN" altLang="en-US" sz="2800" b="0" i="1" smtClean="0">
                        <a:solidFill>
                          <a:schemeClr val="tx1"/>
                        </a:solidFill>
                        <a:latin typeface="Cambria Math" panose="02040503050406030204" pitchFamily="18" charset="0"/>
                        <a:ea typeface="Cambria Math" panose="02040503050406030204" pitchFamily="18" charset="0"/>
                      </a:rPr>
                      <m:t>𝜃</m:t>
                    </m:r>
                    <m:r>
                      <a:rPr lang="en-US" altLang="zh-CN" sz="2800" b="0" i="1" smtClean="0">
                        <a:solidFill>
                          <a:schemeClr val="tx1"/>
                        </a:solidFill>
                        <a:latin typeface="Cambria Math" panose="02040503050406030204" pitchFamily="18" charset="0"/>
                        <a:ea typeface="Cambria Math" panose="02040503050406030204" pitchFamily="18" charset="0"/>
                      </a:rPr>
                      <m:t>:</m:t>
                    </m:r>
                    <m:r>
                      <a:rPr lang="en-US" altLang="zh-CN" sz="2800" b="0" i="1" smtClean="0">
                        <a:solidFill>
                          <a:schemeClr val="tx1"/>
                        </a:solidFill>
                        <a:latin typeface="Cambria Math" panose="02040503050406030204" pitchFamily="18" charset="0"/>
                        <a:ea typeface="Cambria Math" panose="02040503050406030204" pitchFamily="18" charset="0"/>
                      </a:rPr>
                      <m:t>0</m:t>
                    </m:r>
                    <m:r>
                      <a:rPr lang="en-US" altLang="zh-CN" sz="2800" b="0" i="1" smtClean="0">
                        <a:solidFill>
                          <a:schemeClr val="tx1"/>
                        </a:solidFill>
                        <a:latin typeface="Cambria Math" panose="02040503050406030204" pitchFamily="18" charset="0"/>
                        <a:ea typeface="Cambria Math" panose="02040503050406030204" pitchFamily="18" charset="0"/>
                      </a:rPr>
                      <m:t>→</m:t>
                    </m:r>
                    <m:f>
                      <m:fPr>
                        <m:ctrlPr>
                          <a:rPr lang="en-US" altLang="zh-CN" sz="2800" b="0" i="1" smtClean="0">
                            <a:solidFill>
                              <a:schemeClr val="tx1"/>
                            </a:solidFill>
                            <a:latin typeface="Cambria Math" panose="02040503050406030204" pitchFamily="18" charset="0"/>
                            <a:ea typeface="Cambria Math" panose="02040503050406030204" pitchFamily="18" charset="0"/>
                          </a:rPr>
                        </m:ctrlPr>
                      </m:fPr>
                      <m:num>
                        <m:r>
                          <a:rPr lang="zh-CN" altLang="en-US" sz="2800" b="0" i="1" smtClean="0">
                            <a:solidFill>
                              <a:schemeClr val="tx1"/>
                            </a:solidFill>
                            <a:latin typeface="Cambria Math" panose="02040503050406030204" pitchFamily="18" charset="0"/>
                            <a:ea typeface="Cambria Math" panose="02040503050406030204" pitchFamily="18" charset="0"/>
                          </a:rPr>
                          <m:t>𝜋</m:t>
                        </m:r>
                      </m:num>
                      <m:den>
                        <m:r>
                          <a:rPr lang="en-US" altLang="zh-CN" sz="2800" b="0" i="1" smtClean="0">
                            <a:solidFill>
                              <a:schemeClr val="tx1"/>
                            </a:solidFill>
                            <a:latin typeface="Cambria Math" panose="02040503050406030204" pitchFamily="18" charset="0"/>
                            <a:ea typeface="Cambria Math" panose="02040503050406030204" pitchFamily="18" charset="0"/>
                          </a:rPr>
                          <m:t>4</m:t>
                        </m:r>
                      </m:den>
                    </m:f>
                  </m:oMath>
                </a14:m>
                <a:endParaRPr lang="en-US" altLang="zh-CN" sz="2800" dirty="0">
                  <a:solidFill>
                    <a:schemeClr val="tx1"/>
                  </a:solidFill>
                  <a:latin typeface="楷体" panose="02010609060101010101" pitchFamily="49" charset="-122"/>
                  <a:ea typeface="楷体" panose="02010609060101010101" pitchFamily="49" charset="-122"/>
                </a:endParaRPr>
              </a:p>
            </p:txBody>
          </p:sp>
        </mc:Choice>
        <mc:Fallback>
          <p:sp>
            <p:nvSpPr>
              <p:cNvPr id="2" name="标题 1"/>
              <p:cNvSpPr txBox="1">
                <a:spLocks noRot="1" noChangeAspect="1" noMove="1" noResize="1" noEditPoints="1" noAdjustHandles="1" noChangeArrowheads="1" noChangeShapeType="1" noTextEdit="1"/>
              </p:cNvSpPr>
              <p:nvPr/>
            </p:nvSpPr>
            <p:spPr>
              <a:xfrm>
                <a:off x="36220" y="5109096"/>
                <a:ext cx="3682671" cy="539066"/>
              </a:xfrm>
              <a:prstGeom prst="rect">
                <a:avLst/>
              </a:prstGeom>
              <a:blipFill rotWithShape="1">
                <a:blip r:embed="rId10"/>
                <a:stretch>
                  <a:fillRect l="-1" t="-26836" r="9" b="-2665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标题 1"/>
              <p:cNvSpPr txBox="1"/>
              <p:nvPr/>
            </p:nvSpPr>
            <p:spPr>
              <a:xfrm>
                <a:off x="1668675" y="5605640"/>
                <a:ext cx="7051576" cy="719983"/>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2800" b="0" dirty="0">
                    <a:solidFill>
                      <a:schemeClr val="tx1"/>
                    </a:solidFill>
                    <a:ea typeface="Cambria Math" panose="02040503050406030204" pitchFamily="18" charset="0"/>
                  </a:rPr>
                  <a:t> </a:t>
                </a:r>
                <a14:m>
                  <m:oMath xmlns:m="http://schemas.openxmlformats.org/officeDocument/2006/math">
                    <m:nary>
                      <m:naryPr>
                        <m:ctrlPr>
                          <a:rPr lang="en-US" altLang="zh-CN" sz="2800" b="0" i="1" smtClean="0">
                            <a:solidFill>
                              <a:schemeClr val="tx1"/>
                            </a:solidFill>
                            <a:latin typeface="Cambria Math" panose="02040503050406030204" pitchFamily="18" charset="0"/>
                            <a:ea typeface="Cambria Math" panose="02040503050406030204" pitchFamily="18" charset="0"/>
                          </a:rPr>
                        </m:ctrlPr>
                      </m:naryPr>
                      <m:sub>
                        <m:r>
                          <a:rPr lang="en-US" altLang="zh-CN" sz="2800" b="0" i="1" smtClean="0">
                            <a:solidFill>
                              <a:schemeClr val="tx1"/>
                            </a:solidFill>
                            <a:latin typeface="Cambria Math" panose="02040503050406030204" pitchFamily="18" charset="0"/>
                            <a:ea typeface="Cambria Math" panose="02040503050406030204" pitchFamily="18" charset="0"/>
                          </a:rPr>
                          <m:t>𝐴𝐵</m:t>
                        </m:r>
                      </m:sub>
                      <m:sup/>
                      <m:e>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𝑒</m:t>
                            </m:r>
                          </m:e>
                          <m:sup>
                            <m:r>
                              <a:rPr lang="en-US" altLang="zh-CN" sz="2800" i="1">
                                <a:latin typeface="Cambria Math" panose="02040503050406030204" pitchFamily="18" charset="0"/>
                                <a:ea typeface="Cambria Math" panose="02040503050406030204" pitchFamily="18" charset="0"/>
                              </a:rPr>
                              <m:t>−</m:t>
                            </m:r>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𝑧</m:t>
                                </m:r>
                              </m:e>
                              <m:sup>
                                <m:r>
                                  <a:rPr lang="en-US" altLang="zh-CN" sz="2800" i="1">
                                    <a:latin typeface="Cambria Math" panose="02040503050406030204" pitchFamily="18" charset="0"/>
                                    <a:ea typeface="Cambria Math" panose="02040503050406030204" pitchFamily="18" charset="0"/>
                                  </a:rPr>
                                  <m:t>2</m:t>
                                </m:r>
                              </m:sup>
                            </m:sSup>
                          </m:sup>
                        </m:sSup>
                      </m:e>
                    </m:nary>
                    <m:r>
                      <a:rPr lang="en-US" altLang="zh-CN" sz="2800" b="0" i="1" smtClean="0">
                        <a:solidFill>
                          <a:schemeClr val="tx1"/>
                        </a:solidFill>
                        <a:latin typeface="Cambria Math" panose="02040503050406030204" pitchFamily="18" charset="0"/>
                        <a:ea typeface="Cambria Math" panose="02040503050406030204" pitchFamily="18" charset="0"/>
                      </a:rPr>
                      <m:t>𝑑𝑧</m:t>
                    </m:r>
                    <m:r>
                      <a:rPr lang="en-US" altLang="zh-CN" sz="2800" b="0" i="1" smtClean="0">
                        <a:solidFill>
                          <a:schemeClr val="tx1"/>
                        </a:solidFill>
                        <a:latin typeface="Cambria Math" panose="02040503050406030204" pitchFamily="18" charset="0"/>
                        <a:ea typeface="Cambria Math" panose="02040503050406030204" pitchFamily="18" charset="0"/>
                      </a:rPr>
                      <m:t>=</m:t>
                    </m:r>
                    <m:nary>
                      <m:naryPr>
                        <m:ctrlPr>
                          <a:rPr lang="en-US" altLang="zh-CN" sz="2800" i="1">
                            <a:latin typeface="Cambria Math" panose="02040503050406030204" pitchFamily="18" charset="0"/>
                            <a:ea typeface="Cambria Math" panose="02040503050406030204" pitchFamily="18" charset="0"/>
                          </a:rPr>
                        </m:ctrlPr>
                      </m:naryPr>
                      <m:sub>
                        <m:r>
                          <m:rPr>
                            <m:brk m:alnAt="23"/>
                          </m:rPr>
                          <a:rPr lang="en-US" altLang="zh-CN" sz="2800" i="1">
                            <a:latin typeface="Cambria Math" panose="02040503050406030204" pitchFamily="18" charset="0"/>
                            <a:ea typeface="Cambria Math" panose="02040503050406030204" pitchFamily="18" charset="0"/>
                          </a:rPr>
                          <m:t>0</m:t>
                        </m:r>
                      </m:sub>
                      <m:sup>
                        <m:f>
                          <m:fPr>
                            <m:ctrlPr>
                              <a:rPr lang="en-US" altLang="zh-CN" sz="2800" i="1">
                                <a:latin typeface="Cambria Math" panose="02040503050406030204" pitchFamily="18" charset="0"/>
                                <a:ea typeface="Cambria Math" panose="02040503050406030204" pitchFamily="18" charset="0"/>
                              </a:rPr>
                            </m:ctrlPr>
                          </m:fPr>
                          <m:num>
                            <m:r>
                              <a:rPr lang="zh-CN" altLang="en-US" sz="2800" i="1">
                                <a:latin typeface="Cambria Math" panose="02040503050406030204" pitchFamily="18" charset="0"/>
                                <a:ea typeface="Cambria Math" panose="02040503050406030204" pitchFamily="18" charset="0"/>
                              </a:rPr>
                              <m:t>𝜋</m:t>
                            </m:r>
                          </m:num>
                          <m:den>
                            <m:r>
                              <a:rPr lang="en-US" altLang="zh-CN" sz="2800" i="1">
                                <a:latin typeface="Cambria Math" panose="02040503050406030204" pitchFamily="18" charset="0"/>
                                <a:ea typeface="Cambria Math" panose="02040503050406030204" pitchFamily="18" charset="0"/>
                              </a:rPr>
                              <m:t>4</m:t>
                            </m:r>
                          </m:den>
                        </m:f>
                      </m:sup>
                      <m:e>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𝑒</m:t>
                            </m:r>
                          </m:e>
                          <m:sup>
                            <m:r>
                              <a:rPr lang="en-US" altLang="zh-CN" sz="2800" i="1">
                                <a:latin typeface="Cambria Math" panose="02040503050406030204" pitchFamily="18" charset="0"/>
                                <a:ea typeface="Cambria Math" panose="02040503050406030204" pitchFamily="18" charset="0"/>
                              </a:rPr>
                              <m:t>−</m:t>
                            </m:r>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𝑅</m:t>
                                </m:r>
                              </m:e>
                              <m:sup>
                                <m:r>
                                  <a:rPr lang="en-US" altLang="zh-CN" sz="2800" i="1">
                                    <a:latin typeface="Cambria Math" panose="02040503050406030204" pitchFamily="18" charset="0"/>
                                    <a:ea typeface="Cambria Math" panose="02040503050406030204" pitchFamily="18" charset="0"/>
                                  </a:rPr>
                                  <m:t>2</m:t>
                                </m:r>
                              </m:sup>
                            </m:sSup>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𝑐𝑜𝑠</m:t>
                            </m:r>
                            <m:r>
                              <a:rPr lang="en-US" altLang="zh-CN" sz="2800" i="1">
                                <a:latin typeface="Cambria Math" panose="02040503050406030204" pitchFamily="18" charset="0"/>
                                <a:ea typeface="Cambria Math" panose="02040503050406030204" pitchFamily="18" charset="0"/>
                              </a:rPr>
                              <m:t>2</m:t>
                            </m:r>
                            <m:r>
                              <a:rPr lang="zh-CN" altLang="en-US" sz="2800" i="1">
                                <a:latin typeface="Cambria Math" panose="02040503050406030204" pitchFamily="18" charset="0"/>
                                <a:ea typeface="Cambria Math" panose="02040503050406030204" pitchFamily="18" charset="0"/>
                              </a:rPr>
                              <m:t>𝜃</m:t>
                            </m:r>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𝑖𝑠𝑖𝑛</m:t>
                            </m:r>
                            <m:r>
                              <a:rPr lang="en-US" altLang="zh-CN" sz="2800" i="1">
                                <a:latin typeface="Cambria Math" panose="02040503050406030204" pitchFamily="18" charset="0"/>
                                <a:ea typeface="Cambria Math" panose="02040503050406030204" pitchFamily="18" charset="0"/>
                              </a:rPr>
                              <m:t>2</m:t>
                            </m:r>
                            <m:r>
                              <a:rPr lang="zh-CN" altLang="en-US" sz="2800" i="1">
                                <a:latin typeface="Cambria Math" panose="02040503050406030204" pitchFamily="18" charset="0"/>
                                <a:ea typeface="Cambria Math" panose="02040503050406030204" pitchFamily="18" charset="0"/>
                              </a:rPr>
                              <m:t>𝜃</m:t>
                            </m:r>
                            <m:r>
                              <a:rPr lang="en-US" altLang="zh-CN" sz="2800" i="1">
                                <a:latin typeface="Cambria Math" panose="02040503050406030204" pitchFamily="18" charset="0"/>
                                <a:ea typeface="Cambria Math" panose="02040503050406030204" pitchFamily="18" charset="0"/>
                              </a:rPr>
                              <m:t>)</m:t>
                            </m:r>
                          </m:sup>
                        </m:sSup>
                        <m:r>
                          <a:rPr lang="en-US" altLang="zh-CN" sz="2800" i="1">
                            <a:latin typeface="Cambria Math" panose="02040503050406030204" pitchFamily="18" charset="0"/>
                            <a:ea typeface="Cambria Math" panose="02040503050406030204" pitchFamily="18" charset="0"/>
                          </a:rPr>
                          <m:t>𝑖𝑅</m:t>
                        </m:r>
                        <m:sSup>
                          <m:sSupPr>
                            <m:ctrlPr>
                              <a:rPr lang="en-US" altLang="zh-CN" sz="2800" i="1" smtClean="0">
                                <a:latin typeface="Cambria Math" panose="02040503050406030204" pitchFamily="18" charset="0"/>
                                <a:ea typeface="Cambria Math" panose="02040503050406030204" pitchFamily="18" charset="0"/>
                              </a:rPr>
                            </m:ctrlPr>
                          </m:sSupPr>
                          <m:e>
                            <m:r>
                              <a:rPr lang="en-US" altLang="zh-CN" sz="2800" b="0" i="1" smtClean="0">
                                <a:latin typeface="Cambria Math" panose="02040503050406030204" pitchFamily="18" charset="0"/>
                                <a:ea typeface="Cambria Math" panose="02040503050406030204" pitchFamily="18" charset="0"/>
                              </a:rPr>
                              <m:t>𝑒</m:t>
                            </m:r>
                          </m:e>
                          <m:sup>
                            <m:r>
                              <a:rPr lang="en-US" altLang="zh-CN" sz="2800" b="0" i="1" smtClean="0">
                                <a:latin typeface="Cambria Math" panose="02040503050406030204" pitchFamily="18" charset="0"/>
                                <a:ea typeface="Cambria Math" panose="02040503050406030204" pitchFamily="18" charset="0"/>
                              </a:rPr>
                              <m:t>𝑖</m:t>
                            </m:r>
                            <m:r>
                              <a:rPr lang="zh-CN" altLang="en-US" sz="2800" b="0" i="1" smtClean="0">
                                <a:latin typeface="Cambria Math" panose="02040503050406030204" pitchFamily="18" charset="0"/>
                                <a:ea typeface="Cambria Math" panose="02040503050406030204" pitchFamily="18" charset="0"/>
                              </a:rPr>
                              <m:t>𝜃</m:t>
                            </m:r>
                          </m:sup>
                        </m:sSup>
                      </m:e>
                    </m:nary>
                    <m:r>
                      <a:rPr lang="en-US" altLang="zh-CN" sz="2800" b="0" i="1" smtClean="0">
                        <a:latin typeface="Cambria Math" panose="02040503050406030204" pitchFamily="18" charset="0"/>
                        <a:ea typeface="Cambria Math" panose="02040503050406030204" pitchFamily="18" charset="0"/>
                      </a:rPr>
                      <m:t>𝑑</m:t>
                    </m:r>
                    <m:r>
                      <a:rPr lang="zh-CN" altLang="en-US" sz="2800" b="0" i="1" smtClean="0">
                        <a:latin typeface="Cambria Math" panose="02040503050406030204" pitchFamily="18" charset="0"/>
                        <a:ea typeface="Cambria Math" panose="02040503050406030204" pitchFamily="18" charset="0"/>
                      </a:rPr>
                      <m:t>𝜃</m:t>
                    </m:r>
                  </m:oMath>
                </a14:m>
                <a:endParaRPr lang="en-US" altLang="zh-CN" sz="2800" dirty="0">
                  <a:solidFill>
                    <a:schemeClr val="tx1"/>
                  </a:solidFill>
                  <a:latin typeface="楷体" panose="02010609060101010101" pitchFamily="49" charset="-122"/>
                  <a:ea typeface="楷体" panose="02010609060101010101" pitchFamily="49" charset="-122"/>
                </a:endParaRPr>
              </a:p>
            </p:txBody>
          </p:sp>
        </mc:Choice>
        <mc:Fallback>
          <p:sp>
            <p:nvSpPr>
              <p:cNvPr id="3" name="标题 1"/>
              <p:cNvSpPr txBox="1">
                <a:spLocks noRot="1" noChangeAspect="1" noMove="1" noResize="1" noEditPoints="1" noAdjustHandles="1" noChangeArrowheads="1" noChangeShapeType="1" noTextEdit="1"/>
              </p:cNvSpPr>
              <p:nvPr/>
            </p:nvSpPr>
            <p:spPr>
              <a:xfrm>
                <a:off x="1668675" y="5605640"/>
                <a:ext cx="7051576" cy="719983"/>
              </a:xfrm>
              <a:prstGeom prst="rect">
                <a:avLst/>
              </a:prstGeom>
              <a:blipFill rotWithShape="1">
                <a:blip r:embed="rId11"/>
                <a:stretch>
                  <a:fillRect l="-8" t="-18325" r="6" b="-18291"/>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p:bldP spid="10" grpId="0"/>
      <p:bldP spid="11" grpId="0"/>
      <p:bldP spid="12" grpId="0"/>
      <p:bldP spid="13" grpId="0"/>
      <p:bldP spid="15" grpId="0"/>
      <p:bldP spid="2"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1428682" y="640790"/>
            <a:ext cx="5865581" cy="994172"/>
          </a:xfrm>
          <a:prstGeom prst="rect">
            <a:avLst/>
          </a:prstGeom>
        </p:spPr>
        <p:txBody>
          <a:bodyPr vert="horz" lIns="68580" tIns="34290" rIns="68580" bIns="3429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500" b="1" dirty="0">
                <a:latin typeface="楷体" panose="02010609060101010101" pitchFamily="49" charset="-122"/>
                <a:ea typeface="楷体" panose="02010609060101010101" pitchFamily="49" charset="-122"/>
              </a:rPr>
              <a:t>2.5</a:t>
            </a:r>
            <a:r>
              <a:rPr lang="zh-CN" altLang="en-US" sz="4500" b="1" dirty="0">
                <a:latin typeface="楷体" panose="02010609060101010101" pitchFamily="49" charset="-122"/>
                <a:ea typeface="楷体" panose="02010609060101010101" pitchFamily="49" charset="-122"/>
              </a:rPr>
              <a:t>  </a:t>
            </a:r>
            <a:r>
              <a:rPr lang="en-US" altLang="zh-CN" sz="4500" b="1" i="1" dirty="0">
                <a:latin typeface="楷体" panose="02010609060101010101" pitchFamily="49" charset="-122"/>
                <a:ea typeface="楷体" panose="02010609060101010101" pitchFamily="49" charset="-122"/>
              </a:rPr>
              <a:t>Cauchy</a:t>
            </a:r>
            <a:r>
              <a:rPr lang="zh-CN" altLang="en-US" sz="4500" b="1" dirty="0">
                <a:latin typeface="楷体" panose="02010609060101010101" pitchFamily="49" charset="-122"/>
                <a:ea typeface="楷体" panose="02010609060101010101" pitchFamily="49" charset="-122"/>
              </a:rPr>
              <a:t>型积分公式</a:t>
            </a:r>
            <a:endParaRPr lang="zh-CN" altLang="en-US" sz="4500" b="1" dirty="0">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10" name="标题 1"/>
              <p:cNvSpPr txBox="1"/>
              <p:nvPr/>
            </p:nvSpPr>
            <p:spPr>
              <a:xfrm>
                <a:off x="466959" y="1565918"/>
                <a:ext cx="8493760" cy="261493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600" dirty="0">
                    <a:latin typeface="楷体" panose="02010609060101010101" pitchFamily="49" charset="-122"/>
                    <a:ea typeface="楷体" panose="02010609060101010101" pitchFamily="49" charset="-122"/>
                  </a:rPr>
                  <a:t>  </a:t>
                </a:r>
                <a:r>
                  <a:rPr lang="zh-CN" altLang="en-US" sz="3600" dirty="0">
                    <a:latin typeface="楷体" panose="02010609060101010101" pitchFamily="49" charset="-122"/>
                    <a:ea typeface="楷体" panose="02010609060101010101" pitchFamily="49" charset="-122"/>
                  </a:rPr>
                  <a:t>由</a:t>
                </a:r>
                <a14:m>
                  <m:oMath xmlns:m="http://schemas.openxmlformats.org/officeDocument/2006/math">
                    <m:r>
                      <a:rPr lang="zh-CN" altLang="en-US" sz="3600" b="0" i="1" dirty="0">
                        <a:latin typeface="Cambria Math" panose="02040503050406030204" pitchFamily="18" charset="0"/>
                        <a:ea typeface="楷体" panose="02010609060101010101" pitchFamily="49" charset="-122"/>
                      </a:rPr>
                      <m:t>格林</m:t>
                    </m:r>
                    <m:r>
                      <a:rPr lang="zh-CN" altLang="en-US" sz="3600" i="1" dirty="0" smtClean="0">
                        <a:latin typeface="Cambria Math" panose="02040503050406030204" pitchFamily="18" charset="0"/>
                        <a:ea typeface="楷体" panose="02010609060101010101" pitchFamily="49" charset="-122"/>
                      </a:rPr>
                      <m:t>公式</m:t>
                    </m:r>
                    <m:r>
                      <a:rPr lang="zh-CN" altLang="en-US" sz="3600" i="1" dirty="0">
                        <a:latin typeface="Cambria Math" panose="02040503050406030204" pitchFamily="18" charset="0"/>
                        <a:ea typeface="楷体" panose="02010609060101010101" pitchFamily="49" charset="-122"/>
                      </a:rPr>
                      <m:t>推得</m:t>
                    </m:r>
                    <m:r>
                      <a:rPr lang="en-US" altLang="zh-CN" sz="3600" b="0" i="1" smtClean="0">
                        <a:latin typeface="Cambria Math" panose="02040503050406030204" pitchFamily="18" charset="0"/>
                        <a:ea typeface="楷体" panose="02010609060101010101" pitchFamily="49" charset="-122"/>
                      </a:rPr>
                      <m:t>𝐶𝑎𝑢𝑐ℎ𝑦</m:t>
                    </m:r>
                  </m:oMath>
                </a14:m>
                <a:r>
                  <a:rPr lang="zh-CN" altLang="en-US" sz="3600" dirty="0">
                    <a:latin typeface="楷体" panose="02010609060101010101" pitchFamily="49" charset="-122"/>
                    <a:ea typeface="楷体" panose="02010609060101010101" pitchFamily="49" charset="-122"/>
                  </a:rPr>
                  <a:t>积分定理，</a:t>
                </a:r>
                <a:r>
                  <a:rPr lang="zh-CN" altLang="en-US" sz="3600" dirty="0">
                    <a:latin typeface="楷体" panose="02010609060101010101" pitchFamily="49" charset="-122"/>
                    <a:ea typeface="楷体" panose="02010609060101010101" pitchFamily="49" charset="-122"/>
                    <a:sym typeface="+mn-ea"/>
                  </a:rPr>
                  <a:t>进而得到复合闭路定理，然后推出</a:t>
                </a:r>
                <a14:m>
                  <m:oMath xmlns:m="http://schemas.openxmlformats.org/officeDocument/2006/math">
                    <m:r>
                      <a:rPr lang="en-US" altLang="zh-CN" sz="3600" i="1">
                        <a:latin typeface="Cambria Math" panose="02040503050406030204" pitchFamily="18" charset="0"/>
                        <a:ea typeface="楷体" panose="02010609060101010101" pitchFamily="49" charset="-122"/>
                      </a:rPr>
                      <m:t>𝐶𝑎𝑢𝑐ℎ𝑦</m:t>
                    </m:r>
                  </m:oMath>
                </a14:m>
                <a:r>
                  <a:rPr lang="zh-CN" altLang="en-US" sz="3600" dirty="0">
                    <a:latin typeface="楷体" panose="02010609060101010101" pitchFamily="49" charset="-122"/>
                    <a:ea typeface="楷体" panose="02010609060101010101" pitchFamily="49" charset="-122"/>
                    <a:sym typeface="+mn-ea"/>
                  </a:rPr>
                  <a:t>积分公式，再是高阶导数公式。</a:t>
                </a:r>
                <a:endParaRPr lang="en-US" altLang="zh-CN" sz="3600" dirty="0">
                  <a:latin typeface="楷体" panose="02010609060101010101" pitchFamily="49" charset="-122"/>
                  <a:ea typeface="楷体" panose="02010609060101010101" pitchFamily="49" charset="-122"/>
                </a:endParaRPr>
              </a:p>
            </p:txBody>
          </p:sp>
        </mc:Choice>
        <mc:Fallback>
          <p:sp>
            <p:nvSpPr>
              <p:cNvPr id="10" name="标题 1"/>
              <p:cNvSpPr txBox="1">
                <a:spLocks noRot="1" noChangeAspect="1" noMove="1" noResize="1" noEditPoints="1" noAdjustHandles="1" noChangeArrowheads="1" noChangeShapeType="1" noTextEdit="1"/>
              </p:cNvSpPr>
              <p:nvPr/>
            </p:nvSpPr>
            <p:spPr>
              <a:xfrm>
                <a:off x="466959" y="1565918"/>
                <a:ext cx="8493760" cy="2614930"/>
              </a:xfrm>
              <a:prstGeom prst="rect">
                <a:avLst/>
              </a:prstGeom>
              <a:blipFill rotWithShape="1">
                <a:blip r:embed="rId1"/>
                <a:stretch>
                  <a:fillRect l="-3" r="3"/>
                </a:stretch>
              </a:blipFill>
            </p:spPr>
            <p:txBody>
              <a:bodyPr/>
              <a:lstStyle/>
              <a:p>
                <a:r>
                  <a:rPr lang="zh-CN" altLang="en-US">
                    <a:noFill/>
                  </a:rPr>
                  <a:t> </a:t>
                </a:r>
              </a:p>
            </p:txBody>
          </p:sp>
        </mc:Fallback>
      </mc:AlternateContent>
      <p:sp>
        <p:nvSpPr>
          <p:cNvPr id="11" name="标题 1"/>
          <p:cNvSpPr txBox="1"/>
          <p:nvPr/>
        </p:nvSpPr>
        <p:spPr>
          <a:xfrm>
            <a:off x="255504" y="4180848"/>
            <a:ext cx="8705215" cy="233807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690" dirty="0">
                <a:latin typeface="楷体" panose="02010609060101010101" pitchFamily="49" charset="-122"/>
                <a:ea typeface="楷体" panose="02010609060101010101" pitchFamily="49" charset="-122"/>
              </a:rPr>
              <a:t>  </a:t>
            </a:r>
            <a:r>
              <a:rPr lang="en-US" altLang="zh-CN" sz="3690" dirty="0">
                <a:latin typeface="楷体" panose="02010609060101010101" pitchFamily="49" charset="-122"/>
                <a:ea typeface="楷体" panose="02010609060101010101" pitchFamily="49" charset="-122"/>
              </a:rPr>
              <a:t> </a:t>
            </a:r>
            <a:r>
              <a:rPr lang="zh-CN" altLang="en-US" sz="3600" dirty="0">
                <a:latin typeface="楷体" panose="02010609060101010101" pitchFamily="49" charset="-122"/>
                <a:ea typeface="楷体" panose="02010609060101010101" pitchFamily="49" charset="-122"/>
              </a:rPr>
              <a:t>从高阶导数公式知道解析函数的导数仍是解析函数这一重要结论。在上面定理的基础上，得到几个重要结论。</a:t>
            </a:r>
            <a:endParaRPr lang="zh-CN" altLang="en-US" sz="3600" dirty="0">
              <a:latin typeface="楷体" panose="02010609060101010101" pitchFamily="49" charset="-122"/>
              <a:ea typeface="楷体" panose="02010609060101010101" pitchFamily="49" charset="-122"/>
            </a:endParaRPr>
          </a:p>
        </p:txBody>
      </p:sp>
      <p:grpSp>
        <p:nvGrpSpPr>
          <p:cNvPr id="4" name="组合 3"/>
          <p:cNvGrpSpPr/>
          <p:nvPr/>
        </p:nvGrpSpPr>
        <p:grpSpPr>
          <a:xfrm>
            <a:off x="0" y="82323"/>
            <a:ext cx="9088711" cy="516645"/>
            <a:chOff x="0" y="82323"/>
            <a:chExt cx="9088711" cy="516645"/>
          </a:xfrm>
        </p:grpSpPr>
        <p:sp>
          <p:nvSpPr>
            <p:cNvPr id="7"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2.5 </a:t>
              </a:r>
              <a:r>
                <a:rPr lang="en-US" altLang="zh-CN" sz="1800" b="1" i="1" dirty="0">
                  <a:latin typeface="楷体" panose="02010609060101010101" pitchFamily="49" charset="-122"/>
                  <a:ea typeface="楷体" panose="02010609060101010101" pitchFamily="49" charset="-122"/>
                </a:rPr>
                <a:t>Cauchy</a:t>
              </a:r>
              <a:r>
                <a:rPr lang="zh-CN" altLang="en-US" sz="1800" b="1" dirty="0">
                  <a:latin typeface="楷体" panose="02010609060101010101" pitchFamily="49" charset="-122"/>
                  <a:ea typeface="楷体" panose="02010609060101010101" pitchFamily="49" charset="-122"/>
                </a:rPr>
                <a:t>型积分公式</a:t>
              </a:r>
              <a:endParaRPr lang="zh-CN" altLang="en-US" sz="1800" b="1" dirty="0">
                <a:latin typeface="楷体" panose="02010609060101010101" pitchFamily="49" charset="-122"/>
                <a:ea typeface="楷体" panose="02010609060101010101" pitchFamily="49" charset="-122"/>
              </a:endParaRPr>
            </a:p>
          </p:txBody>
        </p:sp>
        <p:cxnSp>
          <p:nvCxnSpPr>
            <p:cNvPr id="8" name="直接连接符 7"/>
            <p:cNvCxnSpPr/>
            <p:nvPr/>
          </p:nvCxnSpPr>
          <p:spPr>
            <a:xfrm flipV="1">
              <a:off x="0" y="573451"/>
              <a:ext cx="9088711" cy="25517"/>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82323"/>
            <a:ext cx="9088711" cy="516645"/>
            <a:chOff x="0" y="82323"/>
            <a:chExt cx="9088711" cy="516645"/>
          </a:xfrm>
        </p:grpSpPr>
        <p:sp>
          <p:nvSpPr>
            <p:cNvPr id="6"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2.5 </a:t>
              </a:r>
              <a:r>
                <a:rPr lang="en-US" altLang="zh-CN" sz="1800" b="1" i="1" dirty="0">
                  <a:latin typeface="楷体" panose="02010609060101010101" pitchFamily="49" charset="-122"/>
                  <a:ea typeface="楷体" panose="02010609060101010101" pitchFamily="49" charset="-122"/>
                </a:rPr>
                <a:t>Cauchy</a:t>
              </a:r>
              <a:r>
                <a:rPr lang="zh-CN" altLang="en-US" sz="1800" b="1" dirty="0">
                  <a:latin typeface="楷体" panose="02010609060101010101" pitchFamily="49" charset="-122"/>
                  <a:ea typeface="楷体" panose="02010609060101010101" pitchFamily="49" charset="-122"/>
                </a:rPr>
                <a:t>型积分公式</a:t>
              </a:r>
              <a:endParaRPr lang="zh-CN" altLang="en-US" sz="1800" b="1" dirty="0">
                <a:latin typeface="楷体" panose="02010609060101010101" pitchFamily="49" charset="-122"/>
                <a:ea typeface="楷体" panose="02010609060101010101" pitchFamily="49" charset="-122"/>
              </a:endParaRPr>
            </a:p>
          </p:txBody>
        </p:sp>
        <p:cxnSp>
          <p:nvCxnSpPr>
            <p:cNvPr id="7" name="直接连接符 6"/>
            <p:cNvCxnSpPr/>
            <p:nvPr/>
          </p:nvCxnSpPr>
          <p:spPr>
            <a:xfrm flipV="1">
              <a:off x="0" y="573451"/>
              <a:ext cx="9088711" cy="25517"/>
            </a:xfrm>
            <a:prstGeom prst="line">
              <a:avLst/>
            </a:prstGeom>
            <a:ln w="1270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12" name="标题 1"/>
              <p:cNvSpPr txBox="1"/>
              <p:nvPr/>
            </p:nvSpPr>
            <p:spPr>
              <a:xfrm>
                <a:off x="43171" y="1985275"/>
                <a:ext cx="9404025" cy="103949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200" dirty="0">
                    <a:solidFill>
                      <a:schemeClr val="tx1"/>
                    </a:solidFill>
                    <a:ea typeface="Cambria Math" panose="02040503050406030204" pitchFamily="18" charset="0"/>
                  </a:rPr>
                  <a:t> </a:t>
                </a:r>
                <a14:m>
                  <m:oMath xmlns:m="http://schemas.openxmlformats.org/officeDocument/2006/math">
                    <m:nary>
                      <m:naryPr>
                        <m:chr m:val="∮"/>
                        <m:ctrlPr>
                          <a:rPr lang="en-US" altLang="zh-CN" sz="2800" i="1" smtClean="0">
                            <a:solidFill>
                              <a:schemeClr val="tx1"/>
                            </a:solidFill>
                            <a:latin typeface="Cambria Math" panose="02040503050406030204" pitchFamily="18" charset="0"/>
                            <a:ea typeface="Cambria Math" panose="02040503050406030204" pitchFamily="18" charset="0"/>
                          </a:rPr>
                        </m:ctrlPr>
                      </m:naryPr>
                      <m:sub>
                        <m:r>
                          <m:rPr>
                            <m:brk m:alnAt="23"/>
                          </m:rPr>
                          <a:rPr lang="en-US" altLang="zh-CN" sz="2800" b="0" i="1" smtClean="0">
                            <a:solidFill>
                              <a:schemeClr val="tx1"/>
                            </a:solidFill>
                            <a:latin typeface="Cambria Math" panose="02040503050406030204" pitchFamily="18" charset="0"/>
                            <a:ea typeface="Cambria Math" panose="02040503050406030204" pitchFamily="18" charset="0"/>
                          </a:rPr>
                          <m:t>𝑂</m:t>
                        </m:r>
                        <m:r>
                          <a:rPr lang="en-US" altLang="zh-CN" sz="2800" b="0" i="1" smtClean="0">
                            <a:solidFill>
                              <a:schemeClr val="tx1"/>
                            </a:solidFill>
                            <a:latin typeface="Cambria Math" panose="02040503050406030204" pitchFamily="18" charset="0"/>
                            <a:ea typeface="Cambria Math" panose="02040503050406030204" pitchFamily="18" charset="0"/>
                          </a:rPr>
                          <m:t>𝐴𝐵</m:t>
                        </m:r>
                        <m:r>
                          <a:rPr lang="en-US" altLang="zh-CN" sz="2800" b="0" i="1" smtClean="0">
                            <a:latin typeface="Cambria Math" panose="02040503050406030204" pitchFamily="18" charset="0"/>
                            <a:ea typeface="Cambria Math" panose="02040503050406030204" pitchFamily="18" charset="0"/>
                          </a:rPr>
                          <m:t>𝑂</m:t>
                        </m:r>
                      </m:sub>
                      <m:sup/>
                      <m:e>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𝑒</m:t>
                            </m:r>
                          </m:e>
                          <m:sup>
                            <m:r>
                              <a:rPr lang="en-US" altLang="zh-CN" sz="2800" i="1">
                                <a:latin typeface="Cambria Math" panose="02040503050406030204" pitchFamily="18" charset="0"/>
                                <a:ea typeface="Cambria Math" panose="02040503050406030204" pitchFamily="18" charset="0"/>
                              </a:rPr>
                              <m:t>−</m:t>
                            </m:r>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𝑧</m:t>
                                </m:r>
                              </m:e>
                              <m:sup>
                                <m:r>
                                  <a:rPr lang="en-US" altLang="zh-CN" sz="2800" i="1">
                                    <a:latin typeface="Cambria Math" panose="02040503050406030204" pitchFamily="18" charset="0"/>
                                    <a:ea typeface="Cambria Math" panose="02040503050406030204" pitchFamily="18" charset="0"/>
                                  </a:rPr>
                                  <m:t>2</m:t>
                                </m:r>
                              </m:sup>
                            </m:sSup>
                          </m:sup>
                        </m:sSup>
                      </m:e>
                    </m:nary>
                    <m:r>
                      <a:rPr lang="en-US" altLang="zh-CN" sz="2800" b="0" i="1" smtClean="0">
                        <a:solidFill>
                          <a:schemeClr val="tx1"/>
                        </a:solidFill>
                        <a:latin typeface="Cambria Math" panose="02040503050406030204" pitchFamily="18" charset="0"/>
                        <a:ea typeface="Cambria Math" panose="02040503050406030204" pitchFamily="18" charset="0"/>
                      </a:rPr>
                      <m:t>𝑑𝑧</m:t>
                    </m:r>
                    <m:r>
                      <a:rPr lang="en-US" altLang="zh-CN" sz="2800" b="0" i="1" smtClean="0">
                        <a:solidFill>
                          <a:schemeClr val="tx1"/>
                        </a:solidFill>
                        <a:latin typeface="Cambria Math" panose="02040503050406030204" pitchFamily="18" charset="0"/>
                        <a:ea typeface="Cambria Math" panose="02040503050406030204" pitchFamily="18" charset="0"/>
                      </a:rPr>
                      <m:t>=</m:t>
                    </m:r>
                    <m:nary>
                      <m:naryPr>
                        <m:ctrlPr>
                          <a:rPr lang="en-US" altLang="zh-CN" sz="2800" i="1">
                            <a:latin typeface="Cambria Math" panose="02040503050406030204" pitchFamily="18" charset="0"/>
                            <a:ea typeface="Cambria Math" panose="02040503050406030204" pitchFamily="18" charset="0"/>
                          </a:rPr>
                        </m:ctrlPr>
                      </m:naryPr>
                      <m:sub>
                        <m:r>
                          <m:rPr>
                            <m:brk m:alnAt="23"/>
                          </m:rPr>
                          <a:rPr lang="en-US" altLang="zh-CN" sz="2800" i="1">
                            <a:latin typeface="Cambria Math" panose="02040503050406030204" pitchFamily="18" charset="0"/>
                            <a:ea typeface="Cambria Math" panose="02040503050406030204" pitchFamily="18" charset="0"/>
                          </a:rPr>
                          <m:t>0</m:t>
                        </m:r>
                      </m:sub>
                      <m:sup>
                        <m:r>
                          <a:rPr lang="en-US" altLang="zh-CN" sz="2800" i="1">
                            <a:latin typeface="Cambria Math" panose="02040503050406030204" pitchFamily="18" charset="0"/>
                            <a:ea typeface="Cambria Math" panose="02040503050406030204" pitchFamily="18" charset="0"/>
                          </a:rPr>
                          <m:t>𝑅</m:t>
                        </m:r>
                      </m:sup>
                      <m:e>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𝑒</m:t>
                            </m:r>
                          </m:e>
                          <m:sup>
                            <m:r>
                              <a:rPr lang="en-US" altLang="zh-CN" sz="2800" i="1">
                                <a:latin typeface="Cambria Math" panose="02040503050406030204" pitchFamily="18" charset="0"/>
                                <a:ea typeface="Cambria Math" panose="02040503050406030204" pitchFamily="18" charset="0"/>
                              </a:rPr>
                              <m:t>−</m:t>
                            </m:r>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𝑥</m:t>
                                </m:r>
                              </m:e>
                              <m:sup>
                                <m:r>
                                  <a:rPr lang="en-US" altLang="zh-CN" sz="2800" i="1">
                                    <a:latin typeface="Cambria Math" panose="02040503050406030204" pitchFamily="18" charset="0"/>
                                    <a:ea typeface="Cambria Math" panose="02040503050406030204" pitchFamily="18" charset="0"/>
                                  </a:rPr>
                                  <m:t>2</m:t>
                                </m:r>
                              </m:sup>
                            </m:sSup>
                          </m:sup>
                        </m:sSup>
                      </m:e>
                    </m:nary>
                    <m:r>
                      <a:rPr lang="en-US" altLang="zh-CN" sz="2800" i="1">
                        <a:latin typeface="Cambria Math" panose="02040503050406030204" pitchFamily="18" charset="0"/>
                        <a:ea typeface="Cambria Math" panose="02040503050406030204" pitchFamily="18" charset="0"/>
                      </a:rPr>
                      <m:t>𝑑𝑥</m:t>
                    </m:r>
                    <m:r>
                      <a:rPr lang="en-US" altLang="zh-CN" sz="2800" b="0" i="1" smtClean="0">
                        <a:latin typeface="Cambria Math" panose="02040503050406030204" pitchFamily="18" charset="0"/>
                        <a:ea typeface="Cambria Math" panose="02040503050406030204" pitchFamily="18" charset="0"/>
                      </a:rPr>
                      <m:t>+</m:t>
                    </m:r>
                    <m:nary>
                      <m:naryPr>
                        <m:ctrlPr>
                          <a:rPr lang="en-US" altLang="zh-CN" sz="2800" i="1">
                            <a:latin typeface="Cambria Math" panose="02040503050406030204" pitchFamily="18" charset="0"/>
                            <a:ea typeface="Cambria Math" panose="02040503050406030204" pitchFamily="18" charset="0"/>
                          </a:rPr>
                        </m:ctrlPr>
                      </m:naryPr>
                      <m:sub>
                        <m:r>
                          <m:rPr>
                            <m:brk m:alnAt="23"/>
                          </m:rPr>
                          <a:rPr lang="en-US" altLang="zh-CN" sz="2800" i="1">
                            <a:latin typeface="Cambria Math" panose="02040503050406030204" pitchFamily="18" charset="0"/>
                            <a:ea typeface="Cambria Math" panose="02040503050406030204" pitchFamily="18" charset="0"/>
                          </a:rPr>
                          <m:t>0</m:t>
                        </m:r>
                      </m:sub>
                      <m:sup>
                        <m:f>
                          <m:fPr>
                            <m:ctrlPr>
                              <a:rPr lang="en-US" altLang="zh-CN" sz="2800" i="1">
                                <a:latin typeface="Cambria Math" panose="02040503050406030204" pitchFamily="18" charset="0"/>
                                <a:ea typeface="Cambria Math" panose="02040503050406030204" pitchFamily="18" charset="0"/>
                              </a:rPr>
                            </m:ctrlPr>
                          </m:fPr>
                          <m:num>
                            <m:r>
                              <a:rPr lang="zh-CN" altLang="en-US" sz="2800" i="1">
                                <a:latin typeface="Cambria Math" panose="02040503050406030204" pitchFamily="18" charset="0"/>
                                <a:ea typeface="Cambria Math" panose="02040503050406030204" pitchFamily="18" charset="0"/>
                              </a:rPr>
                              <m:t>𝜋</m:t>
                            </m:r>
                          </m:num>
                          <m:den>
                            <m:r>
                              <a:rPr lang="en-US" altLang="zh-CN" sz="2800" i="1">
                                <a:latin typeface="Cambria Math" panose="02040503050406030204" pitchFamily="18" charset="0"/>
                                <a:ea typeface="Cambria Math" panose="02040503050406030204" pitchFamily="18" charset="0"/>
                              </a:rPr>
                              <m:t>4</m:t>
                            </m:r>
                          </m:den>
                        </m:f>
                      </m:sup>
                      <m:e>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𝑒</m:t>
                            </m:r>
                          </m:e>
                          <m:sup>
                            <m:r>
                              <a:rPr lang="en-US" altLang="zh-CN" sz="2800" i="1">
                                <a:latin typeface="Cambria Math" panose="02040503050406030204" pitchFamily="18" charset="0"/>
                                <a:ea typeface="Cambria Math" panose="02040503050406030204" pitchFamily="18" charset="0"/>
                              </a:rPr>
                              <m:t>−</m:t>
                            </m:r>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𝑅</m:t>
                                </m:r>
                              </m:e>
                              <m:sup>
                                <m:r>
                                  <a:rPr lang="en-US" altLang="zh-CN" sz="2800" i="1">
                                    <a:latin typeface="Cambria Math" panose="02040503050406030204" pitchFamily="18" charset="0"/>
                                    <a:ea typeface="Cambria Math" panose="02040503050406030204" pitchFamily="18" charset="0"/>
                                  </a:rPr>
                                  <m:t>2</m:t>
                                </m:r>
                              </m:sup>
                            </m:sSup>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𝑐𝑜𝑠</m:t>
                            </m:r>
                            <m:r>
                              <a:rPr lang="en-US" altLang="zh-CN" sz="2800" i="1">
                                <a:latin typeface="Cambria Math" panose="02040503050406030204" pitchFamily="18" charset="0"/>
                                <a:ea typeface="Cambria Math" panose="02040503050406030204" pitchFamily="18" charset="0"/>
                              </a:rPr>
                              <m:t>2</m:t>
                            </m:r>
                            <m:r>
                              <a:rPr lang="zh-CN" altLang="en-US" sz="2800" i="1">
                                <a:latin typeface="Cambria Math" panose="02040503050406030204" pitchFamily="18" charset="0"/>
                                <a:ea typeface="Cambria Math" panose="02040503050406030204" pitchFamily="18" charset="0"/>
                              </a:rPr>
                              <m:t>𝜃</m:t>
                            </m:r>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𝑖𝑠𝑖𝑛</m:t>
                            </m:r>
                            <m:r>
                              <a:rPr lang="en-US" altLang="zh-CN" sz="2800" i="1">
                                <a:latin typeface="Cambria Math" panose="02040503050406030204" pitchFamily="18" charset="0"/>
                                <a:ea typeface="Cambria Math" panose="02040503050406030204" pitchFamily="18" charset="0"/>
                              </a:rPr>
                              <m:t>2</m:t>
                            </m:r>
                            <m:r>
                              <a:rPr lang="zh-CN" altLang="en-US" sz="2800" i="1">
                                <a:latin typeface="Cambria Math" panose="02040503050406030204" pitchFamily="18" charset="0"/>
                                <a:ea typeface="Cambria Math" panose="02040503050406030204" pitchFamily="18" charset="0"/>
                              </a:rPr>
                              <m:t>𝜃</m:t>
                            </m:r>
                            <m:r>
                              <a:rPr lang="en-US" altLang="zh-CN" sz="2800" i="1">
                                <a:latin typeface="Cambria Math" panose="02040503050406030204" pitchFamily="18" charset="0"/>
                                <a:ea typeface="Cambria Math" panose="02040503050406030204" pitchFamily="18" charset="0"/>
                              </a:rPr>
                              <m:t>)</m:t>
                            </m:r>
                          </m:sup>
                        </m:sSup>
                        <m:r>
                          <a:rPr lang="en-US" altLang="zh-CN" sz="2800" i="1">
                            <a:latin typeface="Cambria Math" panose="02040503050406030204" pitchFamily="18" charset="0"/>
                            <a:ea typeface="Cambria Math" panose="02040503050406030204" pitchFamily="18" charset="0"/>
                          </a:rPr>
                          <m:t>𝑖𝑅</m:t>
                        </m:r>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𝑒</m:t>
                            </m:r>
                          </m:e>
                          <m:sup>
                            <m:r>
                              <a:rPr lang="en-US" altLang="zh-CN" sz="2800" i="1">
                                <a:latin typeface="Cambria Math" panose="02040503050406030204" pitchFamily="18" charset="0"/>
                                <a:ea typeface="Cambria Math" panose="02040503050406030204" pitchFamily="18" charset="0"/>
                              </a:rPr>
                              <m:t>𝑖</m:t>
                            </m:r>
                            <m:r>
                              <a:rPr lang="zh-CN" altLang="en-US" sz="2800" i="1">
                                <a:latin typeface="Cambria Math" panose="02040503050406030204" pitchFamily="18" charset="0"/>
                                <a:ea typeface="Cambria Math" panose="02040503050406030204" pitchFamily="18" charset="0"/>
                              </a:rPr>
                              <m:t>𝜃</m:t>
                            </m:r>
                          </m:sup>
                        </m:sSup>
                      </m:e>
                    </m:nary>
                    <m:r>
                      <a:rPr lang="en-US" altLang="zh-CN" sz="2800" i="1">
                        <a:latin typeface="Cambria Math" panose="02040503050406030204" pitchFamily="18" charset="0"/>
                        <a:ea typeface="Cambria Math" panose="02040503050406030204" pitchFamily="18" charset="0"/>
                      </a:rPr>
                      <m:t>𝑑</m:t>
                    </m:r>
                    <m:r>
                      <a:rPr lang="zh-CN" altLang="en-US" sz="2800" i="1">
                        <a:latin typeface="Cambria Math" panose="02040503050406030204" pitchFamily="18" charset="0"/>
                        <a:ea typeface="Cambria Math" panose="02040503050406030204" pitchFamily="18" charset="0"/>
                      </a:rPr>
                      <m:t>𝜃</m:t>
                    </m:r>
                  </m:oMath>
                </a14:m>
                <a:endParaRPr lang="en-US" altLang="zh-CN" sz="2800" dirty="0">
                  <a:solidFill>
                    <a:schemeClr val="tx1"/>
                  </a:solidFill>
                  <a:latin typeface="楷体" panose="02010609060101010101" pitchFamily="49" charset="-122"/>
                  <a:ea typeface="楷体" panose="02010609060101010101" pitchFamily="49" charset="-122"/>
                </a:endParaRPr>
              </a:p>
            </p:txBody>
          </p:sp>
        </mc:Choice>
        <mc:Fallback>
          <p:sp>
            <p:nvSpPr>
              <p:cNvPr id="12" name="标题 1"/>
              <p:cNvSpPr txBox="1">
                <a:spLocks noRot="1" noChangeAspect="1" noMove="1" noResize="1" noEditPoints="1" noAdjustHandles="1" noChangeArrowheads="1" noChangeShapeType="1" noTextEdit="1"/>
              </p:cNvSpPr>
              <p:nvPr/>
            </p:nvSpPr>
            <p:spPr>
              <a:xfrm>
                <a:off x="43171" y="1985275"/>
                <a:ext cx="9404025" cy="1039495"/>
              </a:xfrm>
              <a:prstGeom prst="rect">
                <a:avLst/>
              </a:prstGeom>
              <a:blipFill rotWithShape="1">
                <a:blip r:embed="rId1"/>
                <a:stretch>
                  <a:fillRect l="-7" t="-25" r="3" b="25"/>
                </a:stretch>
              </a:blipFill>
            </p:spPr>
            <p:txBody>
              <a:bodyPr/>
              <a:lstStyle/>
              <a:p>
                <a:r>
                  <a:rPr lang="zh-CN" altLang="en-US">
                    <a:noFill/>
                  </a:rPr>
                  <a:t> </a:t>
                </a:r>
              </a:p>
            </p:txBody>
          </p:sp>
        </mc:Fallback>
      </mc:AlternateContent>
      <p:sp>
        <p:nvSpPr>
          <p:cNvPr id="13" name="标题 1"/>
          <p:cNvSpPr txBox="1"/>
          <p:nvPr/>
        </p:nvSpPr>
        <p:spPr>
          <a:xfrm>
            <a:off x="3638208" y="1995846"/>
            <a:ext cx="693162" cy="53449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2800" b="0" dirty="0">
                <a:solidFill>
                  <a:srgbClr val="FF0000"/>
                </a:solidFill>
                <a:ea typeface="Cambria Math" panose="02040503050406030204" pitchFamily="18" charset="0"/>
              </a:rPr>
              <a:t> </a:t>
            </a:r>
            <a:r>
              <a:rPr lang="en-US" altLang="zh-CN" sz="2400" b="0" dirty="0">
                <a:solidFill>
                  <a:srgbClr val="FF0000"/>
                </a:solidFill>
                <a:latin typeface="Speak Pro Light" panose="020B0304020101020102" pitchFamily="34" charset="0"/>
                <a:ea typeface="Cambria Math" panose="02040503050406030204" pitchFamily="18" charset="0"/>
              </a:rPr>
              <a:t>①</a:t>
            </a:r>
            <a:endParaRPr lang="en-US" altLang="zh-CN" sz="2400" dirty="0">
              <a:solidFill>
                <a:srgbClr val="FF0000"/>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15" name="标题 1"/>
              <p:cNvSpPr txBox="1"/>
              <p:nvPr/>
            </p:nvSpPr>
            <p:spPr>
              <a:xfrm>
                <a:off x="122036" y="1257477"/>
                <a:ext cx="5585745" cy="719983"/>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2800" b="0" dirty="0">
                    <a:solidFill>
                      <a:schemeClr val="tx1"/>
                    </a:solidFill>
                    <a:ea typeface="Cambria Math" panose="02040503050406030204" pitchFamily="18" charset="0"/>
                  </a:rPr>
                  <a:t> </a:t>
                </a:r>
                <a14:m>
                  <m:oMath xmlns:m="http://schemas.openxmlformats.org/officeDocument/2006/math">
                    <m:nary>
                      <m:naryPr>
                        <m:ctrlPr>
                          <a:rPr lang="en-US" altLang="zh-CN" sz="2800" b="0" i="1" smtClean="0">
                            <a:solidFill>
                              <a:schemeClr val="tx1"/>
                            </a:solidFill>
                            <a:latin typeface="Cambria Math" panose="02040503050406030204" pitchFamily="18" charset="0"/>
                            <a:ea typeface="Cambria Math" panose="02040503050406030204" pitchFamily="18" charset="0"/>
                          </a:rPr>
                        </m:ctrlPr>
                      </m:naryPr>
                      <m:sub>
                        <m:r>
                          <m:rPr>
                            <m:brk m:alnAt="15"/>
                          </m:rPr>
                          <a:rPr lang="en-US" altLang="zh-CN" sz="2800" b="0" i="1" smtClean="0">
                            <a:solidFill>
                              <a:schemeClr val="tx1"/>
                            </a:solidFill>
                            <a:latin typeface="Cambria Math" panose="02040503050406030204" pitchFamily="18" charset="0"/>
                            <a:ea typeface="Cambria Math" panose="02040503050406030204" pitchFamily="18" charset="0"/>
                          </a:rPr>
                          <m:t>𝐵</m:t>
                        </m:r>
                        <m:r>
                          <m:rPr>
                            <m:brk m:alnAt="23"/>
                          </m:rPr>
                          <a:rPr lang="en-US" altLang="zh-CN" sz="2800" b="0" i="1" smtClean="0">
                            <a:solidFill>
                              <a:schemeClr val="tx1"/>
                            </a:solidFill>
                            <a:latin typeface="Cambria Math" panose="02040503050406030204" pitchFamily="18" charset="0"/>
                            <a:ea typeface="Cambria Math" panose="02040503050406030204" pitchFamily="18" charset="0"/>
                          </a:rPr>
                          <m:t>𝑂</m:t>
                        </m:r>
                      </m:sub>
                      <m:sup/>
                      <m:e>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𝑒</m:t>
                            </m:r>
                          </m:e>
                          <m:sup>
                            <m:r>
                              <a:rPr lang="en-US" altLang="zh-CN" sz="2800" i="1">
                                <a:latin typeface="Cambria Math" panose="02040503050406030204" pitchFamily="18" charset="0"/>
                                <a:ea typeface="Cambria Math" panose="02040503050406030204" pitchFamily="18" charset="0"/>
                              </a:rPr>
                              <m:t>−</m:t>
                            </m:r>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𝑧</m:t>
                                </m:r>
                              </m:e>
                              <m:sup>
                                <m:r>
                                  <a:rPr lang="en-US" altLang="zh-CN" sz="2800" i="1">
                                    <a:latin typeface="Cambria Math" panose="02040503050406030204" pitchFamily="18" charset="0"/>
                                    <a:ea typeface="Cambria Math" panose="02040503050406030204" pitchFamily="18" charset="0"/>
                                  </a:rPr>
                                  <m:t>2</m:t>
                                </m:r>
                              </m:sup>
                            </m:sSup>
                          </m:sup>
                        </m:sSup>
                      </m:e>
                    </m:nary>
                    <m:r>
                      <a:rPr lang="en-US" altLang="zh-CN" sz="2800" b="0" i="1" smtClean="0">
                        <a:solidFill>
                          <a:schemeClr val="tx1"/>
                        </a:solidFill>
                        <a:latin typeface="Cambria Math" panose="02040503050406030204" pitchFamily="18" charset="0"/>
                        <a:ea typeface="Cambria Math" panose="02040503050406030204" pitchFamily="18" charset="0"/>
                      </a:rPr>
                      <m:t>𝑑𝑧</m:t>
                    </m:r>
                    <m:r>
                      <a:rPr lang="en-US" altLang="zh-CN" sz="2800" b="0" i="1" smtClean="0">
                        <a:solidFill>
                          <a:schemeClr val="tx1"/>
                        </a:solidFill>
                        <a:latin typeface="Cambria Math" panose="02040503050406030204" pitchFamily="18" charset="0"/>
                        <a:ea typeface="Cambria Math" panose="02040503050406030204" pitchFamily="18" charset="0"/>
                      </a:rPr>
                      <m:t>=</m:t>
                    </m:r>
                    <m:nary>
                      <m:naryPr>
                        <m:ctrlPr>
                          <a:rPr lang="en-US" altLang="zh-CN" sz="2800" i="1">
                            <a:latin typeface="Cambria Math" panose="02040503050406030204" pitchFamily="18" charset="0"/>
                            <a:ea typeface="Cambria Math" panose="02040503050406030204" pitchFamily="18" charset="0"/>
                          </a:rPr>
                        </m:ctrlPr>
                      </m:naryPr>
                      <m:sub>
                        <m:r>
                          <m:rPr>
                            <m:brk m:alnAt="23"/>
                          </m:rPr>
                          <a:rPr lang="en-US" altLang="zh-CN" sz="2800" b="0" i="1" smtClean="0">
                            <a:latin typeface="Cambria Math" panose="02040503050406030204" pitchFamily="18" charset="0"/>
                            <a:ea typeface="Cambria Math" panose="02040503050406030204" pitchFamily="18" charset="0"/>
                          </a:rPr>
                          <m:t>𝑅</m:t>
                        </m:r>
                      </m:sub>
                      <m:sup>
                        <m:r>
                          <a:rPr lang="en-US" altLang="zh-CN" sz="2800" b="0" i="1" smtClean="0">
                            <a:latin typeface="Cambria Math" panose="02040503050406030204" pitchFamily="18" charset="0"/>
                            <a:ea typeface="Cambria Math" panose="02040503050406030204" pitchFamily="18" charset="0"/>
                          </a:rPr>
                          <m:t>0</m:t>
                        </m:r>
                      </m:sup>
                      <m:e>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𝑒</m:t>
                            </m:r>
                          </m:e>
                          <m:sup>
                            <m:r>
                              <a:rPr lang="en-US" altLang="zh-CN" sz="2800" i="1">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𝑖</m:t>
                            </m:r>
                            <m:sSup>
                              <m:sSupPr>
                                <m:ctrlPr>
                                  <a:rPr lang="en-US" altLang="zh-CN" sz="2800" i="1">
                                    <a:latin typeface="Cambria Math" panose="02040503050406030204" pitchFamily="18" charset="0"/>
                                    <a:ea typeface="Cambria Math" panose="02040503050406030204" pitchFamily="18" charset="0"/>
                                  </a:rPr>
                                </m:ctrlPr>
                              </m:sSupPr>
                              <m:e>
                                <m:r>
                                  <a:rPr lang="en-US" altLang="zh-CN" sz="2800" b="0" i="1" smtClean="0">
                                    <a:latin typeface="Cambria Math" panose="02040503050406030204" pitchFamily="18" charset="0"/>
                                    <a:ea typeface="Cambria Math" panose="02040503050406030204" pitchFamily="18" charset="0"/>
                                  </a:rPr>
                                  <m:t>𝑡</m:t>
                                </m:r>
                              </m:e>
                              <m:sup>
                                <m:r>
                                  <a:rPr lang="en-US" altLang="zh-CN" sz="2800" i="1">
                                    <a:latin typeface="Cambria Math" panose="02040503050406030204" pitchFamily="18" charset="0"/>
                                    <a:ea typeface="Cambria Math" panose="02040503050406030204" pitchFamily="18" charset="0"/>
                                  </a:rPr>
                                  <m:t>2</m:t>
                                </m:r>
                              </m:sup>
                            </m:sSup>
                          </m:sup>
                        </m:sSup>
                      </m:e>
                    </m:nary>
                    <m:r>
                      <a:rPr lang="en-US" altLang="zh-CN" sz="2800" b="0" i="1" smtClean="0">
                        <a:latin typeface="Cambria Math" panose="02040503050406030204" pitchFamily="18" charset="0"/>
                        <a:ea typeface="Cambria Math" panose="02040503050406030204" pitchFamily="18" charset="0"/>
                      </a:rPr>
                      <m:t>(</m:t>
                    </m:r>
                    <m:f>
                      <m:fPr>
                        <m:ctrlPr>
                          <a:rPr lang="en-US" altLang="zh-CN" sz="2800" i="1">
                            <a:latin typeface="Cambria Math" panose="02040503050406030204" pitchFamily="18" charset="0"/>
                            <a:ea typeface="Cambria Math" panose="02040503050406030204" pitchFamily="18" charset="0"/>
                          </a:rPr>
                        </m:ctrlPr>
                      </m:fPr>
                      <m:num>
                        <m:r>
                          <a:rPr lang="en-US" altLang="zh-CN" sz="2800" i="1">
                            <a:latin typeface="Cambria Math" panose="02040503050406030204" pitchFamily="18" charset="0"/>
                            <a:ea typeface="Cambria Math" panose="02040503050406030204" pitchFamily="18" charset="0"/>
                          </a:rPr>
                          <m:t>1</m:t>
                        </m:r>
                      </m:num>
                      <m:den>
                        <m:rad>
                          <m:radPr>
                            <m:degHide m:val="on"/>
                            <m:ctrlPr>
                              <a:rPr lang="en-US" altLang="zh-CN" sz="2800" i="1">
                                <a:latin typeface="Cambria Math" panose="02040503050406030204" pitchFamily="18" charset="0"/>
                                <a:ea typeface="Cambria Math" panose="02040503050406030204" pitchFamily="18" charset="0"/>
                              </a:rPr>
                            </m:ctrlPr>
                          </m:radPr>
                          <m:deg/>
                          <m:e>
                            <m:r>
                              <a:rPr lang="en-US" altLang="zh-CN" sz="2800" i="1">
                                <a:latin typeface="Cambria Math" panose="02040503050406030204" pitchFamily="18" charset="0"/>
                                <a:ea typeface="Cambria Math" panose="02040503050406030204" pitchFamily="18" charset="0"/>
                              </a:rPr>
                              <m:t>2</m:t>
                            </m:r>
                          </m:e>
                        </m:rad>
                      </m:den>
                    </m:f>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𝑖</m:t>
                    </m:r>
                    <m:f>
                      <m:fPr>
                        <m:ctrlPr>
                          <a:rPr lang="en-US" altLang="zh-CN" sz="2800" i="1">
                            <a:latin typeface="Cambria Math" panose="02040503050406030204" pitchFamily="18" charset="0"/>
                            <a:ea typeface="Cambria Math" panose="02040503050406030204" pitchFamily="18" charset="0"/>
                          </a:rPr>
                        </m:ctrlPr>
                      </m:fPr>
                      <m:num>
                        <m:r>
                          <a:rPr lang="en-US" altLang="zh-CN" sz="2800" i="1">
                            <a:latin typeface="Cambria Math" panose="02040503050406030204" pitchFamily="18" charset="0"/>
                            <a:ea typeface="Cambria Math" panose="02040503050406030204" pitchFamily="18" charset="0"/>
                          </a:rPr>
                          <m:t>1</m:t>
                        </m:r>
                      </m:num>
                      <m:den>
                        <m:rad>
                          <m:radPr>
                            <m:degHide m:val="on"/>
                            <m:ctrlPr>
                              <a:rPr lang="en-US" altLang="zh-CN" sz="2800" i="1">
                                <a:latin typeface="Cambria Math" panose="02040503050406030204" pitchFamily="18" charset="0"/>
                                <a:ea typeface="Cambria Math" panose="02040503050406030204" pitchFamily="18" charset="0"/>
                              </a:rPr>
                            </m:ctrlPr>
                          </m:radPr>
                          <m:deg/>
                          <m:e>
                            <m:r>
                              <a:rPr lang="en-US" altLang="zh-CN" sz="2800" i="1">
                                <a:latin typeface="Cambria Math" panose="02040503050406030204" pitchFamily="18" charset="0"/>
                                <a:ea typeface="Cambria Math" panose="02040503050406030204" pitchFamily="18" charset="0"/>
                              </a:rPr>
                              <m:t>2</m:t>
                            </m:r>
                          </m:e>
                        </m:rad>
                      </m:den>
                    </m:f>
                    <m:r>
                      <a:rPr lang="en-US" altLang="zh-CN" sz="2800" b="0" i="1" smtClean="0">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𝑑</m:t>
                    </m:r>
                    <m:r>
                      <a:rPr lang="en-US" altLang="zh-CN" sz="2800" b="0" i="1" smtClean="0">
                        <a:latin typeface="Cambria Math" panose="02040503050406030204" pitchFamily="18" charset="0"/>
                        <a:ea typeface="Cambria Math" panose="02040503050406030204" pitchFamily="18" charset="0"/>
                      </a:rPr>
                      <m:t>𝑡</m:t>
                    </m:r>
                  </m:oMath>
                </a14:m>
                <a:endParaRPr lang="en-US" altLang="zh-CN" sz="2800" dirty="0">
                  <a:solidFill>
                    <a:schemeClr val="tx1"/>
                  </a:solidFill>
                  <a:latin typeface="楷体" panose="02010609060101010101" pitchFamily="49" charset="-122"/>
                  <a:ea typeface="楷体" panose="02010609060101010101" pitchFamily="49" charset="-122"/>
                </a:endParaRPr>
              </a:p>
            </p:txBody>
          </p:sp>
        </mc:Choice>
        <mc:Fallback>
          <p:sp>
            <p:nvSpPr>
              <p:cNvPr id="15" name="标题 1"/>
              <p:cNvSpPr txBox="1">
                <a:spLocks noRot="1" noChangeAspect="1" noMove="1" noResize="1" noEditPoints="1" noAdjustHandles="1" noChangeArrowheads="1" noChangeShapeType="1" noTextEdit="1"/>
              </p:cNvSpPr>
              <p:nvPr/>
            </p:nvSpPr>
            <p:spPr>
              <a:xfrm>
                <a:off x="122036" y="1257477"/>
                <a:ext cx="5585745" cy="719983"/>
              </a:xfrm>
              <a:prstGeom prst="rect">
                <a:avLst/>
              </a:prstGeom>
              <a:blipFill rotWithShape="1">
                <a:blip r:embed="rId2"/>
                <a:stretch>
                  <a:fillRect l="-2" t="-20222" r="7" b="-2018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标题 1"/>
              <p:cNvSpPr txBox="1"/>
              <p:nvPr/>
            </p:nvSpPr>
            <p:spPr>
              <a:xfrm>
                <a:off x="122036" y="603042"/>
                <a:ext cx="7919871" cy="53906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2800" b="0" dirty="0">
                    <a:solidFill>
                      <a:schemeClr val="tx1"/>
                    </a:solidFill>
                    <a:ea typeface="Cambria Math" panose="02040503050406030204" pitchFamily="18" charset="0"/>
                  </a:rPr>
                  <a:t> </a:t>
                </a:r>
                <a14:m>
                  <m:oMath xmlns:m="http://schemas.openxmlformats.org/officeDocument/2006/math">
                    <m:r>
                      <a:rPr lang="en-US" altLang="zh-CN" sz="2800" b="0" i="1" smtClean="0">
                        <a:solidFill>
                          <a:schemeClr val="tx1"/>
                        </a:solidFill>
                        <a:latin typeface="Cambria Math" panose="02040503050406030204" pitchFamily="18" charset="0"/>
                        <a:ea typeface="Cambria Math" panose="02040503050406030204" pitchFamily="18" charset="0"/>
                      </a:rPr>
                      <m:t>𝐵𝑂</m:t>
                    </m:r>
                    <m:r>
                      <a:rPr lang="en-US" altLang="zh-CN" sz="2800" b="0" i="1" smtClean="0">
                        <a:solidFill>
                          <a:schemeClr val="tx1"/>
                        </a:solidFill>
                        <a:latin typeface="Cambria Math" panose="02040503050406030204" pitchFamily="18" charset="0"/>
                        <a:ea typeface="Cambria Math" panose="02040503050406030204" pitchFamily="18" charset="0"/>
                      </a:rPr>
                      <m:t>:</m:t>
                    </m:r>
                    <m:r>
                      <a:rPr lang="en-US" altLang="zh-CN" sz="2800" b="0" i="1" smtClean="0">
                        <a:solidFill>
                          <a:schemeClr val="tx1"/>
                        </a:solidFill>
                        <a:latin typeface="Cambria Math" panose="02040503050406030204" pitchFamily="18" charset="0"/>
                        <a:ea typeface="Cambria Math" panose="02040503050406030204" pitchFamily="18" charset="0"/>
                      </a:rPr>
                      <m:t>𝑧</m:t>
                    </m:r>
                    <m:r>
                      <a:rPr lang="en-US" altLang="zh-CN" sz="2800" b="0" i="1" smtClean="0">
                        <a:solidFill>
                          <a:schemeClr val="tx1"/>
                        </a:solidFill>
                        <a:latin typeface="Cambria Math" panose="02040503050406030204" pitchFamily="18" charset="0"/>
                        <a:ea typeface="Cambria Math" panose="02040503050406030204" pitchFamily="18" charset="0"/>
                      </a:rPr>
                      <m:t>=</m:t>
                    </m:r>
                    <m:r>
                      <a:rPr lang="en-US" altLang="zh-CN" sz="2800" b="0" i="1" smtClean="0">
                        <a:solidFill>
                          <a:schemeClr val="tx1"/>
                        </a:solidFill>
                        <a:latin typeface="Cambria Math" panose="02040503050406030204" pitchFamily="18" charset="0"/>
                        <a:ea typeface="Cambria Math" panose="02040503050406030204" pitchFamily="18" charset="0"/>
                      </a:rPr>
                      <m:t>𝑥</m:t>
                    </m:r>
                    <m:r>
                      <a:rPr lang="en-US" altLang="zh-CN" sz="2800" b="0" i="1" smtClean="0">
                        <a:solidFill>
                          <a:schemeClr val="tx1"/>
                        </a:solidFill>
                        <a:latin typeface="Cambria Math" panose="02040503050406030204" pitchFamily="18" charset="0"/>
                        <a:ea typeface="Cambria Math" panose="02040503050406030204" pitchFamily="18" charset="0"/>
                      </a:rPr>
                      <m:t>+</m:t>
                    </m:r>
                    <m:r>
                      <a:rPr lang="en-US" altLang="zh-CN" sz="2800" b="0" i="1" smtClean="0">
                        <a:solidFill>
                          <a:schemeClr val="tx1"/>
                        </a:solidFill>
                        <a:latin typeface="Cambria Math" panose="02040503050406030204" pitchFamily="18" charset="0"/>
                        <a:ea typeface="Cambria Math" panose="02040503050406030204" pitchFamily="18" charset="0"/>
                      </a:rPr>
                      <m:t>𝑖𝑥</m:t>
                    </m:r>
                    <m:r>
                      <a:rPr lang="en-US" altLang="zh-CN" sz="2800" b="0" i="1" smtClean="0">
                        <a:solidFill>
                          <a:schemeClr val="tx1"/>
                        </a:solidFill>
                        <a:latin typeface="Cambria Math" panose="02040503050406030204" pitchFamily="18" charset="0"/>
                        <a:ea typeface="Cambria Math" panose="02040503050406030204" pitchFamily="18" charset="0"/>
                      </a:rPr>
                      <m:t>=</m:t>
                    </m:r>
                    <m:f>
                      <m:fPr>
                        <m:ctrlPr>
                          <a:rPr lang="en-US" altLang="zh-CN" sz="2800" b="0" i="1" smtClean="0">
                            <a:solidFill>
                              <a:schemeClr val="tx1"/>
                            </a:solidFill>
                            <a:latin typeface="Cambria Math" panose="02040503050406030204" pitchFamily="18" charset="0"/>
                            <a:ea typeface="Cambria Math" panose="02040503050406030204" pitchFamily="18" charset="0"/>
                          </a:rPr>
                        </m:ctrlPr>
                      </m:fPr>
                      <m:num>
                        <m:r>
                          <a:rPr lang="en-US" altLang="zh-CN" sz="2800" b="0" i="1" smtClean="0">
                            <a:solidFill>
                              <a:schemeClr val="tx1"/>
                            </a:solidFill>
                            <a:latin typeface="Cambria Math" panose="02040503050406030204" pitchFamily="18" charset="0"/>
                            <a:ea typeface="Cambria Math" panose="02040503050406030204" pitchFamily="18" charset="0"/>
                          </a:rPr>
                          <m:t>1</m:t>
                        </m:r>
                      </m:num>
                      <m:den>
                        <m:rad>
                          <m:radPr>
                            <m:degHide m:val="on"/>
                            <m:ctrlPr>
                              <a:rPr lang="en-US" altLang="zh-CN" sz="2800" b="0" i="1" smtClean="0">
                                <a:solidFill>
                                  <a:schemeClr val="tx1"/>
                                </a:solidFill>
                                <a:latin typeface="Cambria Math" panose="02040503050406030204" pitchFamily="18" charset="0"/>
                                <a:ea typeface="Cambria Math" panose="02040503050406030204" pitchFamily="18" charset="0"/>
                              </a:rPr>
                            </m:ctrlPr>
                          </m:radPr>
                          <m:deg/>
                          <m:e>
                            <m:r>
                              <a:rPr lang="en-US" altLang="zh-CN" sz="2800" b="0" i="1" smtClean="0">
                                <a:solidFill>
                                  <a:schemeClr val="tx1"/>
                                </a:solidFill>
                                <a:latin typeface="Cambria Math" panose="02040503050406030204" pitchFamily="18" charset="0"/>
                                <a:ea typeface="Cambria Math" panose="02040503050406030204" pitchFamily="18" charset="0"/>
                              </a:rPr>
                              <m:t>2</m:t>
                            </m:r>
                          </m:e>
                        </m:rad>
                      </m:den>
                    </m:f>
                    <m:r>
                      <a:rPr lang="en-US" altLang="zh-CN" sz="2800" b="0" i="1" smtClean="0">
                        <a:solidFill>
                          <a:schemeClr val="tx1"/>
                        </a:solidFill>
                        <a:latin typeface="Cambria Math" panose="02040503050406030204" pitchFamily="18" charset="0"/>
                        <a:ea typeface="Cambria Math" panose="02040503050406030204" pitchFamily="18" charset="0"/>
                      </a:rPr>
                      <m:t>𝑡</m:t>
                    </m:r>
                    <m:r>
                      <a:rPr lang="en-US" altLang="zh-CN" sz="2800" b="0" i="1" smtClean="0">
                        <a:solidFill>
                          <a:schemeClr val="tx1"/>
                        </a:solidFill>
                        <a:latin typeface="Cambria Math" panose="02040503050406030204" pitchFamily="18" charset="0"/>
                        <a:ea typeface="Cambria Math" panose="02040503050406030204" pitchFamily="18" charset="0"/>
                      </a:rPr>
                      <m:t>+</m:t>
                    </m:r>
                    <m:r>
                      <a:rPr lang="en-US" altLang="zh-CN" sz="2800" b="0" i="1" smtClean="0">
                        <a:solidFill>
                          <a:schemeClr val="tx1"/>
                        </a:solidFill>
                        <a:latin typeface="Cambria Math" panose="02040503050406030204" pitchFamily="18" charset="0"/>
                        <a:ea typeface="Cambria Math" panose="02040503050406030204" pitchFamily="18" charset="0"/>
                      </a:rPr>
                      <m:t>𝑖</m:t>
                    </m:r>
                    <m:f>
                      <m:fPr>
                        <m:ctrlPr>
                          <a:rPr lang="en-US" altLang="zh-CN" sz="2800" i="1">
                            <a:latin typeface="Cambria Math" panose="02040503050406030204" pitchFamily="18" charset="0"/>
                            <a:ea typeface="Cambria Math" panose="02040503050406030204" pitchFamily="18" charset="0"/>
                          </a:rPr>
                        </m:ctrlPr>
                      </m:fPr>
                      <m:num>
                        <m:r>
                          <a:rPr lang="en-US" altLang="zh-CN" sz="2800" i="1">
                            <a:latin typeface="Cambria Math" panose="02040503050406030204" pitchFamily="18" charset="0"/>
                            <a:ea typeface="Cambria Math" panose="02040503050406030204" pitchFamily="18" charset="0"/>
                          </a:rPr>
                          <m:t>1</m:t>
                        </m:r>
                      </m:num>
                      <m:den>
                        <m:rad>
                          <m:radPr>
                            <m:degHide m:val="on"/>
                            <m:ctrlPr>
                              <a:rPr lang="en-US" altLang="zh-CN" sz="2800" i="1">
                                <a:latin typeface="Cambria Math" panose="02040503050406030204" pitchFamily="18" charset="0"/>
                                <a:ea typeface="Cambria Math" panose="02040503050406030204" pitchFamily="18" charset="0"/>
                              </a:rPr>
                            </m:ctrlPr>
                          </m:radPr>
                          <m:deg/>
                          <m:e>
                            <m:r>
                              <a:rPr lang="en-US" altLang="zh-CN" sz="2800" i="1">
                                <a:latin typeface="Cambria Math" panose="02040503050406030204" pitchFamily="18" charset="0"/>
                                <a:ea typeface="Cambria Math" panose="02040503050406030204" pitchFamily="18" charset="0"/>
                              </a:rPr>
                              <m:t>2</m:t>
                            </m:r>
                          </m:e>
                        </m:rad>
                      </m:den>
                    </m:f>
                    <m:r>
                      <a:rPr lang="en-US" altLang="zh-CN" sz="2800" i="1">
                        <a:latin typeface="Cambria Math" panose="02040503050406030204" pitchFamily="18" charset="0"/>
                        <a:ea typeface="Cambria Math" panose="02040503050406030204" pitchFamily="18" charset="0"/>
                      </a:rPr>
                      <m:t>𝑡</m:t>
                    </m:r>
                    <m:r>
                      <a:rPr lang="en-US" altLang="zh-CN" sz="2800" i="1">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𝑡</m:t>
                    </m:r>
                    <m:r>
                      <a:rPr lang="en-US" altLang="zh-CN" sz="2800" b="0" i="1" smtClean="0">
                        <a:solidFill>
                          <a:schemeClr val="tx1"/>
                        </a:solidFill>
                        <a:latin typeface="Cambria Math" panose="02040503050406030204" pitchFamily="18" charset="0"/>
                        <a:ea typeface="Cambria Math" panose="02040503050406030204" pitchFamily="18" charset="0"/>
                      </a:rPr>
                      <m:t>:</m:t>
                    </m:r>
                    <m:r>
                      <a:rPr lang="en-US" altLang="zh-CN" sz="2800" b="0" i="1" smtClean="0">
                        <a:solidFill>
                          <a:schemeClr val="tx1"/>
                        </a:solidFill>
                        <a:latin typeface="Cambria Math" panose="02040503050406030204" pitchFamily="18" charset="0"/>
                        <a:ea typeface="Cambria Math" panose="02040503050406030204" pitchFamily="18" charset="0"/>
                      </a:rPr>
                      <m:t>𝑅</m:t>
                    </m:r>
                    <m:r>
                      <a:rPr lang="en-US" altLang="zh-CN" sz="2800" b="0" i="1" smtClean="0">
                        <a:solidFill>
                          <a:schemeClr val="tx1"/>
                        </a:solidFill>
                        <a:latin typeface="Cambria Math" panose="02040503050406030204" pitchFamily="18" charset="0"/>
                        <a:ea typeface="Cambria Math" panose="02040503050406030204" pitchFamily="18" charset="0"/>
                      </a:rPr>
                      <m:t>→</m:t>
                    </m:r>
                    <m:r>
                      <a:rPr lang="en-US" altLang="zh-CN" sz="2800" b="0" i="1" smtClean="0">
                        <a:solidFill>
                          <a:schemeClr val="tx1"/>
                        </a:solidFill>
                        <a:latin typeface="Cambria Math" panose="02040503050406030204" pitchFamily="18" charset="0"/>
                        <a:ea typeface="Cambria Math" panose="02040503050406030204" pitchFamily="18" charset="0"/>
                      </a:rPr>
                      <m:t>0</m:t>
                    </m:r>
                  </m:oMath>
                </a14:m>
                <a:endParaRPr lang="en-US" altLang="zh-CN" sz="2800" dirty="0">
                  <a:solidFill>
                    <a:schemeClr val="tx1"/>
                  </a:solidFill>
                  <a:latin typeface="楷体" panose="02010609060101010101" pitchFamily="49" charset="-122"/>
                  <a:ea typeface="楷体" panose="02010609060101010101" pitchFamily="49" charset="-122"/>
                </a:endParaRPr>
              </a:p>
            </p:txBody>
          </p:sp>
        </mc:Choice>
        <mc:Fallback>
          <p:sp>
            <p:nvSpPr>
              <p:cNvPr id="2" name="标题 1"/>
              <p:cNvSpPr txBox="1">
                <a:spLocks noRot="1" noChangeAspect="1" noMove="1" noResize="1" noEditPoints="1" noAdjustHandles="1" noChangeArrowheads="1" noChangeShapeType="1" noTextEdit="1"/>
              </p:cNvSpPr>
              <p:nvPr/>
            </p:nvSpPr>
            <p:spPr>
              <a:xfrm>
                <a:off x="122036" y="603042"/>
                <a:ext cx="7919871" cy="539066"/>
              </a:xfrm>
              <a:prstGeom prst="rect">
                <a:avLst/>
              </a:prstGeom>
              <a:blipFill rotWithShape="1">
                <a:blip r:embed="rId3"/>
                <a:stretch>
                  <a:fillRect l="-1" t="-36596" r="3" b="-3644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标题 1"/>
              <p:cNvSpPr txBox="1"/>
              <p:nvPr/>
            </p:nvSpPr>
            <p:spPr>
              <a:xfrm>
                <a:off x="162321" y="3970671"/>
                <a:ext cx="1445098" cy="44383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pitchFamily="18" charset="0"/>
                          <a:ea typeface="Cambria Math" panose="02040503050406030204" pitchFamily="18" charset="0"/>
                        </a:rPr>
                        <m:t>𝑅</m:t>
                      </m:r>
                      <m:r>
                        <a:rPr lang="en-US" altLang="zh-CN" sz="2800" i="1" smtClean="0">
                          <a:latin typeface="Cambria Math" panose="02040503050406030204" pitchFamily="18" charset="0"/>
                          <a:ea typeface="Cambria Math" panose="02040503050406030204" pitchFamily="18" charset="0"/>
                        </a:rPr>
                        <m:t>→+∞</m:t>
                      </m:r>
                    </m:oMath>
                  </m:oMathPara>
                </a14:m>
                <a:endParaRPr lang="en-US" altLang="zh-CN" sz="2800" dirty="0">
                  <a:solidFill>
                    <a:schemeClr val="tx1"/>
                  </a:solidFill>
                  <a:latin typeface="楷体" panose="02010609060101010101" pitchFamily="49" charset="-122"/>
                  <a:ea typeface="楷体" panose="02010609060101010101" pitchFamily="49" charset="-122"/>
                </a:endParaRPr>
              </a:p>
            </p:txBody>
          </p:sp>
        </mc:Choice>
        <mc:Fallback>
          <p:sp>
            <p:nvSpPr>
              <p:cNvPr id="3" name="标题 1"/>
              <p:cNvSpPr txBox="1">
                <a:spLocks noRot="1" noChangeAspect="1" noMove="1" noResize="1" noEditPoints="1" noAdjustHandles="1" noChangeArrowheads="1" noChangeShapeType="1" noTextEdit="1"/>
              </p:cNvSpPr>
              <p:nvPr/>
            </p:nvSpPr>
            <p:spPr>
              <a:xfrm>
                <a:off x="162321" y="3970671"/>
                <a:ext cx="1445098" cy="443838"/>
              </a:xfrm>
              <a:prstGeom prst="rect">
                <a:avLst/>
              </a:prstGeom>
              <a:blipFill rotWithShape="1">
                <a:blip r:embed="rId4"/>
                <a:stretch>
                  <a:fillRect l="-27" t="-22036" r="16" b="-2217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标题 1"/>
              <p:cNvSpPr txBox="1"/>
              <p:nvPr/>
            </p:nvSpPr>
            <p:spPr>
              <a:xfrm>
                <a:off x="2781817" y="2961800"/>
                <a:ext cx="4312002" cy="719983"/>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2800" b="0" i="1" smtClean="0">
                        <a:latin typeface="Cambria Math" panose="02040503050406030204" pitchFamily="18" charset="0"/>
                        <a:ea typeface="Cambria Math" panose="02040503050406030204" pitchFamily="18" charset="0"/>
                      </a:rPr>
                      <m:t>−</m:t>
                    </m:r>
                    <m:f>
                      <m:fPr>
                        <m:ctrlPr>
                          <a:rPr lang="en-US" altLang="zh-CN" sz="2800" i="1">
                            <a:latin typeface="Cambria Math" panose="02040503050406030204" pitchFamily="18" charset="0"/>
                            <a:ea typeface="Cambria Math" panose="02040503050406030204" pitchFamily="18" charset="0"/>
                          </a:rPr>
                        </m:ctrlPr>
                      </m:fPr>
                      <m:num>
                        <m:r>
                          <a:rPr lang="en-US" altLang="zh-CN" sz="2800" i="1">
                            <a:latin typeface="Cambria Math" panose="02040503050406030204" pitchFamily="18" charset="0"/>
                            <a:ea typeface="Cambria Math" panose="02040503050406030204" pitchFamily="18" charset="0"/>
                          </a:rPr>
                          <m:t>1</m:t>
                        </m:r>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𝑖</m:t>
                        </m:r>
                      </m:num>
                      <m:den>
                        <m:rad>
                          <m:radPr>
                            <m:degHide m:val="on"/>
                            <m:ctrlPr>
                              <a:rPr lang="en-US" altLang="zh-CN" sz="2800" i="1">
                                <a:latin typeface="Cambria Math" panose="02040503050406030204" pitchFamily="18" charset="0"/>
                                <a:ea typeface="Cambria Math" panose="02040503050406030204" pitchFamily="18" charset="0"/>
                              </a:rPr>
                            </m:ctrlPr>
                          </m:radPr>
                          <m:deg/>
                          <m:e>
                            <m:r>
                              <a:rPr lang="en-US" altLang="zh-CN" sz="2800" i="1">
                                <a:latin typeface="Cambria Math" panose="02040503050406030204" pitchFamily="18" charset="0"/>
                                <a:ea typeface="Cambria Math" panose="02040503050406030204" pitchFamily="18" charset="0"/>
                              </a:rPr>
                              <m:t>2</m:t>
                            </m:r>
                          </m:e>
                        </m:rad>
                      </m:den>
                    </m:f>
                    <m:nary>
                      <m:naryPr>
                        <m:ctrlPr>
                          <a:rPr lang="en-US" altLang="zh-CN" sz="2800" i="1">
                            <a:latin typeface="Cambria Math" panose="02040503050406030204" pitchFamily="18" charset="0"/>
                            <a:ea typeface="Cambria Math" panose="02040503050406030204" pitchFamily="18" charset="0"/>
                          </a:rPr>
                        </m:ctrlPr>
                      </m:naryPr>
                      <m:sub>
                        <m:r>
                          <m:rPr>
                            <m:brk m:alnAt="23"/>
                          </m:rPr>
                          <a:rPr lang="en-US" altLang="zh-CN" sz="2800" b="0" i="1" smtClean="0">
                            <a:latin typeface="Cambria Math" panose="02040503050406030204" pitchFamily="18" charset="0"/>
                            <a:ea typeface="Cambria Math" panose="02040503050406030204" pitchFamily="18" charset="0"/>
                          </a:rPr>
                          <m:t>0</m:t>
                        </m:r>
                      </m:sub>
                      <m:sup>
                        <m:r>
                          <a:rPr lang="en-US" altLang="zh-CN" sz="2800" b="0" i="1" smtClean="0">
                            <a:latin typeface="Cambria Math" panose="02040503050406030204" pitchFamily="18" charset="0"/>
                            <a:ea typeface="Cambria Math" panose="02040503050406030204" pitchFamily="18" charset="0"/>
                          </a:rPr>
                          <m:t>𝑅</m:t>
                        </m:r>
                      </m:sup>
                      <m:e>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𝑐𝑜𝑠</m:t>
                        </m:r>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𝑡</m:t>
                            </m:r>
                          </m:e>
                          <m:sup>
                            <m:r>
                              <a:rPr lang="en-US" altLang="zh-CN" sz="2800" i="1">
                                <a:latin typeface="Cambria Math" panose="02040503050406030204" pitchFamily="18" charset="0"/>
                                <a:ea typeface="Cambria Math" panose="02040503050406030204" pitchFamily="18" charset="0"/>
                              </a:rPr>
                              <m:t>2</m:t>
                            </m:r>
                          </m:sup>
                        </m:sSup>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𝑖𝑠𝑖𝑛</m:t>
                        </m:r>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𝑡</m:t>
                            </m:r>
                          </m:e>
                          <m:sup>
                            <m:r>
                              <a:rPr lang="en-US" altLang="zh-CN" sz="2800" i="1">
                                <a:latin typeface="Cambria Math" panose="02040503050406030204" pitchFamily="18" charset="0"/>
                                <a:ea typeface="Cambria Math" panose="02040503050406030204" pitchFamily="18" charset="0"/>
                              </a:rPr>
                              <m:t>2</m:t>
                            </m:r>
                          </m:sup>
                        </m:sSup>
                        <m:r>
                          <a:rPr lang="en-US" altLang="zh-CN" sz="2800" b="0" i="1" smtClean="0">
                            <a:latin typeface="Cambria Math" panose="02040503050406030204" pitchFamily="18" charset="0"/>
                            <a:ea typeface="Cambria Math" panose="02040503050406030204" pitchFamily="18" charset="0"/>
                          </a:rPr>
                          <m:t>)</m:t>
                        </m:r>
                      </m:e>
                    </m:nary>
                    <m:r>
                      <a:rPr lang="en-US" altLang="zh-CN" sz="2800" i="1">
                        <a:latin typeface="Cambria Math" panose="02040503050406030204" pitchFamily="18" charset="0"/>
                        <a:ea typeface="Cambria Math" panose="02040503050406030204" pitchFamily="18" charset="0"/>
                      </a:rPr>
                      <m:t>𝑑</m:t>
                    </m:r>
                    <m:r>
                      <a:rPr lang="en-US" altLang="zh-CN" sz="2800" b="0" i="1" smtClean="0">
                        <a:latin typeface="Cambria Math" panose="02040503050406030204" pitchFamily="18" charset="0"/>
                        <a:ea typeface="Cambria Math" panose="02040503050406030204" pitchFamily="18" charset="0"/>
                      </a:rPr>
                      <m:t>𝑡</m:t>
                    </m:r>
                  </m:oMath>
                </a14:m>
                <a:r>
                  <a:rPr lang="en-US" altLang="zh-CN" sz="2800" dirty="0">
                    <a:solidFill>
                      <a:schemeClr val="tx1"/>
                    </a:solidFill>
                    <a:latin typeface="楷体" panose="02010609060101010101" pitchFamily="49" charset="-122"/>
                    <a:ea typeface="楷体" panose="02010609060101010101" pitchFamily="49" charset="-122"/>
                  </a:rPr>
                  <a:t> </a:t>
                </a:r>
                <a:endParaRPr lang="en-US" altLang="zh-CN" sz="2800" dirty="0">
                  <a:solidFill>
                    <a:schemeClr val="tx1"/>
                  </a:solidFill>
                  <a:latin typeface="楷体" panose="02010609060101010101" pitchFamily="49" charset="-122"/>
                  <a:ea typeface="楷体" panose="02010609060101010101" pitchFamily="49" charset="-122"/>
                </a:endParaRPr>
              </a:p>
            </p:txBody>
          </p:sp>
        </mc:Choice>
        <mc:Fallback>
          <p:sp>
            <p:nvSpPr>
              <p:cNvPr id="5" name="标题 1"/>
              <p:cNvSpPr txBox="1">
                <a:spLocks noRot="1" noChangeAspect="1" noMove="1" noResize="1" noEditPoints="1" noAdjustHandles="1" noChangeArrowheads="1" noChangeShapeType="1" noTextEdit="1"/>
              </p:cNvSpPr>
              <p:nvPr/>
            </p:nvSpPr>
            <p:spPr>
              <a:xfrm>
                <a:off x="2781817" y="2961800"/>
                <a:ext cx="4312002" cy="719983"/>
              </a:xfrm>
              <a:prstGeom prst="rect">
                <a:avLst/>
              </a:prstGeom>
              <a:blipFill rotWithShape="1">
                <a:blip r:embed="rId5"/>
                <a:stretch>
                  <a:fillRect l="-12" t="-17044" r="5" b="-17015"/>
                </a:stretch>
              </a:blipFill>
            </p:spPr>
            <p:txBody>
              <a:bodyPr/>
              <a:lstStyle/>
              <a:p>
                <a:r>
                  <a:rPr lang="zh-CN" altLang="en-US">
                    <a:noFill/>
                  </a:rPr>
                  <a:t> </a:t>
                </a:r>
              </a:p>
            </p:txBody>
          </p:sp>
        </mc:Fallback>
      </mc:AlternateContent>
      <p:sp>
        <p:nvSpPr>
          <p:cNvPr id="16" name="标题 1"/>
          <p:cNvSpPr txBox="1"/>
          <p:nvPr/>
        </p:nvSpPr>
        <p:spPr>
          <a:xfrm>
            <a:off x="6009231" y="1939040"/>
            <a:ext cx="693162" cy="53449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2800" b="0" dirty="0">
                <a:solidFill>
                  <a:srgbClr val="FF0000"/>
                </a:solidFill>
                <a:ea typeface="Cambria Math" panose="02040503050406030204" pitchFamily="18" charset="0"/>
              </a:rPr>
              <a:t> </a:t>
            </a:r>
            <a:r>
              <a:rPr lang="en-US" altLang="zh-CN" sz="2400" b="0" dirty="0">
                <a:solidFill>
                  <a:srgbClr val="FF0000"/>
                </a:solidFill>
                <a:latin typeface="Sitka Subheading" pitchFamily="2" charset="0"/>
                <a:ea typeface="Cambria Math" panose="02040503050406030204" pitchFamily="18" charset="0"/>
              </a:rPr>
              <a:t>②</a:t>
            </a:r>
            <a:endParaRPr lang="en-US" altLang="zh-CN" sz="2400" dirty="0">
              <a:solidFill>
                <a:srgbClr val="FF0000"/>
              </a:solidFill>
              <a:latin typeface="楷体" panose="02010609060101010101" pitchFamily="49" charset="-122"/>
              <a:ea typeface="楷体" panose="02010609060101010101" pitchFamily="49" charset="-122"/>
            </a:endParaRPr>
          </a:p>
        </p:txBody>
      </p:sp>
      <p:sp>
        <p:nvSpPr>
          <p:cNvPr id="17" name="标题 1"/>
          <p:cNvSpPr txBox="1"/>
          <p:nvPr/>
        </p:nvSpPr>
        <p:spPr>
          <a:xfrm>
            <a:off x="6899568" y="3086027"/>
            <a:ext cx="733266" cy="59575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2800" b="0" dirty="0">
                <a:solidFill>
                  <a:srgbClr val="FF0000"/>
                </a:solidFill>
                <a:ea typeface="Cambria Math" panose="02040503050406030204" pitchFamily="18" charset="0"/>
              </a:rPr>
              <a:t> </a:t>
            </a:r>
            <a:r>
              <a:rPr lang="en-US" altLang="zh-CN" sz="2400" b="0" dirty="0">
                <a:solidFill>
                  <a:srgbClr val="FF0000"/>
                </a:solidFill>
                <a:latin typeface="Sitka Subheading" pitchFamily="2" charset="0"/>
                <a:ea typeface="Cambria Math" panose="02040503050406030204" pitchFamily="18" charset="0"/>
              </a:rPr>
              <a:t>③</a:t>
            </a:r>
            <a:endParaRPr lang="en-US" altLang="zh-CN" sz="2400" dirty="0">
              <a:solidFill>
                <a:srgbClr val="FF0000"/>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18" name="标题 1"/>
              <p:cNvSpPr txBox="1"/>
              <p:nvPr/>
            </p:nvSpPr>
            <p:spPr>
              <a:xfrm>
                <a:off x="1914251" y="3618813"/>
                <a:ext cx="6453739" cy="103949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m:rPr>
                        <m:nor/>
                      </m:rPr>
                      <a:rPr lang="en-US" altLang="zh-CN" sz="2800" dirty="0" smtClean="0">
                        <a:solidFill>
                          <a:srgbClr val="FF0000"/>
                        </a:solidFill>
                        <a:latin typeface="Speak Pro Light" panose="020B0304020101020102" pitchFamily="34" charset="0"/>
                        <a:ea typeface="Cambria Math" panose="02040503050406030204" pitchFamily="18" charset="0"/>
                      </a:rPr>
                      <m:t>①</m:t>
                    </m:r>
                    <m:r>
                      <a:rPr lang="en-US" altLang="zh-CN" sz="2800" b="0" i="1" dirty="0" smtClean="0">
                        <a:solidFill>
                          <a:srgbClr val="FF0000"/>
                        </a:solidFill>
                        <a:latin typeface="Cambria Math" panose="02040503050406030204" pitchFamily="18" charset="0"/>
                        <a:ea typeface="Cambria Math" panose="02040503050406030204" pitchFamily="18" charset="0"/>
                      </a:rPr>
                      <m:t>=</m:t>
                    </m:r>
                    <m:nary>
                      <m:naryPr>
                        <m:ctrlPr>
                          <a:rPr lang="en-US" altLang="zh-CN" sz="2800" i="1">
                            <a:latin typeface="Cambria Math" panose="02040503050406030204" pitchFamily="18" charset="0"/>
                            <a:ea typeface="Cambria Math" panose="02040503050406030204" pitchFamily="18" charset="0"/>
                          </a:rPr>
                        </m:ctrlPr>
                      </m:naryPr>
                      <m:sub>
                        <m:r>
                          <m:rPr>
                            <m:brk m:alnAt="23"/>
                          </m:rPr>
                          <a:rPr lang="en-US" altLang="zh-CN" sz="2800" i="1">
                            <a:latin typeface="Cambria Math" panose="02040503050406030204" pitchFamily="18" charset="0"/>
                            <a:ea typeface="Cambria Math" panose="02040503050406030204" pitchFamily="18" charset="0"/>
                          </a:rPr>
                          <m:t>0</m:t>
                        </m:r>
                      </m:sub>
                      <m:sup>
                        <m:r>
                          <a:rPr lang="en-US" altLang="zh-CN" sz="2800" i="1">
                            <a:latin typeface="Cambria Math" panose="02040503050406030204" pitchFamily="18" charset="0"/>
                            <a:ea typeface="Cambria Math" panose="02040503050406030204" pitchFamily="18" charset="0"/>
                          </a:rPr>
                          <m:t>+∞</m:t>
                        </m:r>
                      </m:sup>
                      <m:e>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𝑒</m:t>
                            </m:r>
                          </m:e>
                          <m:sup>
                            <m:r>
                              <a:rPr lang="en-US" altLang="zh-CN" sz="2800" i="1">
                                <a:latin typeface="Cambria Math" panose="02040503050406030204" pitchFamily="18" charset="0"/>
                                <a:ea typeface="Cambria Math" panose="02040503050406030204" pitchFamily="18" charset="0"/>
                              </a:rPr>
                              <m:t>−</m:t>
                            </m:r>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𝑥</m:t>
                                </m:r>
                              </m:e>
                              <m:sup>
                                <m:r>
                                  <a:rPr lang="en-US" altLang="zh-CN" sz="2800" i="1">
                                    <a:latin typeface="Cambria Math" panose="02040503050406030204" pitchFamily="18" charset="0"/>
                                    <a:ea typeface="Cambria Math" panose="02040503050406030204" pitchFamily="18" charset="0"/>
                                  </a:rPr>
                                  <m:t>2</m:t>
                                </m:r>
                              </m:sup>
                            </m:sSup>
                          </m:sup>
                        </m:sSup>
                      </m:e>
                    </m:nary>
                    <m:r>
                      <a:rPr lang="en-US" altLang="zh-CN" sz="2800" i="1">
                        <a:latin typeface="Cambria Math" panose="02040503050406030204" pitchFamily="18" charset="0"/>
                        <a:ea typeface="Cambria Math" panose="02040503050406030204" pitchFamily="18" charset="0"/>
                      </a:rPr>
                      <m:t>𝑑𝑥</m:t>
                    </m:r>
                    <m:r>
                      <a:rPr lang="en-US" altLang="zh-CN" sz="2800" b="0" i="1" smtClean="0">
                        <a:latin typeface="Cambria Math" panose="02040503050406030204" pitchFamily="18" charset="0"/>
                        <a:ea typeface="Cambria Math" panose="02040503050406030204" pitchFamily="18" charset="0"/>
                      </a:rPr>
                      <m:t>=</m:t>
                    </m:r>
                    <m:f>
                      <m:fPr>
                        <m:ctrlPr>
                          <a:rPr lang="en-US" altLang="zh-CN" sz="2800" b="0" i="1" smtClean="0">
                            <a:latin typeface="Cambria Math" panose="02040503050406030204" pitchFamily="18" charset="0"/>
                            <a:ea typeface="Cambria Math" panose="02040503050406030204" pitchFamily="18" charset="0"/>
                          </a:rPr>
                        </m:ctrlPr>
                      </m:fPr>
                      <m:num>
                        <m:rad>
                          <m:radPr>
                            <m:degHide m:val="on"/>
                            <m:ctrlPr>
                              <a:rPr lang="en-US" altLang="zh-CN" sz="2800" b="0" i="1" smtClean="0">
                                <a:latin typeface="Cambria Math" panose="02040503050406030204" pitchFamily="18" charset="0"/>
                                <a:ea typeface="Cambria Math" panose="02040503050406030204" pitchFamily="18" charset="0"/>
                              </a:rPr>
                            </m:ctrlPr>
                          </m:radPr>
                          <m:deg/>
                          <m:e>
                            <m:r>
                              <a:rPr lang="zh-CN" altLang="en-US" sz="2800" b="0" i="1" smtClean="0">
                                <a:latin typeface="Cambria Math" panose="02040503050406030204" pitchFamily="18" charset="0"/>
                                <a:ea typeface="Cambria Math" panose="02040503050406030204" pitchFamily="18" charset="0"/>
                              </a:rPr>
                              <m:t>𝜋</m:t>
                            </m:r>
                          </m:e>
                        </m:rad>
                      </m:num>
                      <m:den>
                        <m:r>
                          <a:rPr lang="en-US" altLang="zh-CN" sz="2800" b="0" i="1" smtClean="0">
                            <a:latin typeface="Cambria Math" panose="02040503050406030204" pitchFamily="18" charset="0"/>
                            <a:ea typeface="Cambria Math" panose="02040503050406030204" pitchFamily="18" charset="0"/>
                          </a:rPr>
                          <m:t>2</m:t>
                        </m:r>
                      </m:den>
                    </m:f>
                  </m:oMath>
                </a14:m>
                <a:r>
                  <a:rPr lang="en-US" altLang="zh-CN" sz="2800" dirty="0">
                    <a:solidFill>
                      <a:schemeClr val="tx1"/>
                    </a:solidFill>
                    <a:latin typeface="楷体" panose="02010609060101010101" pitchFamily="49" charset="-122"/>
                    <a:ea typeface="楷体" panose="02010609060101010101" pitchFamily="49" charset="-122"/>
                  </a:rPr>
                  <a:t> </a:t>
                </a:r>
                <a:endParaRPr lang="en-US" altLang="zh-CN" sz="2800" dirty="0">
                  <a:solidFill>
                    <a:schemeClr val="tx1"/>
                  </a:solidFill>
                  <a:latin typeface="楷体" panose="02010609060101010101" pitchFamily="49" charset="-122"/>
                  <a:ea typeface="楷体" panose="02010609060101010101" pitchFamily="49" charset="-122"/>
                </a:endParaRPr>
              </a:p>
            </p:txBody>
          </p:sp>
        </mc:Choice>
        <mc:Fallback>
          <p:sp>
            <p:nvSpPr>
              <p:cNvPr id="18" name="标题 1"/>
              <p:cNvSpPr txBox="1">
                <a:spLocks noRot="1" noChangeAspect="1" noMove="1" noResize="1" noEditPoints="1" noAdjustHandles="1" noChangeArrowheads="1" noChangeShapeType="1" noTextEdit="1"/>
              </p:cNvSpPr>
              <p:nvPr/>
            </p:nvSpPr>
            <p:spPr>
              <a:xfrm>
                <a:off x="1914251" y="3618813"/>
                <a:ext cx="6453739" cy="1039495"/>
              </a:xfrm>
              <a:prstGeom prst="rect">
                <a:avLst/>
              </a:prstGeom>
              <a:blipFill rotWithShape="1">
                <a:blip r:embed="rId6"/>
                <a:stretch>
                  <a:fillRect l="-6" t="-56" r="9" b="5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标题 1"/>
              <p:cNvSpPr txBox="1"/>
              <p:nvPr/>
            </p:nvSpPr>
            <p:spPr>
              <a:xfrm>
                <a:off x="1925107" y="4411077"/>
                <a:ext cx="6453739" cy="103949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m:rPr>
                        <m:nor/>
                      </m:rPr>
                      <a:rPr lang="en-US" altLang="zh-CN" sz="2800" dirty="0" smtClean="0">
                        <a:solidFill>
                          <a:srgbClr val="FF0000"/>
                        </a:solidFill>
                        <a:latin typeface="Sitka Subheading" pitchFamily="2" charset="0"/>
                        <a:ea typeface="Cambria Math" panose="02040503050406030204" pitchFamily="18" charset="0"/>
                      </a:rPr>
                      <m:t>②</m:t>
                    </m:r>
                    <m:r>
                      <a:rPr lang="en-US" altLang="zh-CN" sz="2800" b="0" i="1" dirty="0" smtClean="0">
                        <a:solidFill>
                          <a:srgbClr val="FF0000"/>
                        </a:solidFill>
                        <a:latin typeface="Cambria Math" panose="02040503050406030204" pitchFamily="18" charset="0"/>
                        <a:ea typeface="Cambria Math" panose="02040503050406030204" pitchFamily="18" charset="0"/>
                      </a:rPr>
                      <m:t>:</m:t>
                    </m:r>
                    <m:r>
                      <a:rPr lang="en-US" altLang="zh-CN" sz="2800" b="0" i="1" dirty="0" smtClean="0">
                        <a:solidFill>
                          <a:schemeClr val="tx1"/>
                        </a:solidFill>
                        <a:latin typeface="Cambria Math" panose="02040503050406030204" pitchFamily="18" charset="0"/>
                        <a:ea typeface="Cambria Math" panose="02040503050406030204" pitchFamily="18" charset="0"/>
                      </a:rPr>
                      <m:t>|</m:t>
                    </m:r>
                    <m:nary>
                      <m:naryPr>
                        <m:ctrlPr>
                          <a:rPr lang="en-US" altLang="zh-CN" sz="2800" i="1">
                            <a:latin typeface="Cambria Math" panose="02040503050406030204" pitchFamily="18" charset="0"/>
                            <a:ea typeface="Cambria Math" panose="02040503050406030204" pitchFamily="18" charset="0"/>
                          </a:rPr>
                        </m:ctrlPr>
                      </m:naryPr>
                      <m:sub>
                        <m:r>
                          <m:rPr>
                            <m:brk m:alnAt="23"/>
                          </m:rPr>
                          <a:rPr lang="en-US" altLang="zh-CN" sz="2800" i="1">
                            <a:latin typeface="Cambria Math" panose="02040503050406030204" pitchFamily="18" charset="0"/>
                            <a:ea typeface="Cambria Math" panose="02040503050406030204" pitchFamily="18" charset="0"/>
                          </a:rPr>
                          <m:t>0</m:t>
                        </m:r>
                      </m:sub>
                      <m:sup>
                        <m:f>
                          <m:fPr>
                            <m:ctrlPr>
                              <a:rPr lang="en-US" altLang="zh-CN" sz="2800" i="1">
                                <a:latin typeface="Cambria Math" panose="02040503050406030204" pitchFamily="18" charset="0"/>
                                <a:ea typeface="Cambria Math" panose="02040503050406030204" pitchFamily="18" charset="0"/>
                              </a:rPr>
                            </m:ctrlPr>
                          </m:fPr>
                          <m:num>
                            <m:r>
                              <a:rPr lang="zh-CN" altLang="en-US" sz="2800" i="1">
                                <a:latin typeface="Cambria Math" panose="02040503050406030204" pitchFamily="18" charset="0"/>
                                <a:ea typeface="Cambria Math" panose="02040503050406030204" pitchFamily="18" charset="0"/>
                              </a:rPr>
                              <m:t>𝜋</m:t>
                            </m:r>
                          </m:num>
                          <m:den>
                            <m:r>
                              <a:rPr lang="en-US" altLang="zh-CN" sz="2800" i="1">
                                <a:latin typeface="Cambria Math" panose="02040503050406030204" pitchFamily="18" charset="0"/>
                                <a:ea typeface="Cambria Math" panose="02040503050406030204" pitchFamily="18" charset="0"/>
                              </a:rPr>
                              <m:t>4</m:t>
                            </m:r>
                          </m:den>
                        </m:f>
                      </m:sup>
                      <m:e>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𝑒</m:t>
                            </m:r>
                          </m:e>
                          <m:sup>
                            <m:r>
                              <a:rPr lang="en-US" altLang="zh-CN" sz="2800" i="1">
                                <a:latin typeface="Cambria Math" panose="02040503050406030204" pitchFamily="18" charset="0"/>
                                <a:ea typeface="Cambria Math" panose="02040503050406030204" pitchFamily="18" charset="0"/>
                              </a:rPr>
                              <m:t>−</m:t>
                            </m:r>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𝑅</m:t>
                                </m:r>
                              </m:e>
                              <m:sup>
                                <m:r>
                                  <a:rPr lang="en-US" altLang="zh-CN" sz="2800" i="1">
                                    <a:latin typeface="Cambria Math" panose="02040503050406030204" pitchFamily="18" charset="0"/>
                                    <a:ea typeface="Cambria Math" panose="02040503050406030204" pitchFamily="18" charset="0"/>
                                  </a:rPr>
                                  <m:t>2</m:t>
                                </m:r>
                              </m:sup>
                            </m:sSup>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𝑐𝑜𝑠</m:t>
                            </m:r>
                            <m:r>
                              <a:rPr lang="en-US" altLang="zh-CN" sz="2800" i="1">
                                <a:latin typeface="Cambria Math" panose="02040503050406030204" pitchFamily="18" charset="0"/>
                                <a:ea typeface="Cambria Math" panose="02040503050406030204" pitchFamily="18" charset="0"/>
                              </a:rPr>
                              <m:t>2</m:t>
                            </m:r>
                            <m:r>
                              <a:rPr lang="zh-CN" altLang="en-US" sz="2800" i="1">
                                <a:latin typeface="Cambria Math" panose="02040503050406030204" pitchFamily="18" charset="0"/>
                                <a:ea typeface="Cambria Math" panose="02040503050406030204" pitchFamily="18" charset="0"/>
                              </a:rPr>
                              <m:t>𝜃</m:t>
                            </m:r>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𝑖𝑠𝑖𝑛</m:t>
                            </m:r>
                            <m:r>
                              <a:rPr lang="en-US" altLang="zh-CN" sz="2800" i="1">
                                <a:latin typeface="Cambria Math" panose="02040503050406030204" pitchFamily="18" charset="0"/>
                                <a:ea typeface="Cambria Math" panose="02040503050406030204" pitchFamily="18" charset="0"/>
                              </a:rPr>
                              <m:t>2</m:t>
                            </m:r>
                            <m:r>
                              <a:rPr lang="zh-CN" altLang="en-US" sz="2800" i="1">
                                <a:latin typeface="Cambria Math" panose="02040503050406030204" pitchFamily="18" charset="0"/>
                                <a:ea typeface="Cambria Math" panose="02040503050406030204" pitchFamily="18" charset="0"/>
                              </a:rPr>
                              <m:t>𝜃</m:t>
                            </m:r>
                            <m:r>
                              <a:rPr lang="en-US" altLang="zh-CN" sz="2800" i="1">
                                <a:latin typeface="Cambria Math" panose="02040503050406030204" pitchFamily="18" charset="0"/>
                                <a:ea typeface="Cambria Math" panose="02040503050406030204" pitchFamily="18" charset="0"/>
                              </a:rPr>
                              <m:t>)</m:t>
                            </m:r>
                          </m:sup>
                        </m:sSup>
                        <m:r>
                          <a:rPr lang="en-US" altLang="zh-CN" sz="2800" i="1">
                            <a:latin typeface="Cambria Math" panose="02040503050406030204" pitchFamily="18" charset="0"/>
                            <a:ea typeface="Cambria Math" panose="02040503050406030204" pitchFamily="18" charset="0"/>
                          </a:rPr>
                          <m:t>𝑖𝑅</m:t>
                        </m:r>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𝑒</m:t>
                            </m:r>
                          </m:e>
                          <m:sup>
                            <m:r>
                              <a:rPr lang="en-US" altLang="zh-CN" sz="2800" i="1">
                                <a:latin typeface="Cambria Math" panose="02040503050406030204" pitchFamily="18" charset="0"/>
                                <a:ea typeface="Cambria Math" panose="02040503050406030204" pitchFamily="18" charset="0"/>
                              </a:rPr>
                              <m:t>𝑖</m:t>
                            </m:r>
                            <m:r>
                              <a:rPr lang="zh-CN" altLang="en-US" sz="2800" i="1">
                                <a:latin typeface="Cambria Math" panose="02040503050406030204" pitchFamily="18" charset="0"/>
                                <a:ea typeface="Cambria Math" panose="02040503050406030204" pitchFamily="18" charset="0"/>
                              </a:rPr>
                              <m:t>𝜃</m:t>
                            </m:r>
                          </m:sup>
                        </m:sSup>
                      </m:e>
                    </m:nary>
                    <m:r>
                      <a:rPr lang="en-US" altLang="zh-CN" sz="2800" i="1">
                        <a:latin typeface="Cambria Math" panose="02040503050406030204" pitchFamily="18" charset="0"/>
                        <a:ea typeface="Cambria Math" panose="02040503050406030204" pitchFamily="18" charset="0"/>
                      </a:rPr>
                      <m:t>𝑑</m:t>
                    </m:r>
                    <m:r>
                      <a:rPr lang="zh-CN" altLang="en-US" sz="2800" i="1">
                        <a:latin typeface="Cambria Math" panose="02040503050406030204" pitchFamily="18" charset="0"/>
                        <a:ea typeface="Cambria Math" panose="02040503050406030204" pitchFamily="18" charset="0"/>
                      </a:rPr>
                      <m:t>𝜃</m:t>
                    </m:r>
                    <m:r>
                      <a:rPr lang="en-US" altLang="zh-CN" sz="2800" b="0" i="0" smtClean="0">
                        <a:latin typeface="Cambria Math" panose="02040503050406030204" pitchFamily="18" charset="0"/>
                        <a:ea typeface="Cambria Math" panose="02040503050406030204" pitchFamily="18" charset="0"/>
                      </a:rPr>
                      <m:t>|</m:t>
                    </m:r>
                  </m:oMath>
                </a14:m>
                <a:r>
                  <a:rPr lang="en-US" altLang="zh-CN" sz="2800" dirty="0">
                    <a:solidFill>
                      <a:schemeClr val="tx1"/>
                    </a:solidFill>
                    <a:latin typeface="楷体" panose="02010609060101010101" pitchFamily="49" charset="-122"/>
                    <a:ea typeface="楷体" panose="02010609060101010101" pitchFamily="49" charset="-122"/>
                  </a:rPr>
                  <a:t> </a:t>
                </a:r>
                <a:endParaRPr lang="en-US" altLang="zh-CN" sz="2800" dirty="0">
                  <a:solidFill>
                    <a:schemeClr val="tx1"/>
                  </a:solidFill>
                  <a:latin typeface="楷体" panose="02010609060101010101" pitchFamily="49" charset="-122"/>
                  <a:ea typeface="楷体" panose="02010609060101010101" pitchFamily="49" charset="-122"/>
                </a:endParaRPr>
              </a:p>
            </p:txBody>
          </p:sp>
        </mc:Choice>
        <mc:Fallback>
          <p:sp>
            <p:nvSpPr>
              <p:cNvPr id="19" name="标题 1"/>
              <p:cNvSpPr txBox="1">
                <a:spLocks noRot="1" noChangeAspect="1" noMove="1" noResize="1" noEditPoints="1" noAdjustHandles="1" noChangeArrowheads="1" noChangeShapeType="1" noTextEdit="1"/>
              </p:cNvSpPr>
              <p:nvPr/>
            </p:nvSpPr>
            <p:spPr>
              <a:xfrm>
                <a:off x="1925107" y="4411077"/>
                <a:ext cx="6453739" cy="1039495"/>
              </a:xfrm>
              <a:prstGeom prst="rect">
                <a:avLst/>
              </a:prstGeom>
              <a:blipFill rotWithShape="1">
                <a:blip r:embed="rId7"/>
                <a:stretch>
                  <a:fillRect l="-7" t="-35" b="3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标题 1"/>
              <p:cNvSpPr txBox="1"/>
              <p:nvPr/>
            </p:nvSpPr>
            <p:spPr>
              <a:xfrm>
                <a:off x="2857154" y="5077401"/>
                <a:ext cx="6453739" cy="103949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2800" b="0" i="1" dirty="0" smtClean="0">
                        <a:solidFill>
                          <a:schemeClr val="tx1"/>
                        </a:solidFill>
                        <a:latin typeface="Cambria Math" panose="02040503050406030204" pitchFamily="18" charset="0"/>
                        <a:ea typeface="Cambria Math" panose="02040503050406030204" pitchFamily="18" charset="0"/>
                      </a:rPr>
                      <m:t>≤</m:t>
                    </m:r>
                    <m:nary>
                      <m:naryPr>
                        <m:ctrlPr>
                          <a:rPr lang="en-US" altLang="zh-CN" sz="2800" i="1">
                            <a:latin typeface="Cambria Math" panose="02040503050406030204" pitchFamily="18" charset="0"/>
                            <a:ea typeface="Cambria Math" panose="02040503050406030204" pitchFamily="18" charset="0"/>
                          </a:rPr>
                        </m:ctrlPr>
                      </m:naryPr>
                      <m:sub>
                        <m:r>
                          <m:rPr>
                            <m:brk m:alnAt="23"/>
                          </m:rPr>
                          <a:rPr lang="en-US" altLang="zh-CN" sz="2800" i="1">
                            <a:latin typeface="Cambria Math" panose="02040503050406030204" pitchFamily="18" charset="0"/>
                            <a:ea typeface="Cambria Math" panose="02040503050406030204" pitchFamily="18" charset="0"/>
                          </a:rPr>
                          <m:t>0</m:t>
                        </m:r>
                      </m:sub>
                      <m:sup>
                        <m:f>
                          <m:fPr>
                            <m:ctrlPr>
                              <a:rPr lang="en-US" altLang="zh-CN" sz="2800" i="1">
                                <a:latin typeface="Cambria Math" panose="02040503050406030204" pitchFamily="18" charset="0"/>
                                <a:ea typeface="Cambria Math" panose="02040503050406030204" pitchFamily="18" charset="0"/>
                              </a:rPr>
                            </m:ctrlPr>
                          </m:fPr>
                          <m:num>
                            <m:r>
                              <a:rPr lang="zh-CN" altLang="en-US" sz="2800" i="1">
                                <a:latin typeface="Cambria Math" panose="02040503050406030204" pitchFamily="18" charset="0"/>
                                <a:ea typeface="Cambria Math" panose="02040503050406030204" pitchFamily="18" charset="0"/>
                              </a:rPr>
                              <m:t>𝜋</m:t>
                            </m:r>
                          </m:num>
                          <m:den>
                            <m:r>
                              <a:rPr lang="en-US" altLang="zh-CN" sz="2800" i="1">
                                <a:latin typeface="Cambria Math" panose="02040503050406030204" pitchFamily="18" charset="0"/>
                                <a:ea typeface="Cambria Math" panose="02040503050406030204" pitchFamily="18" charset="0"/>
                              </a:rPr>
                              <m:t>4</m:t>
                            </m:r>
                          </m:den>
                        </m:f>
                      </m:sup>
                      <m:e>
                        <m:sSup>
                          <m:sSupPr>
                            <m:ctrlPr>
                              <a:rPr lang="en-US" altLang="zh-CN" sz="2800" i="1">
                                <a:latin typeface="Cambria Math" panose="02040503050406030204" pitchFamily="18" charset="0"/>
                                <a:ea typeface="Cambria Math" panose="02040503050406030204" pitchFamily="18" charset="0"/>
                              </a:rPr>
                            </m:ctrlPr>
                          </m:sSupPr>
                          <m:e>
                            <m:r>
                              <a:rPr lang="en-US" altLang="zh-CN" sz="2800" b="0" i="1" smtClean="0">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𝑒</m:t>
                            </m:r>
                          </m:e>
                          <m:sup>
                            <m:r>
                              <a:rPr lang="en-US" altLang="zh-CN" sz="2800" i="1">
                                <a:latin typeface="Cambria Math" panose="02040503050406030204" pitchFamily="18" charset="0"/>
                                <a:ea typeface="Cambria Math" panose="02040503050406030204" pitchFamily="18" charset="0"/>
                              </a:rPr>
                              <m:t>−</m:t>
                            </m:r>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𝑅</m:t>
                                </m:r>
                              </m:e>
                              <m:sup>
                                <m:r>
                                  <a:rPr lang="en-US" altLang="zh-CN" sz="2800" i="1">
                                    <a:latin typeface="Cambria Math" panose="02040503050406030204" pitchFamily="18" charset="0"/>
                                    <a:ea typeface="Cambria Math" panose="02040503050406030204" pitchFamily="18" charset="0"/>
                                  </a:rPr>
                                  <m:t>2</m:t>
                                </m:r>
                              </m:sup>
                            </m:sSup>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𝑐𝑜𝑠</m:t>
                            </m:r>
                            <m:r>
                              <a:rPr lang="en-US" altLang="zh-CN" sz="2800" i="1">
                                <a:latin typeface="Cambria Math" panose="02040503050406030204" pitchFamily="18" charset="0"/>
                                <a:ea typeface="Cambria Math" panose="02040503050406030204" pitchFamily="18" charset="0"/>
                              </a:rPr>
                              <m:t>2</m:t>
                            </m:r>
                            <m:r>
                              <a:rPr lang="zh-CN" altLang="en-US" sz="2800" i="1">
                                <a:latin typeface="Cambria Math" panose="02040503050406030204" pitchFamily="18" charset="0"/>
                                <a:ea typeface="Cambria Math" panose="02040503050406030204" pitchFamily="18" charset="0"/>
                              </a:rPr>
                              <m:t>𝜃</m:t>
                            </m:r>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𝑖𝑠𝑖𝑛</m:t>
                            </m:r>
                            <m:r>
                              <a:rPr lang="en-US" altLang="zh-CN" sz="2800" i="1">
                                <a:latin typeface="Cambria Math" panose="02040503050406030204" pitchFamily="18" charset="0"/>
                                <a:ea typeface="Cambria Math" panose="02040503050406030204" pitchFamily="18" charset="0"/>
                              </a:rPr>
                              <m:t>2</m:t>
                            </m:r>
                            <m:r>
                              <a:rPr lang="zh-CN" altLang="en-US" sz="2800" i="1">
                                <a:latin typeface="Cambria Math" panose="02040503050406030204" pitchFamily="18" charset="0"/>
                                <a:ea typeface="Cambria Math" panose="02040503050406030204" pitchFamily="18" charset="0"/>
                              </a:rPr>
                              <m:t>𝜃</m:t>
                            </m:r>
                            <m:r>
                              <a:rPr lang="en-US" altLang="zh-CN" sz="2800" i="1">
                                <a:latin typeface="Cambria Math" panose="02040503050406030204" pitchFamily="18" charset="0"/>
                                <a:ea typeface="Cambria Math" panose="02040503050406030204" pitchFamily="18" charset="0"/>
                              </a:rPr>
                              <m:t>)</m:t>
                            </m:r>
                          </m:sup>
                        </m:sSup>
                        <m:r>
                          <a:rPr lang="en-US" altLang="zh-CN" sz="2800" i="1">
                            <a:latin typeface="Cambria Math" panose="02040503050406030204" pitchFamily="18" charset="0"/>
                            <a:ea typeface="Cambria Math" panose="02040503050406030204" pitchFamily="18" charset="0"/>
                          </a:rPr>
                          <m:t>𝑖𝑅</m:t>
                        </m:r>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𝑒</m:t>
                            </m:r>
                          </m:e>
                          <m:sup>
                            <m:r>
                              <a:rPr lang="en-US" altLang="zh-CN" sz="2800" i="1">
                                <a:latin typeface="Cambria Math" panose="02040503050406030204" pitchFamily="18" charset="0"/>
                                <a:ea typeface="Cambria Math" panose="02040503050406030204" pitchFamily="18" charset="0"/>
                              </a:rPr>
                              <m:t>𝑖</m:t>
                            </m:r>
                            <m:r>
                              <a:rPr lang="zh-CN" altLang="en-US" sz="2800" i="1">
                                <a:latin typeface="Cambria Math" panose="02040503050406030204" pitchFamily="18" charset="0"/>
                                <a:ea typeface="Cambria Math" panose="02040503050406030204" pitchFamily="18" charset="0"/>
                              </a:rPr>
                              <m:t>𝜃</m:t>
                            </m:r>
                          </m:sup>
                        </m:sSup>
                        <m:r>
                          <a:rPr lang="en-US" altLang="zh-CN" sz="2800" b="0" i="1" smtClean="0">
                            <a:latin typeface="Cambria Math" panose="02040503050406030204" pitchFamily="18" charset="0"/>
                            <a:ea typeface="Cambria Math" panose="02040503050406030204" pitchFamily="18" charset="0"/>
                          </a:rPr>
                          <m:t>|</m:t>
                        </m:r>
                      </m:e>
                    </m:nary>
                    <m:r>
                      <a:rPr lang="en-US" altLang="zh-CN" sz="2800" i="1">
                        <a:latin typeface="Cambria Math" panose="02040503050406030204" pitchFamily="18" charset="0"/>
                        <a:ea typeface="Cambria Math" panose="02040503050406030204" pitchFamily="18" charset="0"/>
                      </a:rPr>
                      <m:t>𝑑</m:t>
                    </m:r>
                    <m:r>
                      <a:rPr lang="zh-CN" altLang="en-US" sz="2800" i="1">
                        <a:latin typeface="Cambria Math" panose="02040503050406030204" pitchFamily="18" charset="0"/>
                        <a:ea typeface="Cambria Math" panose="02040503050406030204" pitchFamily="18" charset="0"/>
                      </a:rPr>
                      <m:t>𝜃</m:t>
                    </m:r>
                  </m:oMath>
                </a14:m>
                <a:r>
                  <a:rPr lang="en-US" altLang="zh-CN" sz="2800" dirty="0">
                    <a:solidFill>
                      <a:schemeClr val="tx1"/>
                    </a:solidFill>
                    <a:latin typeface="楷体" panose="02010609060101010101" pitchFamily="49" charset="-122"/>
                    <a:ea typeface="楷体" panose="02010609060101010101" pitchFamily="49" charset="-122"/>
                  </a:rPr>
                  <a:t> </a:t>
                </a:r>
                <a:endParaRPr lang="en-US" altLang="zh-CN" sz="2800" dirty="0">
                  <a:solidFill>
                    <a:schemeClr val="tx1"/>
                  </a:solidFill>
                  <a:latin typeface="楷体" panose="02010609060101010101" pitchFamily="49" charset="-122"/>
                  <a:ea typeface="楷体" panose="02010609060101010101" pitchFamily="49" charset="-122"/>
                </a:endParaRPr>
              </a:p>
            </p:txBody>
          </p:sp>
        </mc:Choice>
        <mc:Fallback>
          <p:sp>
            <p:nvSpPr>
              <p:cNvPr id="20" name="标题 1"/>
              <p:cNvSpPr txBox="1">
                <a:spLocks noRot="1" noChangeAspect="1" noMove="1" noResize="1" noEditPoints="1" noAdjustHandles="1" noChangeArrowheads="1" noChangeShapeType="1" noTextEdit="1"/>
              </p:cNvSpPr>
              <p:nvPr/>
            </p:nvSpPr>
            <p:spPr>
              <a:xfrm>
                <a:off x="2857154" y="5077401"/>
                <a:ext cx="6453739" cy="1039495"/>
              </a:xfrm>
              <a:prstGeom prst="rect">
                <a:avLst/>
              </a:prstGeom>
              <a:blipFill rotWithShape="1">
                <a:blip r:embed="rId8"/>
                <a:stretch>
                  <a:fillRect l="-4" t="-55" r="8" b="5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标题 1"/>
              <p:cNvSpPr txBox="1"/>
              <p:nvPr/>
            </p:nvSpPr>
            <p:spPr>
              <a:xfrm>
                <a:off x="2886146" y="5743725"/>
                <a:ext cx="6453739" cy="103949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2800" b="0" i="1" dirty="0" smtClean="0">
                        <a:solidFill>
                          <a:schemeClr val="tx1"/>
                        </a:solidFill>
                        <a:latin typeface="Cambria Math" panose="02040503050406030204" pitchFamily="18" charset="0"/>
                        <a:ea typeface="Cambria Math" panose="02040503050406030204" pitchFamily="18" charset="0"/>
                      </a:rPr>
                      <m:t>≤</m:t>
                    </m:r>
                    <m:nary>
                      <m:naryPr>
                        <m:ctrlPr>
                          <a:rPr lang="en-US" altLang="zh-CN" sz="2800" i="1">
                            <a:latin typeface="Cambria Math" panose="02040503050406030204" pitchFamily="18" charset="0"/>
                            <a:ea typeface="Cambria Math" panose="02040503050406030204" pitchFamily="18" charset="0"/>
                          </a:rPr>
                        </m:ctrlPr>
                      </m:naryPr>
                      <m:sub>
                        <m:r>
                          <m:rPr>
                            <m:brk m:alnAt="23"/>
                          </m:rPr>
                          <a:rPr lang="en-US" altLang="zh-CN" sz="2800" i="1">
                            <a:latin typeface="Cambria Math" panose="02040503050406030204" pitchFamily="18" charset="0"/>
                            <a:ea typeface="Cambria Math" panose="02040503050406030204" pitchFamily="18" charset="0"/>
                          </a:rPr>
                          <m:t>0</m:t>
                        </m:r>
                      </m:sub>
                      <m:sup>
                        <m:f>
                          <m:fPr>
                            <m:ctrlPr>
                              <a:rPr lang="en-US" altLang="zh-CN" sz="2800" i="1">
                                <a:latin typeface="Cambria Math" panose="02040503050406030204" pitchFamily="18" charset="0"/>
                                <a:ea typeface="Cambria Math" panose="02040503050406030204" pitchFamily="18" charset="0"/>
                              </a:rPr>
                            </m:ctrlPr>
                          </m:fPr>
                          <m:num>
                            <m:r>
                              <a:rPr lang="zh-CN" altLang="en-US" sz="2800" i="1">
                                <a:latin typeface="Cambria Math" panose="02040503050406030204" pitchFamily="18" charset="0"/>
                                <a:ea typeface="Cambria Math" panose="02040503050406030204" pitchFamily="18" charset="0"/>
                              </a:rPr>
                              <m:t>𝜋</m:t>
                            </m:r>
                          </m:num>
                          <m:den>
                            <m:r>
                              <a:rPr lang="en-US" altLang="zh-CN" sz="2800" i="1">
                                <a:latin typeface="Cambria Math" panose="02040503050406030204" pitchFamily="18" charset="0"/>
                                <a:ea typeface="Cambria Math" panose="02040503050406030204" pitchFamily="18" charset="0"/>
                              </a:rPr>
                              <m:t>4</m:t>
                            </m:r>
                          </m:den>
                        </m:f>
                      </m:sup>
                      <m:e>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𝑒</m:t>
                            </m:r>
                          </m:e>
                          <m:sup>
                            <m:r>
                              <a:rPr lang="en-US" altLang="zh-CN" sz="2800" i="1">
                                <a:latin typeface="Cambria Math" panose="02040503050406030204" pitchFamily="18" charset="0"/>
                                <a:ea typeface="Cambria Math" panose="02040503050406030204" pitchFamily="18" charset="0"/>
                              </a:rPr>
                              <m:t>−</m:t>
                            </m:r>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𝑅</m:t>
                                </m:r>
                              </m:e>
                              <m:sup>
                                <m:r>
                                  <a:rPr lang="en-US" altLang="zh-CN" sz="2800" i="1">
                                    <a:latin typeface="Cambria Math" panose="02040503050406030204" pitchFamily="18" charset="0"/>
                                    <a:ea typeface="Cambria Math" panose="02040503050406030204" pitchFamily="18" charset="0"/>
                                  </a:rPr>
                                  <m:t>2</m:t>
                                </m:r>
                              </m:sup>
                            </m:sSup>
                            <m:r>
                              <a:rPr lang="en-US" altLang="zh-CN" sz="2800" i="1">
                                <a:latin typeface="Cambria Math" panose="02040503050406030204" pitchFamily="18" charset="0"/>
                                <a:ea typeface="Cambria Math" panose="02040503050406030204" pitchFamily="18" charset="0"/>
                              </a:rPr>
                              <m:t>𝑐𝑜𝑠</m:t>
                            </m:r>
                            <m:r>
                              <a:rPr lang="en-US" altLang="zh-CN" sz="2800" i="1">
                                <a:latin typeface="Cambria Math" panose="02040503050406030204" pitchFamily="18" charset="0"/>
                                <a:ea typeface="Cambria Math" panose="02040503050406030204" pitchFamily="18" charset="0"/>
                              </a:rPr>
                              <m:t>2</m:t>
                            </m:r>
                            <m:r>
                              <a:rPr lang="zh-CN" altLang="en-US" sz="2800" i="1">
                                <a:latin typeface="Cambria Math" panose="02040503050406030204" pitchFamily="18" charset="0"/>
                                <a:ea typeface="Cambria Math" panose="02040503050406030204" pitchFamily="18" charset="0"/>
                              </a:rPr>
                              <m:t>𝜃</m:t>
                            </m:r>
                          </m:sup>
                        </m:sSup>
                        <m:r>
                          <a:rPr lang="en-US" altLang="zh-CN" sz="2800" i="1">
                            <a:latin typeface="Cambria Math" panose="02040503050406030204" pitchFamily="18" charset="0"/>
                            <a:ea typeface="Cambria Math" panose="02040503050406030204" pitchFamily="18" charset="0"/>
                          </a:rPr>
                          <m:t>𝑅</m:t>
                        </m:r>
                      </m:e>
                    </m:nary>
                    <m:r>
                      <a:rPr lang="en-US" altLang="zh-CN" sz="2800" i="1">
                        <a:latin typeface="Cambria Math" panose="02040503050406030204" pitchFamily="18" charset="0"/>
                        <a:ea typeface="Cambria Math" panose="02040503050406030204" pitchFamily="18" charset="0"/>
                      </a:rPr>
                      <m:t>𝑑</m:t>
                    </m:r>
                    <m:r>
                      <a:rPr lang="zh-CN" altLang="en-US" sz="2800" i="1">
                        <a:latin typeface="Cambria Math" panose="02040503050406030204" pitchFamily="18" charset="0"/>
                        <a:ea typeface="Cambria Math" panose="02040503050406030204" pitchFamily="18" charset="0"/>
                      </a:rPr>
                      <m:t>𝜃</m:t>
                    </m:r>
                  </m:oMath>
                </a14:m>
                <a:r>
                  <a:rPr lang="en-US" altLang="zh-CN" sz="2800" dirty="0">
                    <a:solidFill>
                      <a:schemeClr val="tx1"/>
                    </a:solidFill>
                    <a:latin typeface="楷体" panose="02010609060101010101" pitchFamily="49" charset="-122"/>
                    <a:ea typeface="楷体" panose="02010609060101010101" pitchFamily="49" charset="-122"/>
                  </a:rPr>
                  <a:t> </a:t>
                </a:r>
                <a:endParaRPr lang="en-US" altLang="zh-CN" sz="2800" dirty="0">
                  <a:solidFill>
                    <a:schemeClr val="tx1"/>
                  </a:solidFill>
                  <a:latin typeface="楷体" panose="02010609060101010101" pitchFamily="49" charset="-122"/>
                  <a:ea typeface="楷体" panose="02010609060101010101" pitchFamily="49" charset="-122"/>
                </a:endParaRPr>
              </a:p>
            </p:txBody>
          </p:sp>
        </mc:Choice>
        <mc:Fallback>
          <p:sp>
            <p:nvSpPr>
              <p:cNvPr id="21" name="标题 1"/>
              <p:cNvSpPr txBox="1">
                <a:spLocks noRot="1" noChangeAspect="1" noMove="1" noResize="1" noEditPoints="1" noAdjustHandles="1" noChangeArrowheads="1" noChangeShapeType="1" noTextEdit="1"/>
              </p:cNvSpPr>
              <p:nvPr/>
            </p:nvSpPr>
            <p:spPr>
              <a:xfrm>
                <a:off x="2886146" y="5743725"/>
                <a:ext cx="6453739" cy="1039495"/>
              </a:xfrm>
              <a:prstGeom prst="rect">
                <a:avLst/>
              </a:prstGeom>
              <a:blipFill rotWithShape="1">
                <a:blip r:embed="rId9"/>
                <a:stretch>
                  <a:fillRect l="-1" t="-14" r="5" b="14"/>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P spid="2" grpId="0"/>
      <p:bldP spid="3" grpId="0"/>
      <p:bldP spid="5" grpId="0"/>
      <p:bldP spid="16" grpId="0"/>
      <p:bldP spid="17" grpId="0"/>
      <p:bldP spid="18" grpId="0"/>
      <p:bldP spid="19" grpId="0"/>
      <p:bldP spid="20" grpId="0"/>
      <p:bldP spid="2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82323"/>
            <a:ext cx="9088711" cy="516645"/>
            <a:chOff x="0" y="82323"/>
            <a:chExt cx="9088711" cy="516645"/>
          </a:xfrm>
        </p:grpSpPr>
        <p:sp>
          <p:nvSpPr>
            <p:cNvPr id="6"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2.5 </a:t>
              </a:r>
              <a:r>
                <a:rPr lang="en-US" altLang="zh-CN" sz="1800" b="1" i="1" dirty="0">
                  <a:latin typeface="楷体" panose="02010609060101010101" pitchFamily="49" charset="-122"/>
                  <a:ea typeface="楷体" panose="02010609060101010101" pitchFamily="49" charset="-122"/>
                </a:rPr>
                <a:t>Cauchy</a:t>
              </a:r>
              <a:r>
                <a:rPr lang="zh-CN" altLang="en-US" sz="1800" b="1" dirty="0">
                  <a:latin typeface="楷体" panose="02010609060101010101" pitchFamily="49" charset="-122"/>
                  <a:ea typeface="楷体" panose="02010609060101010101" pitchFamily="49" charset="-122"/>
                </a:rPr>
                <a:t>型积分公式</a:t>
              </a:r>
              <a:endParaRPr lang="zh-CN" altLang="en-US" sz="1800" b="1" dirty="0">
                <a:latin typeface="楷体" panose="02010609060101010101" pitchFamily="49" charset="-122"/>
                <a:ea typeface="楷体" panose="02010609060101010101" pitchFamily="49" charset="-122"/>
              </a:endParaRPr>
            </a:p>
          </p:txBody>
        </p:sp>
        <p:cxnSp>
          <p:nvCxnSpPr>
            <p:cNvPr id="7" name="直接连接符 6"/>
            <p:cNvCxnSpPr/>
            <p:nvPr/>
          </p:nvCxnSpPr>
          <p:spPr>
            <a:xfrm flipV="1">
              <a:off x="0" y="573451"/>
              <a:ext cx="9088711" cy="25517"/>
            </a:xfrm>
            <a:prstGeom prst="line">
              <a:avLst/>
            </a:prstGeom>
            <a:ln w="1270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19" name="标题 1"/>
              <p:cNvSpPr txBox="1"/>
              <p:nvPr/>
            </p:nvSpPr>
            <p:spPr>
              <a:xfrm>
                <a:off x="55289" y="358841"/>
                <a:ext cx="6453739" cy="103949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m:rPr>
                        <m:nor/>
                      </m:rPr>
                      <a:rPr lang="en-US" altLang="zh-CN" sz="2800" dirty="0" smtClean="0">
                        <a:solidFill>
                          <a:srgbClr val="FF0000"/>
                        </a:solidFill>
                        <a:latin typeface="Sitka Subheading" pitchFamily="2" charset="0"/>
                        <a:ea typeface="Cambria Math" panose="02040503050406030204" pitchFamily="18" charset="0"/>
                      </a:rPr>
                      <m:t>②</m:t>
                    </m:r>
                    <m:r>
                      <a:rPr lang="en-US" altLang="zh-CN" sz="2800" b="0" i="1" dirty="0" smtClean="0">
                        <a:solidFill>
                          <a:srgbClr val="FF0000"/>
                        </a:solidFill>
                        <a:latin typeface="Cambria Math" panose="02040503050406030204" pitchFamily="18" charset="0"/>
                        <a:ea typeface="Cambria Math" panose="02040503050406030204" pitchFamily="18" charset="0"/>
                      </a:rPr>
                      <m:t>:</m:t>
                    </m:r>
                    <m:r>
                      <a:rPr lang="en-US" altLang="zh-CN" sz="2800" b="0" i="1" dirty="0" smtClean="0">
                        <a:solidFill>
                          <a:schemeClr val="tx1"/>
                        </a:solidFill>
                        <a:latin typeface="Cambria Math" panose="02040503050406030204" pitchFamily="18" charset="0"/>
                        <a:ea typeface="Cambria Math" panose="02040503050406030204" pitchFamily="18" charset="0"/>
                      </a:rPr>
                      <m:t>|</m:t>
                    </m:r>
                    <m:nary>
                      <m:naryPr>
                        <m:ctrlPr>
                          <a:rPr lang="en-US" altLang="zh-CN" sz="2800" i="1">
                            <a:latin typeface="Cambria Math" panose="02040503050406030204" pitchFamily="18" charset="0"/>
                            <a:ea typeface="Cambria Math" panose="02040503050406030204" pitchFamily="18" charset="0"/>
                          </a:rPr>
                        </m:ctrlPr>
                      </m:naryPr>
                      <m:sub>
                        <m:r>
                          <m:rPr>
                            <m:brk m:alnAt="23"/>
                          </m:rPr>
                          <a:rPr lang="en-US" altLang="zh-CN" sz="2800" i="1">
                            <a:latin typeface="Cambria Math" panose="02040503050406030204" pitchFamily="18" charset="0"/>
                            <a:ea typeface="Cambria Math" panose="02040503050406030204" pitchFamily="18" charset="0"/>
                          </a:rPr>
                          <m:t>0</m:t>
                        </m:r>
                      </m:sub>
                      <m:sup>
                        <m:f>
                          <m:fPr>
                            <m:ctrlPr>
                              <a:rPr lang="en-US" altLang="zh-CN" sz="2800" i="1">
                                <a:latin typeface="Cambria Math" panose="02040503050406030204" pitchFamily="18" charset="0"/>
                                <a:ea typeface="Cambria Math" panose="02040503050406030204" pitchFamily="18" charset="0"/>
                              </a:rPr>
                            </m:ctrlPr>
                          </m:fPr>
                          <m:num>
                            <m:r>
                              <a:rPr lang="zh-CN" altLang="en-US" sz="2800" i="1">
                                <a:latin typeface="Cambria Math" panose="02040503050406030204" pitchFamily="18" charset="0"/>
                                <a:ea typeface="Cambria Math" panose="02040503050406030204" pitchFamily="18" charset="0"/>
                              </a:rPr>
                              <m:t>𝜋</m:t>
                            </m:r>
                          </m:num>
                          <m:den>
                            <m:r>
                              <a:rPr lang="en-US" altLang="zh-CN" sz="2800" i="1">
                                <a:latin typeface="Cambria Math" panose="02040503050406030204" pitchFamily="18" charset="0"/>
                                <a:ea typeface="Cambria Math" panose="02040503050406030204" pitchFamily="18" charset="0"/>
                              </a:rPr>
                              <m:t>4</m:t>
                            </m:r>
                          </m:den>
                        </m:f>
                      </m:sup>
                      <m:e>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𝑒</m:t>
                            </m:r>
                          </m:e>
                          <m:sup>
                            <m:r>
                              <a:rPr lang="en-US" altLang="zh-CN" sz="2800" i="1">
                                <a:latin typeface="Cambria Math" panose="02040503050406030204" pitchFamily="18" charset="0"/>
                                <a:ea typeface="Cambria Math" panose="02040503050406030204" pitchFamily="18" charset="0"/>
                              </a:rPr>
                              <m:t>−</m:t>
                            </m:r>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𝑅</m:t>
                                </m:r>
                              </m:e>
                              <m:sup>
                                <m:r>
                                  <a:rPr lang="en-US" altLang="zh-CN" sz="2800" i="1">
                                    <a:latin typeface="Cambria Math" panose="02040503050406030204" pitchFamily="18" charset="0"/>
                                    <a:ea typeface="Cambria Math" panose="02040503050406030204" pitchFamily="18" charset="0"/>
                                  </a:rPr>
                                  <m:t>2</m:t>
                                </m:r>
                              </m:sup>
                            </m:sSup>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𝑐𝑜𝑠</m:t>
                            </m:r>
                            <m:r>
                              <a:rPr lang="en-US" altLang="zh-CN" sz="2800" i="1">
                                <a:latin typeface="Cambria Math" panose="02040503050406030204" pitchFamily="18" charset="0"/>
                                <a:ea typeface="Cambria Math" panose="02040503050406030204" pitchFamily="18" charset="0"/>
                              </a:rPr>
                              <m:t>2</m:t>
                            </m:r>
                            <m:r>
                              <a:rPr lang="zh-CN" altLang="en-US" sz="2800" i="1">
                                <a:latin typeface="Cambria Math" panose="02040503050406030204" pitchFamily="18" charset="0"/>
                                <a:ea typeface="Cambria Math" panose="02040503050406030204" pitchFamily="18" charset="0"/>
                              </a:rPr>
                              <m:t>𝜃</m:t>
                            </m:r>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𝑖𝑠𝑖𝑛</m:t>
                            </m:r>
                            <m:r>
                              <a:rPr lang="en-US" altLang="zh-CN" sz="2800" i="1">
                                <a:latin typeface="Cambria Math" panose="02040503050406030204" pitchFamily="18" charset="0"/>
                                <a:ea typeface="Cambria Math" panose="02040503050406030204" pitchFamily="18" charset="0"/>
                              </a:rPr>
                              <m:t>2</m:t>
                            </m:r>
                            <m:r>
                              <a:rPr lang="zh-CN" altLang="en-US" sz="2800" i="1">
                                <a:latin typeface="Cambria Math" panose="02040503050406030204" pitchFamily="18" charset="0"/>
                                <a:ea typeface="Cambria Math" panose="02040503050406030204" pitchFamily="18" charset="0"/>
                              </a:rPr>
                              <m:t>𝜃</m:t>
                            </m:r>
                            <m:r>
                              <a:rPr lang="en-US" altLang="zh-CN" sz="2800" i="1">
                                <a:latin typeface="Cambria Math" panose="02040503050406030204" pitchFamily="18" charset="0"/>
                                <a:ea typeface="Cambria Math" panose="02040503050406030204" pitchFamily="18" charset="0"/>
                              </a:rPr>
                              <m:t>)</m:t>
                            </m:r>
                          </m:sup>
                        </m:sSup>
                        <m:r>
                          <a:rPr lang="en-US" altLang="zh-CN" sz="2800" i="1">
                            <a:latin typeface="Cambria Math" panose="02040503050406030204" pitchFamily="18" charset="0"/>
                            <a:ea typeface="Cambria Math" panose="02040503050406030204" pitchFamily="18" charset="0"/>
                          </a:rPr>
                          <m:t>𝑖𝑅</m:t>
                        </m:r>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𝑒</m:t>
                            </m:r>
                          </m:e>
                          <m:sup>
                            <m:r>
                              <a:rPr lang="en-US" altLang="zh-CN" sz="2800" i="1">
                                <a:latin typeface="Cambria Math" panose="02040503050406030204" pitchFamily="18" charset="0"/>
                                <a:ea typeface="Cambria Math" panose="02040503050406030204" pitchFamily="18" charset="0"/>
                              </a:rPr>
                              <m:t>𝑖</m:t>
                            </m:r>
                            <m:r>
                              <a:rPr lang="zh-CN" altLang="en-US" sz="2800" i="1">
                                <a:latin typeface="Cambria Math" panose="02040503050406030204" pitchFamily="18" charset="0"/>
                                <a:ea typeface="Cambria Math" panose="02040503050406030204" pitchFamily="18" charset="0"/>
                              </a:rPr>
                              <m:t>𝜃</m:t>
                            </m:r>
                          </m:sup>
                        </m:sSup>
                      </m:e>
                    </m:nary>
                    <m:r>
                      <a:rPr lang="en-US" altLang="zh-CN" sz="2800" i="1">
                        <a:latin typeface="Cambria Math" panose="02040503050406030204" pitchFamily="18" charset="0"/>
                        <a:ea typeface="Cambria Math" panose="02040503050406030204" pitchFamily="18" charset="0"/>
                      </a:rPr>
                      <m:t>𝑑</m:t>
                    </m:r>
                    <m:r>
                      <a:rPr lang="zh-CN" altLang="en-US" sz="2800" i="1">
                        <a:latin typeface="Cambria Math" panose="02040503050406030204" pitchFamily="18" charset="0"/>
                        <a:ea typeface="Cambria Math" panose="02040503050406030204" pitchFamily="18" charset="0"/>
                      </a:rPr>
                      <m:t>𝜃</m:t>
                    </m:r>
                    <m:r>
                      <a:rPr lang="en-US" altLang="zh-CN" sz="2800" b="0" i="0" smtClean="0">
                        <a:latin typeface="Cambria Math" panose="02040503050406030204" pitchFamily="18" charset="0"/>
                        <a:ea typeface="Cambria Math" panose="02040503050406030204" pitchFamily="18" charset="0"/>
                      </a:rPr>
                      <m:t>|</m:t>
                    </m:r>
                  </m:oMath>
                </a14:m>
                <a:r>
                  <a:rPr lang="en-US" altLang="zh-CN" sz="2800" dirty="0">
                    <a:solidFill>
                      <a:schemeClr val="tx1"/>
                    </a:solidFill>
                    <a:latin typeface="楷体" panose="02010609060101010101" pitchFamily="49" charset="-122"/>
                    <a:ea typeface="楷体" panose="02010609060101010101" pitchFamily="49" charset="-122"/>
                  </a:rPr>
                  <a:t> </a:t>
                </a:r>
                <a:endParaRPr lang="en-US" altLang="zh-CN" sz="2800" dirty="0">
                  <a:solidFill>
                    <a:schemeClr val="tx1"/>
                  </a:solidFill>
                  <a:latin typeface="楷体" panose="02010609060101010101" pitchFamily="49" charset="-122"/>
                  <a:ea typeface="楷体" panose="02010609060101010101" pitchFamily="49" charset="-122"/>
                </a:endParaRPr>
              </a:p>
            </p:txBody>
          </p:sp>
        </mc:Choice>
        <mc:Fallback>
          <p:sp>
            <p:nvSpPr>
              <p:cNvPr id="19" name="标题 1"/>
              <p:cNvSpPr txBox="1">
                <a:spLocks noRot="1" noChangeAspect="1" noMove="1" noResize="1" noEditPoints="1" noAdjustHandles="1" noChangeArrowheads="1" noChangeShapeType="1" noTextEdit="1"/>
              </p:cNvSpPr>
              <p:nvPr/>
            </p:nvSpPr>
            <p:spPr>
              <a:xfrm>
                <a:off x="55289" y="358841"/>
                <a:ext cx="6453739" cy="1039495"/>
              </a:xfrm>
              <a:prstGeom prst="rect">
                <a:avLst/>
              </a:prstGeom>
              <a:blipFill rotWithShape="1">
                <a:blip r:embed="rId1"/>
                <a:stretch>
                  <a:fillRect l="-1" t="-6" r="4" b="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标题 1"/>
              <p:cNvSpPr txBox="1"/>
              <p:nvPr/>
            </p:nvSpPr>
            <p:spPr>
              <a:xfrm>
                <a:off x="5388716" y="361097"/>
                <a:ext cx="3288460" cy="103949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2800" b="0" i="1" dirty="0" smtClean="0">
                        <a:solidFill>
                          <a:schemeClr val="tx1"/>
                        </a:solidFill>
                        <a:latin typeface="Cambria Math" panose="02040503050406030204" pitchFamily="18" charset="0"/>
                        <a:ea typeface="Cambria Math" panose="02040503050406030204" pitchFamily="18" charset="0"/>
                      </a:rPr>
                      <m:t>≤</m:t>
                    </m:r>
                    <m:nary>
                      <m:naryPr>
                        <m:ctrlPr>
                          <a:rPr lang="en-US" altLang="zh-CN" sz="2800" i="1">
                            <a:latin typeface="Cambria Math" panose="02040503050406030204" pitchFamily="18" charset="0"/>
                            <a:ea typeface="Cambria Math" panose="02040503050406030204" pitchFamily="18" charset="0"/>
                          </a:rPr>
                        </m:ctrlPr>
                      </m:naryPr>
                      <m:sub>
                        <m:r>
                          <m:rPr>
                            <m:brk m:alnAt="23"/>
                          </m:rPr>
                          <a:rPr lang="en-US" altLang="zh-CN" sz="2800" i="1">
                            <a:latin typeface="Cambria Math" panose="02040503050406030204" pitchFamily="18" charset="0"/>
                            <a:ea typeface="Cambria Math" panose="02040503050406030204" pitchFamily="18" charset="0"/>
                          </a:rPr>
                          <m:t>0</m:t>
                        </m:r>
                      </m:sub>
                      <m:sup>
                        <m:f>
                          <m:fPr>
                            <m:ctrlPr>
                              <a:rPr lang="en-US" altLang="zh-CN" sz="2800" i="1">
                                <a:latin typeface="Cambria Math" panose="02040503050406030204" pitchFamily="18" charset="0"/>
                                <a:ea typeface="Cambria Math" panose="02040503050406030204" pitchFamily="18" charset="0"/>
                              </a:rPr>
                            </m:ctrlPr>
                          </m:fPr>
                          <m:num>
                            <m:r>
                              <a:rPr lang="zh-CN" altLang="en-US" sz="2800" i="1">
                                <a:latin typeface="Cambria Math" panose="02040503050406030204" pitchFamily="18" charset="0"/>
                                <a:ea typeface="Cambria Math" panose="02040503050406030204" pitchFamily="18" charset="0"/>
                              </a:rPr>
                              <m:t>𝜋</m:t>
                            </m:r>
                          </m:num>
                          <m:den>
                            <m:r>
                              <a:rPr lang="en-US" altLang="zh-CN" sz="2800" i="1">
                                <a:latin typeface="Cambria Math" panose="02040503050406030204" pitchFamily="18" charset="0"/>
                                <a:ea typeface="Cambria Math" panose="02040503050406030204" pitchFamily="18" charset="0"/>
                              </a:rPr>
                              <m:t>4</m:t>
                            </m:r>
                          </m:den>
                        </m:f>
                      </m:sup>
                      <m:e>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𝑒</m:t>
                            </m:r>
                          </m:e>
                          <m:sup>
                            <m:r>
                              <a:rPr lang="en-US" altLang="zh-CN" sz="2800" i="1">
                                <a:latin typeface="Cambria Math" panose="02040503050406030204" pitchFamily="18" charset="0"/>
                                <a:ea typeface="Cambria Math" panose="02040503050406030204" pitchFamily="18" charset="0"/>
                              </a:rPr>
                              <m:t>−</m:t>
                            </m:r>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𝑅</m:t>
                                </m:r>
                              </m:e>
                              <m:sup>
                                <m:r>
                                  <a:rPr lang="en-US" altLang="zh-CN" sz="2800" i="1">
                                    <a:latin typeface="Cambria Math" panose="02040503050406030204" pitchFamily="18" charset="0"/>
                                    <a:ea typeface="Cambria Math" panose="02040503050406030204" pitchFamily="18" charset="0"/>
                                  </a:rPr>
                                  <m:t>2</m:t>
                                </m:r>
                              </m:sup>
                            </m:sSup>
                            <m:r>
                              <a:rPr lang="en-US" altLang="zh-CN" sz="2800" i="1">
                                <a:latin typeface="Cambria Math" panose="02040503050406030204" pitchFamily="18" charset="0"/>
                                <a:ea typeface="Cambria Math" panose="02040503050406030204" pitchFamily="18" charset="0"/>
                              </a:rPr>
                              <m:t>𝑐𝑜𝑠</m:t>
                            </m:r>
                            <m:r>
                              <a:rPr lang="en-US" altLang="zh-CN" sz="2800" i="1">
                                <a:latin typeface="Cambria Math" panose="02040503050406030204" pitchFamily="18" charset="0"/>
                                <a:ea typeface="Cambria Math" panose="02040503050406030204" pitchFamily="18" charset="0"/>
                              </a:rPr>
                              <m:t>2</m:t>
                            </m:r>
                            <m:r>
                              <a:rPr lang="zh-CN" altLang="en-US" sz="2800" i="1">
                                <a:latin typeface="Cambria Math" panose="02040503050406030204" pitchFamily="18" charset="0"/>
                                <a:ea typeface="Cambria Math" panose="02040503050406030204" pitchFamily="18" charset="0"/>
                              </a:rPr>
                              <m:t>𝜃</m:t>
                            </m:r>
                          </m:sup>
                        </m:sSup>
                        <m:r>
                          <a:rPr lang="en-US" altLang="zh-CN" sz="2800" i="1">
                            <a:latin typeface="Cambria Math" panose="02040503050406030204" pitchFamily="18" charset="0"/>
                            <a:ea typeface="Cambria Math" panose="02040503050406030204" pitchFamily="18" charset="0"/>
                          </a:rPr>
                          <m:t>𝑅</m:t>
                        </m:r>
                      </m:e>
                    </m:nary>
                    <m:r>
                      <a:rPr lang="en-US" altLang="zh-CN" sz="2800" i="1">
                        <a:latin typeface="Cambria Math" panose="02040503050406030204" pitchFamily="18" charset="0"/>
                        <a:ea typeface="Cambria Math" panose="02040503050406030204" pitchFamily="18" charset="0"/>
                      </a:rPr>
                      <m:t>𝑑</m:t>
                    </m:r>
                    <m:r>
                      <a:rPr lang="zh-CN" altLang="en-US" sz="2800" i="1">
                        <a:latin typeface="Cambria Math" panose="02040503050406030204" pitchFamily="18" charset="0"/>
                        <a:ea typeface="Cambria Math" panose="02040503050406030204" pitchFamily="18" charset="0"/>
                      </a:rPr>
                      <m:t>𝜃</m:t>
                    </m:r>
                  </m:oMath>
                </a14:m>
                <a:r>
                  <a:rPr lang="en-US" altLang="zh-CN" sz="2800" dirty="0">
                    <a:solidFill>
                      <a:schemeClr val="tx1"/>
                    </a:solidFill>
                    <a:latin typeface="楷体" panose="02010609060101010101" pitchFamily="49" charset="-122"/>
                    <a:ea typeface="楷体" panose="02010609060101010101" pitchFamily="49" charset="-122"/>
                  </a:rPr>
                  <a:t> </a:t>
                </a:r>
                <a:endParaRPr lang="en-US" altLang="zh-CN" sz="2800" dirty="0">
                  <a:solidFill>
                    <a:schemeClr val="tx1"/>
                  </a:solidFill>
                  <a:latin typeface="楷体" panose="02010609060101010101" pitchFamily="49" charset="-122"/>
                  <a:ea typeface="楷体" panose="02010609060101010101" pitchFamily="49" charset="-122"/>
                </a:endParaRPr>
              </a:p>
            </p:txBody>
          </p:sp>
        </mc:Choice>
        <mc:Fallback>
          <p:sp>
            <p:nvSpPr>
              <p:cNvPr id="21" name="标题 1"/>
              <p:cNvSpPr txBox="1">
                <a:spLocks noRot="1" noChangeAspect="1" noMove="1" noResize="1" noEditPoints="1" noAdjustHandles="1" noChangeArrowheads="1" noChangeShapeType="1" noTextEdit="1"/>
              </p:cNvSpPr>
              <p:nvPr/>
            </p:nvSpPr>
            <p:spPr>
              <a:xfrm>
                <a:off x="5388716" y="361097"/>
                <a:ext cx="3288460" cy="1039495"/>
              </a:xfrm>
              <a:prstGeom prst="rect">
                <a:avLst/>
              </a:prstGeom>
              <a:blipFill rotWithShape="1">
                <a:blip r:embed="rId2"/>
                <a:stretch>
                  <a:fillRect l="-3" t="-40" r="16" b="4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标题 1"/>
              <p:cNvSpPr txBox="1"/>
              <p:nvPr/>
            </p:nvSpPr>
            <p:spPr>
              <a:xfrm>
                <a:off x="689983" y="1155106"/>
                <a:ext cx="2293849" cy="103949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2800" dirty="0">
                    <a:latin typeface="楷体" panose="02010609060101010101" pitchFamily="49" charset="-122"/>
                    <a:ea typeface="楷体" panose="02010609060101010101" pitchFamily="49" charset="-122"/>
                  </a:rPr>
                  <a:t>令</a:t>
                </a:r>
                <a14:m>
                  <m:oMath xmlns:m="http://schemas.openxmlformats.org/officeDocument/2006/math">
                    <m:r>
                      <a:rPr lang="zh-CN" altLang="en-US" sz="2800" b="0" i="1" dirty="0" smtClean="0">
                        <a:solidFill>
                          <a:schemeClr val="tx1"/>
                        </a:solidFill>
                        <a:latin typeface="Cambria Math" panose="02040503050406030204" pitchFamily="18" charset="0"/>
                        <a:ea typeface="Cambria Math" panose="02040503050406030204" pitchFamily="18" charset="0"/>
                      </a:rPr>
                      <m:t>𝜑</m:t>
                    </m:r>
                    <m:r>
                      <a:rPr lang="en-US" altLang="zh-CN" sz="2800" i="1" dirty="0">
                        <a:latin typeface="Cambria Math" panose="02040503050406030204" pitchFamily="18" charset="0"/>
                        <a:ea typeface="Cambria Math" panose="02040503050406030204" pitchFamily="18" charset="0"/>
                      </a:rPr>
                      <m:t>=</m:t>
                    </m:r>
                    <m:f>
                      <m:fPr>
                        <m:ctrlPr>
                          <a:rPr lang="en-US" altLang="zh-CN" sz="2800" i="1" dirty="0" smtClean="0">
                            <a:latin typeface="Cambria Math" panose="02040503050406030204" pitchFamily="18" charset="0"/>
                            <a:ea typeface="Cambria Math" panose="02040503050406030204" pitchFamily="18" charset="0"/>
                          </a:rPr>
                        </m:ctrlPr>
                      </m:fPr>
                      <m:num>
                        <m:r>
                          <a:rPr lang="zh-CN" altLang="en-US" sz="2800" i="1" dirty="0" smtClean="0">
                            <a:latin typeface="Cambria Math" panose="02040503050406030204" pitchFamily="18" charset="0"/>
                            <a:ea typeface="Cambria Math" panose="02040503050406030204" pitchFamily="18" charset="0"/>
                          </a:rPr>
                          <m:t>𝜋</m:t>
                        </m:r>
                      </m:num>
                      <m:den>
                        <m:r>
                          <a:rPr lang="en-US" altLang="zh-CN" sz="2800" i="1" dirty="0">
                            <a:latin typeface="Cambria Math" panose="02040503050406030204" pitchFamily="18" charset="0"/>
                            <a:ea typeface="Cambria Math" panose="02040503050406030204" pitchFamily="18" charset="0"/>
                          </a:rPr>
                          <m:t>2</m:t>
                        </m:r>
                      </m:den>
                    </m:f>
                    <m:r>
                      <a:rPr lang="en-US" altLang="zh-CN" sz="2800" b="0" i="1" dirty="0" smtClean="0">
                        <a:latin typeface="Cambria Math" panose="02040503050406030204" pitchFamily="18" charset="0"/>
                        <a:ea typeface="Cambria Math" panose="02040503050406030204" pitchFamily="18" charset="0"/>
                      </a:rPr>
                      <m:t>−</m:t>
                    </m:r>
                    <m:r>
                      <a:rPr lang="en-US" altLang="zh-CN" sz="2800" b="0" i="1" dirty="0" smtClean="0">
                        <a:latin typeface="Cambria Math" panose="02040503050406030204" pitchFamily="18" charset="0"/>
                        <a:ea typeface="Cambria Math" panose="02040503050406030204" pitchFamily="18" charset="0"/>
                      </a:rPr>
                      <m:t>2</m:t>
                    </m:r>
                    <m:r>
                      <a:rPr lang="zh-CN" altLang="en-US" sz="2800" b="0" i="1" dirty="0" smtClean="0">
                        <a:latin typeface="Cambria Math" panose="02040503050406030204" pitchFamily="18" charset="0"/>
                        <a:ea typeface="Cambria Math" panose="02040503050406030204" pitchFamily="18" charset="0"/>
                      </a:rPr>
                      <m:t>𝜃</m:t>
                    </m:r>
                  </m:oMath>
                </a14:m>
                <a:endParaRPr lang="en-US" altLang="zh-CN" sz="2800" dirty="0">
                  <a:solidFill>
                    <a:schemeClr val="tx1"/>
                  </a:solidFill>
                  <a:latin typeface="楷体" panose="02010609060101010101" pitchFamily="49" charset="-122"/>
                  <a:ea typeface="楷体" panose="02010609060101010101" pitchFamily="49" charset="-122"/>
                </a:endParaRPr>
              </a:p>
            </p:txBody>
          </p:sp>
        </mc:Choice>
        <mc:Fallback>
          <p:sp>
            <p:nvSpPr>
              <p:cNvPr id="8" name="标题 1"/>
              <p:cNvSpPr txBox="1">
                <a:spLocks noRot="1" noChangeAspect="1" noMove="1" noResize="1" noEditPoints="1" noAdjustHandles="1" noChangeArrowheads="1" noChangeShapeType="1" noTextEdit="1"/>
              </p:cNvSpPr>
              <p:nvPr/>
            </p:nvSpPr>
            <p:spPr>
              <a:xfrm>
                <a:off x="689983" y="1155106"/>
                <a:ext cx="2293849" cy="1039495"/>
              </a:xfrm>
              <a:prstGeom prst="rect">
                <a:avLst/>
              </a:prstGeom>
              <a:blipFill rotWithShape="1">
                <a:blip r:embed="rId3"/>
                <a:stretch>
                  <a:fillRect l="-16" t="-4" r="26" b="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标题 1"/>
              <p:cNvSpPr txBox="1"/>
              <p:nvPr/>
            </p:nvSpPr>
            <p:spPr>
              <a:xfrm>
                <a:off x="2920982" y="1155105"/>
                <a:ext cx="3518319" cy="103949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2800" dirty="0">
                    <a:solidFill>
                      <a:schemeClr val="accent1"/>
                    </a:solidFill>
                    <a:latin typeface="楷体" panose="02010609060101010101" pitchFamily="49" charset="-122"/>
                    <a:ea typeface="楷体" panose="02010609060101010101" pitchFamily="49" charset="-122"/>
                  </a:rPr>
                  <a:t>高数中：</a:t>
                </a:r>
                <a14:m>
                  <m:oMath xmlns:m="http://schemas.openxmlformats.org/officeDocument/2006/math">
                    <m:r>
                      <a:rPr lang="el-GR" altLang="zh-CN" sz="2800" b="0" i="1" dirty="0" smtClean="0">
                        <a:solidFill>
                          <a:schemeClr val="accent1"/>
                        </a:solidFill>
                        <a:latin typeface="Cambria Math" panose="02040503050406030204" pitchFamily="18" charset="0"/>
                        <a:ea typeface="Cambria Math" panose="02040503050406030204" pitchFamily="18" charset="0"/>
                      </a:rPr>
                      <m:t>𝜋</m:t>
                    </m:r>
                    <m:r>
                      <a:rPr lang="en-US" altLang="zh-CN" sz="2800" b="0" i="1" dirty="0" smtClean="0">
                        <a:solidFill>
                          <a:schemeClr val="accent1"/>
                        </a:solidFill>
                        <a:latin typeface="Cambria Math" panose="02040503050406030204" pitchFamily="18" charset="0"/>
                        <a:ea typeface="Cambria Math" panose="02040503050406030204" pitchFamily="18" charset="0"/>
                      </a:rPr>
                      <m:t>𝑠𝑖𝑛</m:t>
                    </m:r>
                    <m:r>
                      <a:rPr lang="zh-CN" altLang="en-US" sz="2800" b="0" i="1" dirty="0" smtClean="0">
                        <a:solidFill>
                          <a:schemeClr val="accent1"/>
                        </a:solidFill>
                        <a:latin typeface="Cambria Math" panose="02040503050406030204" pitchFamily="18" charset="0"/>
                        <a:ea typeface="Cambria Math" panose="02040503050406030204" pitchFamily="18" charset="0"/>
                      </a:rPr>
                      <m:t>𝜑</m:t>
                    </m:r>
                    <m:r>
                      <a:rPr lang="en-US" altLang="zh-CN" sz="2800" b="0" i="1" dirty="0" smtClean="0">
                        <a:solidFill>
                          <a:schemeClr val="accent1"/>
                        </a:solidFill>
                        <a:latin typeface="Cambria Math" panose="02040503050406030204" pitchFamily="18" charset="0"/>
                        <a:ea typeface="Cambria Math" panose="02040503050406030204" pitchFamily="18" charset="0"/>
                      </a:rPr>
                      <m:t>&gt;</m:t>
                    </m:r>
                    <m:r>
                      <a:rPr lang="en-US" altLang="zh-CN" sz="2800" b="0" i="1" dirty="0" smtClean="0">
                        <a:solidFill>
                          <a:schemeClr val="accent1"/>
                        </a:solidFill>
                        <a:latin typeface="Cambria Math" panose="02040503050406030204" pitchFamily="18" charset="0"/>
                        <a:ea typeface="Cambria Math" panose="02040503050406030204" pitchFamily="18" charset="0"/>
                      </a:rPr>
                      <m:t>2</m:t>
                    </m:r>
                    <m:r>
                      <a:rPr lang="zh-CN" altLang="en-US" sz="2800" b="0" i="1" dirty="0" smtClean="0">
                        <a:solidFill>
                          <a:schemeClr val="accent1"/>
                        </a:solidFill>
                        <a:latin typeface="Cambria Math" panose="02040503050406030204" pitchFamily="18" charset="0"/>
                        <a:ea typeface="Cambria Math" panose="02040503050406030204" pitchFamily="18" charset="0"/>
                      </a:rPr>
                      <m:t>𝜑</m:t>
                    </m:r>
                  </m:oMath>
                </a14:m>
                <a:endParaRPr lang="en-US" altLang="zh-CN" sz="2800" dirty="0">
                  <a:solidFill>
                    <a:schemeClr val="accent1"/>
                  </a:solidFill>
                  <a:latin typeface="楷体" panose="02010609060101010101" pitchFamily="49" charset="-122"/>
                  <a:ea typeface="楷体" panose="02010609060101010101" pitchFamily="49" charset="-122"/>
                </a:endParaRPr>
              </a:p>
            </p:txBody>
          </p:sp>
        </mc:Choice>
        <mc:Fallback>
          <p:sp>
            <p:nvSpPr>
              <p:cNvPr id="9" name="标题 1"/>
              <p:cNvSpPr txBox="1">
                <a:spLocks noRot="1" noChangeAspect="1" noMove="1" noResize="1" noEditPoints="1" noAdjustHandles="1" noChangeArrowheads="1" noChangeShapeType="1" noTextEdit="1"/>
              </p:cNvSpPr>
              <p:nvPr/>
            </p:nvSpPr>
            <p:spPr>
              <a:xfrm>
                <a:off x="2920982" y="1155105"/>
                <a:ext cx="3518319" cy="1039495"/>
              </a:xfrm>
              <a:prstGeom prst="rect">
                <a:avLst/>
              </a:prstGeom>
              <a:blipFill rotWithShape="1">
                <a:blip r:embed="rId4"/>
                <a:stretch>
                  <a:fillRect l="-18" t="-4" r="11" b="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标题 1"/>
              <p:cNvSpPr txBox="1"/>
              <p:nvPr/>
            </p:nvSpPr>
            <p:spPr>
              <a:xfrm>
                <a:off x="814310" y="1822533"/>
                <a:ext cx="3608498" cy="103949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2800" b="0" i="1" smtClean="0">
                        <a:latin typeface="Cambria Math" panose="02040503050406030204" pitchFamily="18" charset="0"/>
                        <a:ea typeface="Cambria Math" panose="02040503050406030204" pitchFamily="18" charset="0"/>
                      </a:rPr>
                      <m:t>=</m:t>
                    </m:r>
                    <m:nary>
                      <m:naryPr>
                        <m:ctrlPr>
                          <a:rPr lang="en-US" altLang="zh-CN" sz="2800" i="1">
                            <a:latin typeface="Cambria Math" panose="02040503050406030204" pitchFamily="18" charset="0"/>
                            <a:ea typeface="Cambria Math" panose="02040503050406030204" pitchFamily="18" charset="0"/>
                          </a:rPr>
                        </m:ctrlPr>
                      </m:naryPr>
                      <m:sub>
                        <m:f>
                          <m:fPr>
                            <m:ctrlPr>
                              <a:rPr lang="en-US" altLang="zh-CN" sz="2800" i="1" smtClean="0">
                                <a:latin typeface="Cambria Math" panose="02040503050406030204" pitchFamily="18" charset="0"/>
                                <a:ea typeface="Cambria Math" panose="02040503050406030204" pitchFamily="18" charset="0"/>
                              </a:rPr>
                            </m:ctrlPr>
                          </m:fPr>
                          <m:num>
                            <m:r>
                              <a:rPr lang="zh-CN" altLang="en-US" sz="2800" i="1" smtClean="0">
                                <a:latin typeface="Cambria Math" panose="02040503050406030204" pitchFamily="18" charset="0"/>
                                <a:ea typeface="Cambria Math" panose="02040503050406030204" pitchFamily="18" charset="0"/>
                              </a:rPr>
                              <m:t>𝜋</m:t>
                            </m:r>
                          </m:num>
                          <m:den>
                            <m:r>
                              <a:rPr lang="en-US" altLang="zh-CN" sz="2800" b="0" i="1" smtClean="0">
                                <a:latin typeface="Cambria Math" panose="02040503050406030204" pitchFamily="18" charset="0"/>
                                <a:ea typeface="Cambria Math" panose="02040503050406030204" pitchFamily="18" charset="0"/>
                              </a:rPr>
                              <m:t>2</m:t>
                            </m:r>
                          </m:den>
                        </m:f>
                      </m:sub>
                      <m:sup>
                        <m:r>
                          <a:rPr lang="en-US" altLang="zh-CN" sz="2800" b="0" i="1" smtClean="0">
                            <a:latin typeface="Cambria Math" panose="02040503050406030204" pitchFamily="18" charset="0"/>
                            <a:ea typeface="Cambria Math" panose="02040503050406030204" pitchFamily="18" charset="0"/>
                          </a:rPr>
                          <m:t>0</m:t>
                        </m:r>
                      </m:sup>
                      <m:e>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𝑒</m:t>
                            </m:r>
                          </m:e>
                          <m:sup>
                            <m:r>
                              <a:rPr lang="en-US" altLang="zh-CN" sz="2800" i="1">
                                <a:latin typeface="Cambria Math" panose="02040503050406030204" pitchFamily="18" charset="0"/>
                                <a:ea typeface="Cambria Math" panose="02040503050406030204" pitchFamily="18" charset="0"/>
                              </a:rPr>
                              <m:t>−</m:t>
                            </m:r>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𝑅</m:t>
                                </m:r>
                              </m:e>
                              <m:sup>
                                <m:r>
                                  <a:rPr lang="en-US" altLang="zh-CN" sz="2800" i="1">
                                    <a:latin typeface="Cambria Math" panose="02040503050406030204" pitchFamily="18" charset="0"/>
                                    <a:ea typeface="Cambria Math" panose="02040503050406030204" pitchFamily="18" charset="0"/>
                                  </a:rPr>
                                  <m:t>2</m:t>
                                </m:r>
                              </m:sup>
                            </m:sSup>
                            <m:r>
                              <a:rPr lang="en-US" altLang="zh-CN" sz="2800" b="0" i="1" smtClean="0">
                                <a:latin typeface="Cambria Math" panose="02040503050406030204" pitchFamily="18" charset="0"/>
                                <a:ea typeface="Cambria Math" panose="02040503050406030204" pitchFamily="18" charset="0"/>
                              </a:rPr>
                              <m:t>𝑠𝑖𝑛</m:t>
                            </m:r>
                            <m:r>
                              <a:rPr lang="zh-CN" altLang="en-US" sz="2800" b="0" i="1" smtClean="0">
                                <a:latin typeface="Cambria Math" panose="02040503050406030204" pitchFamily="18" charset="0"/>
                                <a:ea typeface="Cambria Math" panose="02040503050406030204" pitchFamily="18" charset="0"/>
                              </a:rPr>
                              <m:t>𝜑</m:t>
                            </m:r>
                          </m:sup>
                        </m:sSup>
                        <m:r>
                          <a:rPr lang="en-US" altLang="zh-CN" sz="2800" i="1">
                            <a:latin typeface="Cambria Math" panose="02040503050406030204" pitchFamily="18" charset="0"/>
                            <a:ea typeface="Cambria Math" panose="02040503050406030204" pitchFamily="18" charset="0"/>
                          </a:rPr>
                          <m:t>𝑅</m:t>
                        </m:r>
                      </m:e>
                    </m:nary>
                    <m:r>
                      <a:rPr lang="en-US" altLang="zh-CN" sz="2800" b="0" i="1" smtClean="0">
                        <a:latin typeface="Cambria Math" panose="02040503050406030204" pitchFamily="18" charset="0"/>
                        <a:ea typeface="Cambria Math" panose="02040503050406030204" pitchFamily="18" charset="0"/>
                      </a:rPr>
                      <m:t>(−</m:t>
                    </m:r>
                    <m:f>
                      <m:fPr>
                        <m:ctrlPr>
                          <a:rPr lang="en-US" altLang="zh-CN" sz="2800" b="0" i="1" smtClean="0">
                            <a:latin typeface="Cambria Math" panose="02040503050406030204" pitchFamily="18" charset="0"/>
                            <a:ea typeface="Cambria Math" panose="02040503050406030204" pitchFamily="18" charset="0"/>
                          </a:rPr>
                        </m:ctrlPr>
                      </m:fPr>
                      <m:num>
                        <m:r>
                          <a:rPr lang="en-US" altLang="zh-CN" sz="2800" b="0" i="1" smtClean="0">
                            <a:latin typeface="Cambria Math" panose="02040503050406030204" pitchFamily="18" charset="0"/>
                            <a:ea typeface="Cambria Math" panose="02040503050406030204" pitchFamily="18" charset="0"/>
                          </a:rPr>
                          <m:t>𝑑</m:t>
                        </m:r>
                        <m:r>
                          <a:rPr lang="zh-CN" altLang="en-US" sz="2800" b="0" i="1" smtClean="0">
                            <a:latin typeface="Cambria Math" panose="02040503050406030204" pitchFamily="18" charset="0"/>
                            <a:ea typeface="Cambria Math" panose="02040503050406030204" pitchFamily="18" charset="0"/>
                          </a:rPr>
                          <m:t>𝜑</m:t>
                        </m:r>
                      </m:num>
                      <m:den>
                        <m:r>
                          <a:rPr lang="en-US" altLang="zh-CN" sz="2800" b="0" i="1" smtClean="0">
                            <a:latin typeface="Cambria Math" panose="02040503050406030204" pitchFamily="18" charset="0"/>
                            <a:ea typeface="Cambria Math" panose="02040503050406030204" pitchFamily="18" charset="0"/>
                          </a:rPr>
                          <m:t>2</m:t>
                        </m:r>
                      </m:den>
                    </m:f>
                    <m:r>
                      <a:rPr lang="en-US" altLang="zh-CN" sz="2800" b="0" i="1" smtClean="0">
                        <a:latin typeface="Cambria Math" panose="02040503050406030204" pitchFamily="18" charset="0"/>
                        <a:ea typeface="Cambria Math" panose="02040503050406030204" pitchFamily="18" charset="0"/>
                      </a:rPr>
                      <m:t>)</m:t>
                    </m:r>
                  </m:oMath>
                </a14:m>
                <a:r>
                  <a:rPr lang="en-US" altLang="zh-CN" sz="2800" dirty="0">
                    <a:solidFill>
                      <a:schemeClr val="tx1"/>
                    </a:solidFill>
                    <a:latin typeface="楷体" panose="02010609060101010101" pitchFamily="49" charset="-122"/>
                    <a:ea typeface="楷体" panose="02010609060101010101" pitchFamily="49" charset="-122"/>
                  </a:rPr>
                  <a:t> </a:t>
                </a:r>
                <a:endParaRPr lang="en-US" altLang="zh-CN" sz="2800" dirty="0">
                  <a:solidFill>
                    <a:schemeClr val="tx1"/>
                  </a:solidFill>
                  <a:latin typeface="楷体" panose="02010609060101010101" pitchFamily="49" charset="-122"/>
                  <a:ea typeface="楷体" panose="02010609060101010101" pitchFamily="49" charset="-122"/>
                </a:endParaRPr>
              </a:p>
            </p:txBody>
          </p:sp>
        </mc:Choice>
        <mc:Fallback>
          <p:sp>
            <p:nvSpPr>
              <p:cNvPr id="10" name="标题 1"/>
              <p:cNvSpPr txBox="1">
                <a:spLocks noRot="1" noChangeAspect="1" noMove="1" noResize="1" noEditPoints="1" noAdjustHandles="1" noChangeArrowheads="1" noChangeShapeType="1" noTextEdit="1"/>
              </p:cNvSpPr>
              <p:nvPr/>
            </p:nvSpPr>
            <p:spPr>
              <a:xfrm>
                <a:off x="814310" y="1822533"/>
                <a:ext cx="3608498" cy="1039495"/>
              </a:xfrm>
              <a:prstGeom prst="rect">
                <a:avLst/>
              </a:prstGeom>
              <a:blipFill rotWithShape="1">
                <a:blip r:embed="rId5"/>
                <a:stretch>
                  <a:fillRect l="-7" t="-863" r="1" b="-96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标题 1"/>
              <p:cNvSpPr txBox="1"/>
              <p:nvPr/>
            </p:nvSpPr>
            <p:spPr>
              <a:xfrm>
                <a:off x="4239299" y="1792169"/>
                <a:ext cx="3608498" cy="103949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2800" b="0" i="1" smtClean="0">
                        <a:latin typeface="Cambria Math" panose="02040503050406030204" pitchFamily="18" charset="0"/>
                        <a:ea typeface="Cambria Math" panose="02040503050406030204" pitchFamily="18" charset="0"/>
                      </a:rPr>
                      <m:t>=</m:t>
                    </m:r>
                    <m:f>
                      <m:fPr>
                        <m:ctrlPr>
                          <a:rPr lang="en-US" altLang="zh-CN" sz="2800" b="0" i="1" smtClean="0">
                            <a:latin typeface="Cambria Math" panose="02040503050406030204" pitchFamily="18" charset="0"/>
                            <a:ea typeface="Cambria Math" panose="02040503050406030204" pitchFamily="18" charset="0"/>
                          </a:rPr>
                        </m:ctrlPr>
                      </m:fPr>
                      <m:num>
                        <m:r>
                          <a:rPr lang="en-US" altLang="zh-CN" sz="2800" b="0" i="1" smtClean="0">
                            <a:latin typeface="Cambria Math" panose="02040503050406030204" pitchFamily="18" charset="0"/>
                            <a:ea typeface="Cambria Math" panose="02040503050406030204" pitchFamily="18" charset="0"/>
                          </a:rPr>
                          <m:t>𝑅</m:t>
                        </m:r>
                      </m:num>
                      <m:den>
                        <m:r>
                          <a:rPr lang="en-US" altLang="zh-CN" sz="2800" b="0" i="1" smtClean="0">
                            <a:latin typeface="Cambria Math" panose="02040503050406030204" pitchFamily="18" charset="0"/>
                            <a:ea typeface="Cambria Math" panose="02040503050406030204" pitchFamily="18" charset="0"/>
                          </a:rPr>
                          <m:t>2</m:t>
                        </m:r>
                      </m:den>
                    </m:f>
                    <m:nary>
                      <m:naryPr>
                        <m:ctrlPr>
                          <a:rPr lang="en-US" altLang="zh-CN" sz="2800" i="1">
                            <a:latin typeface="Cambria Math" panose="02040503050406030204" pitchFamily="18" charset="0"/>
                            <a:ea typeface="Cambria Math" panose="02040503050406030204" pitchFamily="18" charset="0"/>
                          </a:rPr>
                        </m:ctrlPr>
                      </m:naryPr>
                      <m:sub>
                        <m:r>
                          <a:rPr lang="en-US" altLang="zh-CN" sz="2800" i="1" smtClean="0">
                            <a:latin typeface="Cambria Math" panose="02040503050406030204" pitchFamily="18" charset="0"/>
                            <a:ea typeface="Cambria Math" panose="02040503050406030204" pitchFamily="18" charset="0"/>
                          </a:rPr>
                          <m:t>0</m:t>
                        </m:r>
                      </m:sub>
                      <m:sup>
                        <m:f>
                          <m:fPr>
                            <m:ctrlPr>
                              <a:rPr lang="en-US" altLang="zh-CN" sz="2800" i="1">
                                <a:latin typeface="Cambria Math" panose="02040503050406030204" pitchFamily="18" charset="0"/>
                                <a:ea typeface="Cambria Math" panose="02040503050406030204" pitchFamily="18" charset="0"/>
                              </a:rPr>
                            </m:ctrlPr>
                          </m:fPr>
                          <m:num>
                            <m:r>
                              <a:rPr lang="zh-CN" altLang="en-US" sz="2800" i="1">
                                <a:latin typeface="Cambria Math" panose="02040503050406030204" pitchFamily="18" charset="0"/>
                                <a:ea typeface="Cambria Math" panose="02040503050406030204" pitchFamily="18" charset="0"/>
                              </a:rPr>
                              <m:t>𝜋</m:t>
                            </m:r>
                          </m:num>
                          <m:den>
                            <m:r>
                              <a:rPr lang="en-US" altLang="zh-CN" sz="2800" i="1">
                                <a:latin typeface="Cambria Math" panose="02040503050406030204" pitchFamily="18" charset="0"/>
                                <a:ea typeface="Cambria Math" panose="02040503050406030204" pitchFamily="18" charset="0"/>
                              </a:rPr>
                              <m:t>2</m:t>
                            </m:r>
                          </m:den>
                        </m:f>
                      </m:sup>
                      <m:e>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𝑒</m:t>
                            </m:r>
                          </m:e>
                          <m:sup>
                            <m:r>
                              <a:rPr lang="en-US" altLang="zh-CN" sz="2800" i="1">
                                <a:latin typeface="Cambria Math" panose="02040503050406030204" pitchFamily="18" charset="0"/>
                                <a:ea typeface="Cambria Math" panose="02040503050406030204" pitchFamily="18" charset="0"/>
                              </a:rPr>
                              <m:t>−</m:t>
                            </m:r>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𝑅</m:t>
                                </m:r>
                              </m:e>
                              <m:sup>
                                <m:r>
                                  <a:rPr lang="en-US" altLang="zh-CN" sz="2800" i="1">
                                    <a:latin typeface="Cambria Math" panose="02040503050406030204" pitchFamily="18" charset="0"/>
                                    <a:ea typeface="Cambria Math" panose="02040503050406030204" pitchFamily="18" charset="0"/>
                                  </a:rPr>
                                  <m:t>2</m:t>
                                </m:r>
                              </m:sup>
                            </m:sSup>
                            <m:r>
                              <a:rPr lang="en-US" altLang="zh-CN" sz="2800" b="0" i="1" smtClean="0">
                                <a:latin typeface="Cambria Math" panose="02040503050406030204" pitchFamily="18" charset="0"/>
                                <a:ea typeface="Cambria Math" panose="02040503050406030204" pitchFamily="18" charset="0"/>
                              </a:rPr>
                              <m:t>𝑠𝑖𝑛</m:t>
                            </m:r>
                            <m:r>
                              <a:rPr lang="zh-CN" altLang="en-US" sz="2800" b="0" i="1" smtClean="0">
                                <a:latin typeface="Cambria Math" panose="02040503050406030204" pitchFamily="18" charset="0"/>
                                <a:ea typeface="Cambria Math" panose="02040503050406030204" pitchFamily="18" charset="0"/>
                              </a:rPr>
                              <m:t>𝜑</m:t>
                            </m:r>
                          </m:sup>
                        </m:sSup>
                        <m:r>
                          <a:rPr lang="en-US" altLang="zh-CN" sz="2800" i="1">
                            <a:latin typeface="Cambria Math" panose="02040503050406030204" pitchFamily="18" charset="0"/>
                            <a:ea typeface="Cambria Math" panose="02040503050406030204" pitchFamily="18" charset="0"/>
                          </a:rPr>
                          <m:t>𝑑</m:t>
                        </m:r>
                        <m:r>
                          <a:rPr lang="zh-CN" altLang="en-US" sz="2800" i="1">
                            <a:latin typeface="Cambria Math" panose="02040503050406030204" pitchFamily="18" charset="0"/>
                            <a:ea typeface="Cambria Math" panose="02040503050406030204" pitchFamily="18" charset="0"/>
                          </a:rPr>
                          <m:t>𝜑</m:t>
                        </m:r>
                      </m:e>
                    </m:nary>
                  </m:oMath>
                </a14:m>
                <a:r>
                  <a:rPr lang="en-US" altLang="zh-CN" sz="2800" dirty="0">
                    <a:solidFill>
                      <a:schemeClr val="tx1"/>
                    </a:solidFill>
                    <a:latin typeface="楷体" panose="02010609060101010101" pitchFamily="49" charset="-122"/>
                    <a:ea typeface="楷体" panose="02010609060101010101" pitchFamily="49" charset="-122"/>
                  </a:rPr>
                  <a:t> </a:t>
                </a:r>
                <a:endParaRPr lang="en-US" altLang="zh-CN" sz="2800" dirty="0">
                  <a:solidFill>
                    <a:schemeClr val="tx1"/>
                  </a:solidFill>
                  <a:latin typeface="楷体" panose="02010609060101010101" pitchFamily="49" charset="-122"/>
                  <a:ea typeface="楷体" panose="02010609060101010101" pitchFamily="49" charset="-122"/>
                </a:endParaRPr>
              </a:p>
            </p:txBody>
          </p:sp>
        </mc:Choice>
        <mc:Fallback>
          <p:sp>
            <p:nvSpPr>
              <p:cNvPr id="11" name="标题 1"/>
              <p:cNvSpPr txBox="1">
                <a:spLocks noRot="1" noChangeAspect="1" noMove="1" noResize="1" noEditPoints="1" noAdjustHandles="1" noChangeArrowheads="1" noChangeShapeType="1" noTextEdit="1"/>
              </p:cNvSpPr>
              <p:nvPr/>
            </p:nvSpPr>
            <p:spPr>
              <a:xfrm>
                <a:off x="4239299" y="1792169"/>
                <a:ext cx="3608498" cy="1039495"/>
              </a:xfrm>
              <a:prstGeom prst="rect">
                <a:avLst/>
              </a:prstGeom>
              <a:blipFill rotWithShape="1">
                <a:blip r:embed="rId6"/>
                <a:stretch>
                  <a:fillRect l="-1" t="-691" r="13" b="-77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标题 1"/>
              <p:cNvSpPr txBox="1"/>
              <p:nvPr/>
            </p:nvSpPr>
            <p:spPr>
              <a:xfrm>
                <a:off x="814310" y="2586177"/>
                <a:ext cx="2958793" cy="103949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2800" b="0" i="1" smtClean="0">
                        <a:latin typeface="Cambria Math" panose="02040503050406030204" pitchFamily="18" charset="0"/>
                        <a:ea typeface="Cambria Math" panose="02040503050406030204" pitchFamily="18" charset="0"/>
                      </a:rPr>
                      <m:t>≤</m:t>
                    </m:r>
                    <m:f>
                      <m:fPr>
                        <m:ctrlPr>
                          <a:rPr lang="en-US" altLang="zh-CN" sz="2800" b="0" i="1" smtClean="0">
                            <a:latin typeface="Cambria Math" panose="02040503050406030204" pitchFamily="18" charset="0"/>
                            <a:ea typeface="Cambria Math" panose="02040503050406030204" pitchFamily="18" charset="0"/>
                          </a:rPr>
                        </m:ctrlPr>
                      </m:fPr>
                      <m:num>
                        <m:r>
                          <a:rPr lang="en-US" altLang="zh-CN" sz="2800" b="0" i="1" smtClean="0">
                            <a:latin typeface="Cambria Math" panose="02040503050406030204" pitchFamily="18" charset="0"/>
                            <a:ea typeface="Cambria Math" panose="02040503050406030204" pitchFamily="18" charset="0"/>
                          </a:rPr>
                          <m:t>𝑅</m:t>
                        </m:r>
                      </m:num>
                      <m:den>
                        <m:r>
                          <a:rPr lang="en-US" altLang="zh-CN" sz="2800" b="0" i="1" smtClean="0">
                            <a:latin typeface="Cambria Math" panose="02040503050406030204" pitchFamily="18" charset="0"/>
                            <a:ea typeface="Cambria Math" panose="02040503050406030204" pitchFamily="18" charset="0"/>
                          </a:rPr>
                          <m:t>2</m:t>
                        </m:r>
                      </m:den>
                    </m:f>
                    <m:nary>
                      <m:naryPr>
                        <m:ctrlPr>
                          <a:rPr lang="en-US" altLang="zh-CN" sz="2800" i="1">
                            <a:latin typeface="Cambria Math" panose="02040503050406030204" pitchFamily="18" charset="0"/>
                            <a:ea typeface="Cambria Math" panose="02040503050406030204" pitchFamily="18" charset="0"/>
                          </a:rPr>
                        </m:ctrlPr>
                      </m:naryPr>
                      <m:sub>
                        <m:r>
                          <a:rPr lang="en-US" altLang="zh-CN" sz="2800" i="1" smtClean="0">
                            <a:latin typeface="Cambria Math" panose="02040503050406030204" pitchFamily="18" charset="0"/>
                            <a:ea typeface="Cambria Math" panose="02040503050406030204" pitchFamily="18" charset="0"/>
                          </a:rPr>
                          <m:t>0</m:t>
                        </m:r>
                      </m:sub>
                      <m:sup>
                        <m:f>
                          <m:fPr>
                            <m:ctrlPr>
                              <a:rPr lang="en-US" altLang="zh-CN" sz="2800" i="1">
                                <a:latin typeface="Cambria Math" panose="02040503050406030204" pitchFamily="18" charset="0"/>
                                <a:ea typeface="Cambria Math" panose="02040503050406030204" pitchFamily="18" charset="0"/>
                              </a:rPr>
                            </m:ctrlPr>
                          </m:fPr>
                          <m:num>
                            <m:r>
                              <a:rPr lang="zh-CN" altLang="en-US" sz="2800" i="1">
                                <a:latin typeface="Cambria Math" panose="02040503050406030204" pitchFamily="18" charset="0"/>
                                <a:ea typeface="Cambria Math" panose="02040503050406030204" pitchFamily="18" charset="0"/>
                              </a:rPr>
                              <m:t>𝜋</m:t>
                            </m:r>
                          </m:num>
                          <m:den>
                            <m:r>
                              <a:rPr lang="en-US" altLang="zh-CN" sz="2800" i="1">
                                <a:latin typeface="Cambria Math" panose="02040503050406030204" pitchFamily="18" charset="0"/>
                                <a:ea typeface="Cambria Math" panose="02040503050406030204" pitchFamily="18" charset="0"/>
                              </a:rPr>
                              <m:t>2</m:t>
                            </m:r>
                          </m:den>
                        </m:f>
                      </m:sup>
                      <m:e>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𝑒</m:t>
                            </m:r>
                          </m:e>
                          <m:sup>
                            <m:r>
                              <a:rPr lang="en-US" altLang="zh-CN" sz="2800" i="1">
                                <a:latin typeface="Cambria Math" panose="02040503050406030204" pitchFamily="18" charset="0"/>
                                <a:ea typeface="Cambria Math" panose="02040503050406030204" pitchFamily="18" charset="0"/>
                              </a:rPr>
                              <m:t>−</m:t>
                            </m:r>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𝑅</m:t>
                                </m:r>
                              </m:e>
                              <m:sup>
                                <m:r>
                                  <a:rPr lang="en-US" altLang="zh-CN" sz="2800" i="1">
                                    <a:latin typeface="Cambria Math" panose="02040503050406030204" pitchFamily="18" charset="0"/>
                                    <a:ea typeface="Cambria Math" panose="02040503050406030204" pitchFamily="18" charset="0"/>
                                  </a:rPr>
                                  <m:t>2</m:t>
                                </m:r>
                              </m:sup>
                            </m:sSup>
                            <m:r>
                              <a:rPr lang="zh-CN" altLang="en-US" sz="2800" b="0" i="1" smtClean="0">
                                <a:latin typeface="Cambria Math" panose="02040503050406030204" pitchFamily="18" charset="0"/>
                                <a:ea typeface="Cambria Math" panose="02040503050406030204" pitchFamily="18" charset="0"/>
                              </a:rPr>
                              <m:t>𝜑</m:t>
                            </m:r>
                            <m:r>
                              <a:rPr lang="en-US" altLang="zh-CN" sz="2800" b="0" i="1" smtClean="0">
                                <a:latin typeface="Cambria Math" panose="02040503050406030204" pitchFamily="18" charset="0"/>
                                <a:ea typeface="Cambria Math" panose="02040503050406030204" pitchFamily="18" charset="0"/>
                              </a:rPr>
                              <m:t>/</m:t>
                            </m:r>
                            <m:r>
                              <a:rPr lang="zh-CN" altLang="en-US" sz="2800" b="0" i="1" smtClean="0">
                                <a:latin typeface="Cambria Math" panose="02040503050406030204" pitchFamily="18" charset="0"/>
                                <a:ea typeface="Cambria Math" panose="02040503050406030204" pitchFamily="18" charset="0"/>
                              </a:rPr>
                              <m:t>𝜋</m:t>
                            </m:r>
                          </m:sup>
                        </m:sSup>
                        <m:r>
                          <a:rPr lang="en-US" altLang="zh-CN" sz="2800" i="1">
                            <a:latin typeface="Cambria Math" panose="02040503050406030204" pitchFamily="18" charset="0"/>
                            <a:ea typeface="Cambria Math" panose="02040503050406030204" pitchFamily="18" charset="0"/>
                          </a:rPr>
                          <m:t>𝑑</m:t>
                        </m:r>
                        <m:r>
                          <a:rPr lang="zh-CN" altLang="en-US" sz="2800" i="1">
                            <a:latin typeface="Cambria Math" panose="02040503050406030204" pitchFamily="18" charset="0"/>
                            <a:ea typeface="Cambria Math" panose="02040503050406030204" pitchFamily="18" charset="0"/>
                          </a:rPr>
                          <m:t>𝜑</m:t>
                        </m:r>
                      </m:e>
                    </m:nary>
                  </m:oMath>
                </a14:m>
                <a:r>
                  <a:rPr lang="en-US" altLang="zh-CN" sz="2800" dirty="0">
                    <a:solidFill>
                      <a:schemeClr val="tx1"/>
                    </a:solidFill>
                    <a:latin typeface="楷体" panose="02010609060101010101" pitchFamily="49" charset="-122"/>
                    <a:ea typeface="楷体" panose="02010609060101010101" pitchFamily="49" charset="-122"/>
                  </a:rPr>
                  <a:t> </a:t>
                </a:r>
                <a:endParaRPr lang="en-US" altLang="zh-CN" sz="2800" dirty="0">
                  <a:solidFill>
                    <a:schemeClr val="tx1"/>
                  </a:solidFill>
                  <a:latin typeface="楷体" panose="02010609060101010101" pitchFamily="49" charset="-122"/>
                  <a:ea typeface="楷体" panose="02010609060101010101" pitchFamily="49" charset="-122"/>
                </a:endParaRPr>
              </a:p>
            </p:txBody>
          </p:sp>
        </mc:Choice>
        <mc:Fallback>
          <p:sp>
            <p:nvSpPr>
              <p:cNvPr id="14" name="标题 1"/>
              <p:cNvSpPr txBox="1">
                <a:spLocks noRot="1" noChangeAspect="1" noMove="1" noResize="1" noEditPoints="1" noAdjustHandles="1" noChangeArrowheads="1" noChangeShapeType="1" noTextEdit="1"/>
              </p:cNvSpPr>
              <p:nvPr/>
            </p:nvSpPr>
            <p:spPr>
              <a:xfrm>
                <a:off x="814310" y="2586177"/>
                <a:ext cx="2958793" cy="1039495"/>
              </a:xfrm>
              <a:prstGeom prst="rect">
                <a:avLst/>
              </a:prstGeom>
              <a:blipFill rotWithShape="1">
                <a:blip r:embed="rId7"/>
                <a:stretch>
                  <a:fillRect l="-8" t="-716" r="19" b="-750"/>
                </a:stretch>
              </a:blipFill>
            </p:spPr>
            <p:txBody>
              <a:bodyPr/>
              <a:lstStyle/>
              <a:p>
                <a:r>
                  <a:rPr lang="zh-CN" altLang="en-US">
                    <a:noFill/>
                  </a:rPr>
                  <a:t> </a:t>
                </a:r>
              </a:p>
            </p:txBody>
          </p:sp>
        </mc:Fallback>
      </mc:AlternateContent>
      <p:sp>
        <p:nvSpPr>
          <p:cNvPr id="22" name="矩形: 圆角 21"/>
          <p:cNvSpPr/>
          <p:nvPr/>
        </p:nvSpPr>
        <p:spPr>
          <a:xfrm>
            <a:off x="5279457" y="2194600"/>
            <a:ext cx="1309036" cy="457160"/>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标题 1"/>
          <p:cNvSpPr txBox="1"/>
          <p:nvPr/>
        </p:nvSpPr>
        <p:spPr>
          <a:xfrm>
            <a:off x="6470133" y="1717319"/>
            <a:ext cx="1385333" cy="50600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2800" dirty="0">
                <a:solidFill>
                  <a:srgbClr val="FF0000"/>
                </a:solidFill>
                <a:latin typeface="楷体" panose="02010609060101010101" pitchFamily="49" charset="-122"/>
                <a:ea typeface="楷体" panose="02010609060101010101" pitchFamily="49" charset="-122"/>
              </a:rPr>
              <a:t>单调性</a:t>
            </a:r>
            <a:endParaRPr lang="en-US" altLang="zh-CN" sz="2800" dirty="0">
              <a:solidFill>
                <a:srgbClr val="FF0000"/>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24" name="标题 1"/>
              <p:cNvSpPr txBox="1"/>
              <p:nvPr/>
            </p:nvSpPr>
            <p:spPr>
              <a:xfrm>
                <a:off x="3550235" y="2693739"/>
                <a:ext cx="2958793" cy="103949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2800" i="1" smtClean="0">
                        <a:latin typeface="Cambria Math" panose="02040503050406030204" pitchFamily="18" charset="0"/>
                        <a:ea typeface="Cambria Math" panose="02040503050406030204" pitchFamily="18" charset="0"/>
                      </a:rPr>
                      <m:t>=</m:t>
                    </m:r>
                    <m:f>
                      <m:fPr>
                        <m:ctrlPr>
                          <a:rPr lang="en-US" altLang="zh-CN" sz="2800" b="0" i="1" smtClean="0">
                            <a:latin typeface="Cambria Math" panose="02040503050406030204" pitchFamily="18" charset="0"/>
                            <a:ea typeface="Cambria Math" panose="02040503050406030204" pitchFamily="18" charset="0"/>
                          </a:rPr>
                        </m:ctrlPr>
                      </m:fPr>
                      <m:num>
                        <m:r>
                          <a:rPr lang="zh-CN" altLang="en-US" sz="2800" b="0" i="1" smtClean="0">
                            <a:latin typeface="Cambria Math" panose="02040503050406030204" pitchFamily="18" charset="0"/>
                            <a:ea typeface="Cambria Math" panose="02040503050406030204" pitchFamily="18" charset="0"/>
                          </a:rPr>
                          <m:t>𝜋</m:t>
                        </m:r>
                      </m:num>
                      <m:den>
                        <m:r>
                          <a:rPr lang="en-US" altLang="zh-CN" sz="2800" i="1">
                            <a:latin typeface="Cambria Math" panose="02040503050406030204" pitchFamily="18" charset="0"/>
                            <a:ea typeface="Cambria Math" panose="02040503050406030204" pitchFamily="18" charset="0"/>
                          </a:rPr>
                          <m:t>4</m:t>
                        </m:r>
                        <m:r>
                          <a:rPr lang="en-US" altLang="zh-CN" sz="2800" b="0" i="1" smtClean="0">
                            <a:latin typeface="Cambria Math" panose="02040503050406030204" pitchFamily="18" charset="0"/>
                            <a:ea typeface="Cambria Math" panose="02040503050406030204" pitchFamily="18" charset="0"/>
                          </a:rPr>
                          <m:t>𝑅</m:t>
                        </m:r>
                      </m:den>
                    </m:f>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1</m:t>
                    </m:r>
                    <m:r>
                      <a:rPr lang="en-US" altLang="zh-CN" sz="2800" b="0" i="1" smtClean="0">
                        <a:latin typeface="Cambria Math" panose="02040503050406030204" pitchFamily="18" charset="0"/>
                        <a:ea typeface="Cambria Math" panose="02040503050406030204" pitchFamily="18" charset="0"/>
                      </a:rPr>
                      <m:t>−</m:t>
                    </m:r>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𝑒</m:t>
                        </m:r>
                      </m:e>
                      <m:sup>
                        <m:r>
                          <a:rPr lang="en-US" altLang="zh-CN" sz="2800" i="1">
                            <a:latin typeface="Cambria Math" panose="02040503050406030204" pitchFamily="18" charset="0"/>
                            <a:ea typeface="Cambria Math" panose="02040503050406030204" pitchFamily="18" charset="0"/>
                          </a:rPr>
                          <m:t>−</m:t>
                        </m:r>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𝑅</m:t>
                            </m:r>
                          </m:e>
                          <m:sup>
                            <m:r>
                              <a:rPr lang="en-US" altLang="zh-CN" sz="2800" i="1">
                                <a:latin typeface="Cambria Math" panose="02040503050406030204" pitchFamily="18" charset="0"/>
                                <a:ea typeface="Cambria Math" panose="02040503050406030204" pitchFamily="18" charset="0"/>
                              </a:rPr>
                              <m:t>2</m:t>
                            </m:r>
                          </m:sup>
                        </m:sSup>
                      </m:sup>
                    </m:sSup>
                    <m:r>
                      <a:rPr lang="en-US" altLang="zh-CN" sz="2800" b="0" i="1" smtClean="0">
                        <a:latin typeface="Cambria Math" panose="02040503050406030204" pitchFamily="18" charset="0"/>
                        <a:ea typeface="Cambria Math" panose="02040503050406030204" pitchFamily="18" charset="0"/>
                      </a:rPr>
                      <m:t>)</m:t>
                    </m:r>
                  </m:oMath>
                </a14:m>
                <a:r>
                  <a:rPr lang="en-US" altLang="zh-CN" sz="2800" dirty="0">
                    <a:solidFill>
                      <a:schemeClr val="tx1"/>
                    </a:solidFill>
                    <a:latin typeface="楷体" panose="02010609060101010101" pitchFamily="49" charset="-122"/>
                    <a:ea typeface="楷体" panose="02010609060101010101" pitchFamily="49" charset="-122"/>
                  </a:rPr>
                  <a:t> </a:t>
                </a:r>
                <a:endParaRPr lang="en-US" altLang="zh-CN" sz="2800" dirty="0">
                  <a:solidFill>
                    <a:schemeClr val="tx1"/>
                  </a:solidFill>
                  <a:latin typeface="楷体" panose="02010609060101010101" pitchFamily="49" charset="-122"/>
                  <a:ea typeface="楷体" panose="02010609060101010101" pitchFamily="49" charset="-122"/>
                </a:endParaRPr>
              </a:p>
            </p:txBody>
          </p:sp>
        </mc:Choice>
        <mc:Fallback>
          <p:sp>
            <p:nvSpPr>
              <p:cNvPr id="24" name="标题 1"/>
              <p:cNvSpPr txBox="1">
                <a:spLocks noRot="1" noChangeAspect="1" noMove="1" noResize="1" noEditPoints="1" noAdjustHandles="1" noChangeArrowheads="1" noChangeShapeType="1" noTextEdit="1"/>
              </p:cNvSpPr>
              <p:nvPr/>
            </p:nvSpPr>
            <p:spPr>
              <a:xfrm>
                <a:off x="3550235" y="2693739"/>
                <a:ext cx="2958793" cy="1039495"/>
              </a:xfrm>
              <a:prstGeom prst="rect">
                <a:avLst/>
              </a:prstGeom>
              <a:blipFill rotWithShape="1">
                <a:blip r:embed="rId8"/>
                <a:stretch>
                  <a:fillRect l="-20" t="-7" r="9" b="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标题 1"/>
              <p:cNvSpPr txBox="1"/>
              <p:nvPr/>
            </p:nvSpPr>
            <p:spPr>
              <a:xfrm>
                <a:off x="5902038" y="2939226"/>
                <a:ext cx="1074525" cy="44383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2000" i="1" smtClean="0">
                          <a:solidFill>
                            <a:srgbClr val="FF0000"/>
                          </a:solidFill>
                          <a:latin typeface="Cambria Math" panose="02040503050406030204" pitchFamily="18" charset="0"/>
                          <a:ea typeface="Cambria Math" panose="02040503050406030204" pitchFamily="18" charset="0"/>
                        </a:rPr>
                        <m:t>𝑅</m:t>
                      </m:r>
                      <m:r>
                        <a:rPr lang="en-US" altLang="zh-CN" sz="2000" i="1" smtClean="0">
                          <a:solidFill>
                            <a:srgbClr val="FF0000"/>
                          </a:solidFill>
                          <a:latin typeface="Cambria Math" panose="02040503050406030204" pitchFamily="18" charset="0"/>
                          <a:ea typeface="Cambria Math" panose="02040503050406030204" pitchFamily="18" charset="0"/>
                        </a:rPr>
                        <m:t>→+∞</m:t>
                      </m:r>
                    </m:oMath>
                  </m:oMathPara>
                </a14:m>
                <a:endParaRPr lang="en-US" altLang="zh-CN" sz="2000" dirty="0">
                  <a:solidFill>
                    <a:srgbClr val="FF0000"/>
                  </a:solidFill>
                  <a:latin typeface="楷体" panose="02010609060101010101" pitchFamily="49" charset="-122"/>
                  <a:ea typeface="楷体" panose="02010609060101010101" pitchFamily="49" charset="-122"/>
                </a:endParaRPr>
              </a:p>
            </p:txBody>
          </p:sp>
        </mc:Choice>
        <mc:Fallback>
          <p:sp>
            <p:nvSpPr>
              <p:cNvPr id="25" name="标题 1"/>
              <p:cNvSpPr txBox="1">
                <a:spLocks noRot="1" noChangeAspect="1" noMove="1" noResize="1" noEditPoints="1" noAdjustHandles="1" noChangeArrowheads="1" noChangeShapeType="1" noTextEdit="1"/>
              </p:cNvSpPr>
              <p:nvPr/>
            </p:nvSpPr>
            <p:spPr>
              <a:xfrm>
                <a:off x="5902038" y="2939226"/>
                <a:ext cx="1074525" cy="443838"/>
              </a:xfrm>
              <a:prstGeom prst="rect">
                <a:avLst/>
              </a:prstGeom>
              <a:blipFill rotWithShape="1">
                <a:blip r:embed="rId9"/>
                <a:stretch>
                  <a:fillRect l="-32" t="-1531" r="42" b="-147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标题 1"/>
              <p:cNvSpPr txBox="1"/>
              <p:nvPr/>
            </p:nvSpPr>
            <p:spPr>
              <a:xfrm>
                <a:off x="5933975" y="3105924"/>
                <a:ext cx="842864" cy="44383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pitchFamily="18" charset="0"/>
                          <a:ea typeface="Cambria Math" panose="02040503050406030204" pitchFamily="18" charset="0"/>
                        </a:rPr>
                        <m:t>→</m:t>
                      </m:r>
                    </m:oMath>
                  </m:oMathPara>
                </a14:m>
                <a:endParaRPr lang="en-US" altLang="zh-CN" sz="2800" dirty="0">
                  <a:solidFill>
                    <a:schemeClr val="tx1"/>
                  </a:solidFill>
                  <a:latin typeface="楷体" panose="02010609060101010101" pitchFamily="49" charset="-122"/>
                  <a:ea typeface="楷体" panose="02010609060101010101" pitchFamily="49" charset="-122"/>
                </a:endParaRPr>
              </a:p>
            </p:txBody>
          </p:sp>
        </mc:Choice>
        <mc:Fallback>
          <p:sp>
            <p:nvSpPr>
              <p:cNvPr id="26" name="标题 1"/>
              <p:cNvSpPr txBox="1">
                <a:spLocks noRot="1" noChangeAspect="1" noMove="1" noResize="1" noEditPoints="1" noAdjustHandles="1" noChangeArrowheads="1" noChangeShapeType="1" noTextEdit="1"/>
              </p:cNvSpPr>
              <p:nvPr/>
            </p:nvSpPr>
            <p:spPr>
              <a:xfrm>
                <a:off x="5933975" y="3105924"/>
                <a:ext cx="842864" cy="443838"/>
              </a:xfrm>
              <a:prstGeom prst="rect">
                <a:avLst/>
              </a:prstGeom>
              <a:blipFill rotWithShape="1">
                <a:blip r:embed="rId10"/>
                <a:stretch>
                  <a:fillRect l="-63" t="-22064" r="14" b="-2215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标题 1"/>
              <p:cNvSpPr txBox="1"/>
              <p:nvPr/>
            </p:nvSpPr>
            <p:spPr>
              <a:xfrm>
                <a:off x="6806529" y="3114311"/>
                <a:ext cx="539792" cy="44383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ea typeface="Cambria Math" panose="02040503050406030204" pitchFamily="18" charset="0"/>
                        </a:rPr>
                        <m:t>0</m:t>
                      </m:r>
                    </m:oMath>
                  </m:oMathPara>
                </a14:m>
                <a:endParaRPr lang="en-US" altLang="zh-CN" sz="2800" dirty="0">
                  <a:solidFill>
                    <a:schemeClr val="tx1"/>
                  </a:solidFill>
                  <a:latin typeface="楷体" panose="02010609060101010101" pitchFamily="49" charset="-122"/>
                  <a:ea typeface="楷体" panose="02010609060101010101" pitchFamily="49" charset="-122"/>
                </a:endParaRPr>
              </a:p>
            </p:txBody>
          </p:sp>
        </mc:Choice>
        <mc:Fallback>
          <p:sp>
            <p:nvSpPr>
              <p:cNvPr id="27" name="标题 1"/>
              <p:cNvSpPr txBox="1">
                <a:spLocks noRot="1" noChangeAspect="1" noMove="1" noResize="1" noEditPoints="1" noAdjustHandles="1" noChangeArrowheads="1" noChangeShapeType="1" noTextEdit="1"/>
              </p:cNvSpPr>
              <p:nvPr/>
            </p:nvSpPr>
            <p:spPr>
              <a:xfrm>
                <a:off x="6806529" y="3114311"/>
                <a:ext cx="539792" cy="443838"/>
              </a:xfrm>
              <a:prstGeom prst="rect">
                <a:avLst/>
              </a:prstGeom>
              <a:blipFill rotWithShape="1">
                <a:blip r:embed="rId11"/>
                <a:stretch>
                  <a:fillRect l="-111" t="-22094" r="1" b="-2212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 name="标题 1"/>
              <p:cNvSpPr txBox="1"/>
              <p:nvPr/>
            </p:nvSpPr>
            <p:spPr>
              <a:xfrm>
                <a:off x="61016" y="3429000"/>
                <a:ext cx="9082983" cy="103949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200" dirty="0">
                    <a:solidFill>
                      <a:schemeClr val="tx1"/>
                    </a:solidFill>
                    <a:ea typeface="Cambria Math" panose="02040503050406030204" pitchFamily="18" charset="0"/>
                  </a:rPr>
                  <a:t> </a:t>
                </a:r>
                <a14:m>
                  <m:oMath xmlns:m="http://schemas.openxmlformats.org/officeDocument/2006/math">
                    <m:r>
                      <a:rPr lang="en-US" altLang="zh-CN" sz="2800" b="0" i="0" smtClean="0">
                        <a:solidFill>
                          <a:schemeClr val="tx1"/>
                        </a:solidFill>
                        <a:latin typeface="Cambria Math" panose="02040503050406030204" pitchFamily="18" charset="0"/>
                        <a:ea typeface="Cambria Math" panose="02040503050406030204" pitchFamily="18" charset="0"/>
                      </a:rPr>
                      <m:t>0</m:t>
                    </m:r>
                    <m:r>
                      <a:rPr lang="en-US" altLang="zh-CN" sz="2800" b="0" i="0" smtClean="0">
                        <a:solidFill>
                          <a:schemeClr val="tx1"/>
                        </a:solidFill>
                        <a:latin typeface="Cambria Math" panose="02040503050406030204" pitchFamily="18" charset="0"/>
                        <a:ea typeface="Cambria Math" panose="02040503050406030204" pitchFamily="18" charset="0"/>
                      </a:rPr>
                      <m:t>=</m:t>
                    </m:r>
                    <m:nary>
                      <m:naryPr>
                        <m:chr m:val="∮"/>
                        <m:ctrlPr>
                          <a:rPr lang="en-US" altLang="zh-CN" sz="2800" i="1" smtClean="0">
                            <a:solidFill>
                              <a:schemeClr val="tx1"/>
                            </a:solidFill>
                            <a:latin typeface="Cambria Math" panose="02040503050406030204" pitchFamily="18" charset="0"/>
                            <a:ea typeface="Cambria Math" panose="02040503050406030204" pitchFamily="18" charset="0"/>
                          </a:rPr>
                        </m:ctrlPr>
                      </m:naryPr>
                      <m:sub>
                        <m:r>
                          <m:rPr>
                            <m:brk m:alnAt="23"/>
                          </m:rPr>
                          <a:rPr lang="en-US" altLang="zh-CN" sz="2800" b="0" i="1" smtClean="0">
                            <a:solidFill>
                              <a:schemeClr val="tx1"/>
                            </a:solidFill>
                            <a:latin typeface="Cambria Math" panose="02040503050406030204" pitchFamily="18" charset="0"/>
                            <a:ea typeface="Cambria Math" panose="02040503050406030204" pitchFamily="18" charset="0"/>
                          </a:rPr>
                          <m:t>𝑂</m:t>
                        </m:r>
                        <m:r>
                          <a:rPr lang="en-US" altLang="zh-CN" sz="2800" b="0" i="1" smtClean="0">
                            <a:solidFill>
                              <a:schemeClr val="tx1"/>
                            </a:solidFill>
                            <a:latin typeface="Cambria Math" panose="02040503050406030204" pitchFamily="18" charset="0"/>
                            <a:ea typeface="Cambria Math" panose="02040503050406030204" pitchFamily="18" charset="0"/>
                          </a:rPr>
                          <m:t>𝐴𝐵</m:t>
                        </m:r>
                        <m:r>
                          <a:rPr lang="en-US" altLang="zh-CN" sz="2800" b="0" i="1" smtClean="0">
                            <a:latin typeface="Cambria Math" panose="02040503050406030204" pitchFamily="18" charset="0"/>
                            <a:ea typeface="Cambria Math" panose="02040503050406030204" pitchFamily="18" charset="0"/>
                          </a:rPr>
                          <m:t>𝑂</m:t>
                        </m:r>
                      </m:sub>
                      <m:sup/>
                      <m:e>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𝑒</m:t>
                            </m:r>
                          </m:e>
                          <m:sup>
                            <m:r>
                              <a:rPr lang="en-US" altLang="zh-CN" sz="2800" i="1">
                                <a:latin typeface="Cambria Math" panose="02040503050406030204" pitchFamily="18" charset="0"/>
                                <a:ea typeface="Cambria Math" panose="02040503050406030204" pitchFamily="18" charset="0"/>
                              </a:rPr>
                              <m:t>−</m:t>
                            </m:r>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𝑧</m:t>
                                </m:r>
                              </m:e>
                              <m:sup>
                                <m:r>
                                  <a:rPr lang="en-US" altLang="zh-CN" sz="2800" i="1">
                                    <a:latin typeface="Cambria Math" panose="02040503050406030204" pitchFamily="18" charset="0"/>
                                    <a:ea typeface="Cambria Math" panose="02040503050406030204" pitchFamily="18" charset="0"/>
                                  </a:rPr>
                                  <m:t>2</m:t>
                                </m:r>
                              </m:sup>
                            </m:sSup>
                          </m:sup>
                        </m:sSup>
                      </m:e>
                    </m:nary>
                    <m:r>
                      <a:rPr lang="en-US" altLang="zh-CN" sz="2800" b="0" i="1" smtClean="0">
                        <a:solidFill>
                          <a:schemeClr val="tx1"/>
                        </a:solidFill>
                        <a:latin typeface="Cambria Math" panose="02040503050406030204" pitchFamily="18" charset="0"/>
                        <a:ea typeface="Cambria Math" panose="02040503050406030204" pitchFamily="18" charset="0"/>
                      </a:rPr>
                      <m:t>𝑑𝑧</m:t>
                    </m:r>
                    <m:r>
                      <a:rPr lang="en-US" altLang="zh-CN" sz="2800" b="0" i="1" smtClean="0">
                        <a:solidFill>
                          <a:schemeClr val="tx1"/>
                        </a:solidFill>
                        <a:latin typeface="Cambria Math" panose="02040503050406030204" pitchFamily="18" charset="0"/>
                        <a:ea typeface="Cambria Math" panose="02040503050406030204" pitchFamily="18" charset="0"/>
                      </a:rPr>
                      <m:t>=</m:t>
                    </m:r>
                    <m:r>
                      <m:rPr>
                        <m:nor/>
                      </m:rPr>
                      <a:rPr lang="en-US" altLang="zh-CN" sz="2800" dirty="0">
                        <a:solidFill>
                          <a:srgbClr val="FF0000"/>
                        </a:solidFill>
                        <a:latin typeface="Speak Pro Light" panose="020B0304020101020102" pitchFamily="34" charset="0"/>
                        <a:ea typeface="Cambria Math" panose="02040503050406030204" pitchFamily="18" charset="0"/>
                      </a:rPr>
                      <m:t>①</m:t>
                    </m:r>
                  </m:oMath>
                </a14:m>
                <a:r>
                  <a:rPr lang="en-US" altLang="zh-CN" sz="2800" dirty="0">
                    <a:solidFill>
                      <a:schemeClr val="tx1"/>
                    </a:solidFill>
                    <a:latin typeface="楷体" panose="02010609060101010101" pitchFamily="49" charset="-122"/>
                    <a:ea typeface="楷体" panose="02010609060101010101" pitchFamily="49" charset="-122"/>
                  </a:rPr>
                  <a:t>+</a:t>
                </a:r>
                <a:r>
                  <a:rPr lang="en-US" altLang="zh-CN" sz="2800" dirty="0">
                    <a:solidFill>
                      <a:srgbClr val="FF0000"/>
                    </a:solidFill>
                    <a:ea typeface="Cambria Math" panose="02040503050406030204" pitchFamily="18" charset="0"/>
                  </a:rPr>
                  <a:t> </a:t>
                </a:r>
                <a14:m>
                  <m:oMath xmlns:m="http://schemas.openxmlformats.org/officeDocument/2006/math">
                    <m:r>
                      <m:rPr>
                        <m:nor/>
                      </m:rPr>
                      <a:rPr lang="en-US" altLang="zh-CN" sz="2800" dirty="0">
                        <a:solidFill>
                          <a:srgbClr val="FF0000"/>
                        </a:solidFill>
                        <a:latin typeface="Sitka Subheading" pitchFamily="2" charset="0"/>
                        <a:ea typeface="Cambria Math" panose="02040503050406030204" pitchFamily="18" charset="0"/>
                      </a:rPr>
                      <m:t>②</m:t>
                    </m:r>
                    <m:r>
                      <a:rPr lang="en-US" altLang="zh-CN" sz="2800" i="1">
                        <a:latin typeface="Cambria Math" panose="02040503050406030204" pitchFamily="18" charset="0"/>
                        <a:ea typeface="Cambria Math" panose="02040503050406030204" pitchFamily="18" charset="0"/>
                      </a:rPr>
                      <m:t>−</m:t>
                    </m:r>
                    <m:f>
                      <m:fPr>
                        <m:ctrlPr>
                          <a:rPr lang="en-US" altLang="zh-CN" sz="2800" i="1">
                            <a:latin typeface="Cambria Math" panose="02040503050406030204" pitchFamily="18" charset="0"/>
                            <a:ea typeface="Cambria Math" panose="02040503050406030204" pitchFamily="18" charset="0"/>
                          </a:rPr>
                        </m:ctrlPr>
                      </m:fPr>
                      <m:num>
                        <m:r>
                          <a:rPr lang="en-US" altLang="zh-CN" sz="2800" i="1">
                            <a:latin typeface="Cambria Math" panose="02040503050406030204" pitchFamily="18" charset="0"/>
                            <a:ea typeface="Cambria Math" panose="02040503050406030204" pitchFamily="18" charset="0"/>
                          </a:rPr>
                          <m:t>1</m:t>
                        </m:r>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𝑖</m:t>
                        </m:r>
                      </m:num>
                      <m:den>
                        <m:rad>
                          <m:radPr>
                            <m:degHide m:val="on"/>
                            <m:ctrlPr>
                              <a:rPr lang="en-US" altLang="zh-CN" sz="2800" i="1">
                                <a:latin typeface="Cambria Math" panose="02040503050406030204" pitchFamily="18" charset="0"/>
                                <a:ea typeface="Cambria Math" panose="02040503050406030204" pitchFamily="18" charset="0"/>
                              </a:rPr>
                            </m:ctrlPr>
                          </m:radPr>
                          <m:deg/>
                          <m:e>
                            <m:r>
                              <a:rPr lang="en-US" altLang="zh-CN" sz="2800" i="1">
                                <a:latin typeface="Cambria Math" panose="02040503050406030204" pitchFamily="18" charset="0"/>
                                <a:ea typeface="Cambria Math" panose="02040503050406030204" pitchFamily="18" charset="0"/>
                              </a:rPr>
                              <m:t>2</m:t>
                            </m:r>
                          </m:e>
                        </m:rad>
                      </m:den>
                    </m:f>
                    <m:nary>
                      <m:naryPr>
                        <m:ctrlPr>
                          <a:rPr lang="en-US" altLang="zh-CN" sz="2800" i="1">
                            <a:latin typeface="Cambria Math" panose="02040503050406030204" pitchFamily="18" charset="0"/>
                            <a:ea typeface="Cambria Math" panose="02040503050406030204" pitchFamily="18" charset="0"/>
                          </a:rPr>
                        </m:ctrlPr>
                      </m:naryPr>
                      <m:sub>
                        <m:r>
                          <m:rPr>
                            <m:brk m:alnAt="23"/>
                          </m:rPr>
                          <a:rPr lang="en-US" altLang="zh-CN" sz="2800" i="1">
                            <a:latin typeface="Cambria Math" panose="02040503050406030204" pitchFamily="18" charset="0"/>
                            <a:ea typeface="Cambria Math" panose="02040503050406030204" pitchFamily="18" charset="0"/>
                          </a:rPr>
                          <m:t>0</m:t>
                        </m:r>
                      </m:sub>
                      <m:sup>
                        <m:r>
                          <a:rPr lang="en-US" altLang="zh-CN" sz="2800" i="1" smtClean="0">
                            <a:latin typeface="Cambria Math" panose="02040503050406030204" pitchFamily="18" charset="0"/>
                            <a:ea typeface="Cambria Math" panose="02040503050406030204" pitchFamily="18" charset="0"/>
                          </a:rPr>
                          <m:t>∞</m:t>
                        </m:r>
                      </m:sup>
                      <m:e>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𝑐𝑜𝑠</m:t>
                        </m:r>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𝑡</m:t>
                            </m:r>
                          </m:e>
                          <m:sup>
                            <m:r>
                              <a:rPr lang="en-US" altLang="zh-CN" sz="2800" i="1">
                                <a:latin typeface="Cambria Math" panose="02040503050406030204" pitchFamily="18" charset="0"/>
                                <a:ea typeface="Cambria Math" panose="02040503050406030204" pitchFamily="18" charset="0"/>
                              </a:rPr>
                              <m:t>2</m:t>
                            </m:r>
                          </m:sup>
                        </m:sSup>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𝑖𝑠𝑖𝑛</m:t>
                        </m:r>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𝑡</m:t>
                            </m:r>
                          </m:e>
                          <m:sup>
                            <m:r>
                              <a:rPr lang="en-US" altLang="zh-CN" sz="2800" i="1">
                                <a:latin typeface="Cambria Math" panose="02040503050406030204" pitchFamily="18" charset="0"/>
                                <a:ea typeface="Cambria Math" panose="02040503050406030204" pitchFamily="18" charset="0"/>
                              </a:rPr>
                              <m:t>2</m:t>
                            </m:r>
                          </m:sup>
                        </m:sSup>
                        <m:r>
                          <a:rPr lang="en-US" altLang="zh-CN" sz="2800" i="1">
                            <a:latin typeface="Cambria Math" panose="02040503050406030204" pitchFamily="18" charset="0"/>
                            <a:ea typeface="Cambria Math" panose="02040503050406030204" pitchFamily="18" charset="0"/>
                          </a:rPr>
                          <m:t>)</m:t>
                        </m:r>
                      </m:e>
                    </m:nary>
                    <m:r>
                      <a:rPr lang="en-US" altLang="zh-CN" sz="2800" i="1">
                        <a:latin typeface="Cambria Math" panose="02040503050406030204" pitchFamily="18" charset="0"/>
                        <a:ea typeface="Cambria Math" panose="02040503050406030204" pitchFamily="18" charset="0"/>
                      </a:rPr>
                      <m:t>𝑑𝑡</m:t>
                    </m:r>
                    <m:r>
                      <m:rPr>
                        <m:nor/>
                      </m:rPr>
                      <a:rPr lang="en-US" altLang="zh-CN" sz="2800" dirty="0">
                        <a:latin typeface="楷体" panose="02010609060101010101" pitchFamily="49" charset="-122"/>
                        <a:ea typeface="楷体" panose="02010609060101010101" pitchFamily="49" charset="-122"/>
                      </a:rPr>
                      <m:t> </m:t>
                    </m:r>
                  </m:oMath>
                </a14:m>
                <a:endParaRPr lang="en-US" altLang="zh-CN" sz="2800" dirty="0">
                  <a:latin typeface="楷体" panose="02010609060101010101" pitchFamily="49" charset="-122"/>
                  <a:ea typeface="楷体" panose="02010609060101010101" pitchFamily="49" charset="-122"/>
                </a:endParaRPr>
              </a:p>
            </p:txBody>
          </p:sp>
        </mc:Choice>
        <mc:Fallback>
          <p:sp>
            <p:nvSpPr>
              <p:cNvPr id="28" name="标题 1"/>
              <p:cNvSpPr txBox="1">
                <a:spLocks noRot="1" noChangeAspect="1" noMove="1" noResize="1" noEditPoints="1" noAdjustHandles="1" noChangeArrowheads="1" noChangeShapeType="1" noTextEdit="1"/>
              </p:cNvSpPr>
              <p:nvPr/>
            </p:nvSpPr>
            <p:spPr>
              <a:xfrm>
                <a:off x="61016" y="3429000"/>
                <a:ext cx="9082983" cy="1039495"/>
              </a:xfrm>
              <a:prstGeom prst="rect">
                <a:avLst/>
              </a:prstGeom>
              <a:blipFill rotWithShape="1">
                <a:blip r:embed="rId12"/>
                <a:stretch>
                  <a:fillRect l="-1" r="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标题 1"/>
              <p:cNvSpPr txBox="1"/>
              <p:nvPr/>
            </p:nvSpPr>
            <p:spPr>
              <a:xfrm>
                <a:off x="55289" y="4223008"/>
                <a:ext cx="7505355" cy="103949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200" dirty="0">
                    <a:solidFill>
                      <a:schemeClr val="tx1"/>
                    </a:solidFill>
                    <a:ea typeface="Cambria Math" panose="02040503050406030204" pitchFamily="18" charset="0"/>
                  </a:rPr>
                  <a:t> </a:t>
                </a:r>
                <a14:m>
                  <m:oMath xmlns:m="http://schemas.openxmlformats.org/officeDocument/2006/math">
                    <m:f>
                      <m:fPr>
                        <m:ctrlPr>
                          <a:rPr lang="en-US" altLang="zh-CN" sz="2800" i="1">
                            <a:latin typeface="Cambria Math" panose="02040503050406030204" pitchFamily="18" charset="0"/>
                            <a:ea typeface="Cambria Math" panose="02040503050406030204" pitchFamily="18" charset="0"/>
                          </a:rPr>
                        </m:ctrlPr>
                      </m:fPr>
                      <m:num>
                        <m:r>
                          <a:rPr lang="en-US" altLang="zh-CN" sz="2800" i="1">
                            <a:latin typeface="Cambria Math" panose="02040503050406030204" pitchFamily="18" charset="0"/>
                            <a:ea typeface="Cambria Math" panose="02040503050406030204" pitchFamily="18" charset="0"/>
                          </a:rPr>
                          <m:t>1</m:t>
                        </m:r>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𝑖</m:t>
                        </m:r>
                      </m:num>
                      <m:den>
                        <m:rad>
                          <m:radPr>
                            <m:degHide m:val="on"/>
                            <m:ctrlPr>
                              <a:rPr lang="en-US" altLang="zh-CN" sz="2800" i="1">
                                <a:latin typeface="Cambria Math" panose="02040503050406030204" pitchFamily="18" charset="0"/>
                                <a:ea typeface="Cambria Math" panose="02040503050406030204" pitchFamily="18" charset="0"/>
                              </a:rPr>
                            </m:ctrlPr>
                          </m:radPr>
                          <m:deg/>
                          <m:e>
                            <m:r>
                              <a:rPr lang="en-US" altLang="zh-CN" sz="2800" i="1">
                                <a:latin typeface="Cambria Math" panose="02040503050406030204" pitchFamily="18" charset="0"/>
                                <a:ea typeface="Cambria Math" panose="02040503050406030204" pitchFamily="18" charset="0"/>
                              </a:rPr>
                              <m:t>2</m:t>
                            </m:r>
                          </m:e>
                        </m:rad>
                      </m:den>
                    </m:f>
                    <m:nary>
                      <m:naryPr>
                        <m:ctrlPr>
                          <a:rPr lang="en-US" altLang="zh-CN" sz="2800" i="1">
                            <a:latin typeface="Cambria Math" panose="02040503050406030204" pitchFamily="18" charset="0"/>
                            <a:ea typeface="Cambria Math" panose="02040503050406030204" pitchFamily="18" charset="0"/>
                          </a:rPr>
                        </m:ctrlPr>
                      </m:naryPr>
                      <m:sub>
                        <m:r>
                          <m:rPr>
                            <m:brk m:alnAt="23"/>
                          </m:rPr>
                          <a:rPr lang="en-US" altLang="zh-CN" sz="2800" i="1">
                            <a:latin typeface="Cambria Math" panose="02040503050406030204" pitchFamily="18" charset="0"/>
                            <a:ea typeface="Cambria Math" panose="02040503050406030204" pitchFamily="18" charset="0"/>
                          </a:rPr>
                          <m:t>0</m:t>
                        </m:r>
                      </m:sub>
                      <m:sup>
                        <m:r>
                          <a:rPr lang="en-US" altLang="zh-CN" sz="2800" b="0" i="1" smtClean="0">
                            <a:latin typeface="Cambria Math" panose="02040503050406030204" pitchFamily="18" charset="0"/>
                            <a:ea typeface="Cambria Math" panose="02040503050406030204" pitchFamily="18" charset="0"/>
                          </a:rPr>
                          <m:t>+∞</m:t>
                        </m:r>
                      </m:sup>
                      <m:e>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𝑐𝑜𝑠</m:t>
                        </m:r>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𝑡</m:t>
                            </m:r>
                          </m:e>
                          <m:sup>
                            <m:r>
                              <a:rPr lang="en-US" altLang="zh-CN" sz="2800" i="1">
                                <a:latin typeface="Cambria Math" panose="02040503050406030204" pitchFamily="18" charset="0"/>
                                <a:ea typeface="Cambria Math" panose="02040503050406030204" pitchFamily="18" charset="0"/>
                              </a:rPr>
                              <m:t>2</m:t>
                            </m:r>
                          </m:sup>
                        </m:sSup>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𝑖𝑠𝑖𝑛</m:t>
                        </m:r>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𝑡</m:t>
                            </m:r>
                          </m:e>
                          <m:sup>
                            <m:r>
                              <a:rPr lang="en-US" altLang="zh-CN" sz="2800" i="1">
                                <a:latin typeface="Cambria Math" panose="02040503050406030204" pitchFamily="18" charset="0"/>
                                <a:ea typeface="Cambria Math" panose="02040503050406030204" pitchFamily="18" charset="0"/>
                              </a:rPr>
                              <m:t>2</m:t>
                            </m:r>
                          </m:sup>
                        </m:sSup>
                        <m:r>
                          <a:rPr lang="en-US" altLang="zh-CN" sz="2800" i="1">
                            <a:latin typeface="Cambria Math" panose="02040503050406030204" pitchFamily="18" charset="0"/>
                            <a:ea typeface="Cambria Math" panose="02040503050406030204" pitchFamily="18" charset="0"/>
                          </a:rPr>
                          <m:t>)</m:t>
                        </m:r>
                      </m:e>
                    </m:nary>
                    <m:r>
                      <a:rPr lang="en-US" altLang="zh-CN" sz="2800" i="1">
                        <a:latin typeface="Cambria Math" panose="02040503050406030204" pitchFamily="18" charset="0"/>
                        <a:ea typeface="Cambria Math" panose="02040503050406030204" pitchFamily="18" charset="0"/>
                      </a:rPr>
                      <m:t>𝑑𝑡</m:t>
                    </m:r>
                    <m:r>
                      <a:rPr lang="en-US" altLang="zh-CN" sz="2800" b="0" i="1" smtClean="0">
                        <a:latin typeface="Cambria Math" panose="02040503050406030204" pitchFamily="18" charset="0"/>
                        <a:ea typeface="Cambria Math" panose="02040503050406030204" pitchFamily="18" charset="0"/>
                      </a:rPr>
                      <m:t>=</m:t>
                    </m:r>
                    <m:r>
                      <m:rPr>
                        <m:nor/>
                      </m:rPr>
                      <a:rPr lang="en-US" altLang="zh-CN" sz="2800" dirty="0">
                        <a:solidFill>
                          <a:srgbClr val="FF0000"/>
                        </a:solidFill>
                        <a:latin typeface="Speak Pro Light" panose="020B0304020101020102" pitchFamily="34" charset="0"/>
                        <a:ea typeface="Cambria Math" panose="02040503050406030204" pitchFamily="18" charset="0"/>
                      </a:rPr>
                      <m:t>①</m:t>
                    </m:r>
                    <m:r>
                      <m:rPr>
                        <m:nor/>
                      </m:rPr>
                      <a:rPr lang="en-US" altLang="zh-CN" sz="2800" dirty="0">
                        <a:latin typeface="楷体" panose="02010609060101010101" pitchFamily="49" charset="-122"/>
                        <a:ea typeface="楷体" panose="02010609060101010101" pitchFamily="49" charset="-122"/>
                      </a:rPr>
                      <m:t>+</m:t>
                    </m:r>
                    <m:r>
                      <m:rPr>
                        <m:nor/>
                      </m:rPr>
                      <a:rPr lang="en-US" altLang="zh-CN" sz="2800" dirty="0">
                        <a:solidFill>
                          <a:srgbClr val="FF0000"/>
                        </a:solidFill>
                        <a:latin typeface="Cambria Math" panose="02040503050406030204" pitchFamily="18" charset="0"/>
                        <a:ea typeface="Cambria Math" panose="02040503050406030204" pitchFamily="18" charset="0"/>
                      </a:rPr>
                      <m:t> </m:t>
                    </m:r>
                    <m:r>
                      <m:rPr>
                        <m:nor/>
                      </m:rPr>
                      <a:rPr lang="en-US" altLang="zh-CN" sz="2800" dirty="0">
                        <a:solidFill>
                          <a:srgbClr val="FF0000"/>
                        </a:solidFill>
                        <a:latin typeface="Sitka Subheading" pitchFamily="2" charset="0"/>
                        <a:ea typeface="Cambria Math" panose="02040503050406030204" pitchFamily="18" charset="0"/>
                      </a:rPr>
                      <m:t>②</m:t>
                    </m:r>
                    <m:r>
                      <a:rPr lang="en-US" altLang="zh-CN" sz="2800" i="1">
                        <a:latin typeface="Cambria Math" panose="02040503050406030204" pitchFamily="18" charset="0"/>
                        <a:ea typeface="Cambria Math" panose="02040503050406030204" pitchFamily="18" charset="0"/>
                      </a:rPr>
                      <m:t>=</m:t>
                    </m:r>
                    <m:f>
                      <m:fPr>
                        <m:ctrlPr>
                          <a:rPr lang="en-US" altLang="zh-CN" sz="2800" i="1">
                            <a:latin typeface="Cambria Math" panose="02040503050406030204" pitchFamily="18" charset="0"/>
                            <a:ea typeface="Cambria Math" panose="02040503050406030204" pitchFamily="18" charset="0"/>
                          </a:rPr>
                        </m:ctrlPr>
                      </m:fPr>
                      <m:num>
                        <m:rad>
                          <m:radPr>
                            <m:degHide m:val="on"/>
                            <m:ctrlPr>
                              <a:rPr lang="en-US" altLang="zh-CN" sz="2800" i="1">
                                <a:latin typeface="Cambria Math" panose="02040503050406030204" pitchFamily="18" charset="0"/>
                                <a:ea typeface="Cambria Math" panose="02040503050406030204" pitchFamily="18" charset="0"/>
                              </a:rPr>
                            </m:ctrlPr>
                          </m:radPr>
                          <m:deg/>
                          <m:e>
                            <m:r>
                              <a:rPr lang="zh-CN" altLang="en-US" sz="2800" i="1">
                                <a:latin typeface="Cambria Math" panose="02040503050406030204" pitchFamily="18" charset="0"/>
                                <a:ea typeface="Cambria Math" panose="02040503050406030204" pitchFamily="18" charset="0"/>
                              </a:rPr>
                              <m:t>𝜋</m:t>
                            </m:r>
                          </m:e>
                        </m:rad>
                      </m:num>
                      <m:den>
                        <m:r>
                          <a:rPr lang="en-US" altLang="zh-CN" sz="2800" i="1">
                            <a:latin typeface="Cambria Math" panose="02040503050406030204" pitchFamily="18" charset="0"/>
                            <a:ea typeface="Cambria Math" panose="02040503050406030204" pitchFamily="18" charset="0"/>
                          </a:rPr>
                          <m:t>2</m:t>
                        </m:r>
                      </m:den>
                    </m:f>
                    <m:r>
                      <a:rPr lang="en-US" altLang="zh-CN" sz="2800" b="0" i="0" smtClean="0">
                        <a:latin typeface="Cambria Math" panose="02040503050406030204" pitchFamily="18" charset="0"/>
                        <a:ea typeface="Cambria Math" panose="02040503050406030204" pitchFamily="18" charset="0"/>
                      </a:rPr>
                      <m:t>+</m:t>
                    </m:r>
                    <m:r>
                      <a:rPr lang="en-US" altLang="zh-CN" sz="2800" b="0" i="0" smtClean="0">
                        <a:latin typeface="Cambria Math" panose="02040503050406030204" pitchFamily="18" charset="0"/>
                        <a:ea typeface="Cambria Math" panose="02040503050406030204" pitchFamily="18" charset="0"/>
                      </a:rPr>
                      <m:t>0</m:t>
                    </m:r>
                  </m:oMath>
                </a14:m>
                <a:endParaRPr lang="en-US" altLang="zh-CN" sz="2800" dirty="0">
                  <a:latin typeface="楷体" panose="02010609060101010101" pitchFamily="49" charset="-122"/>
                  <a:ea typeface="楷体" panose="02010609060101010101" pitchFamily="49" charset="-122"/>
                </a:endParaRPr>
              </a:p>
            </p:txBody>
          </p:sp>
        </mc:Choice>
        <mc:Fallback>
          <p:sp>
            <p:nvSpPr>
              <p:cNvPr id="30" name="标题 1"/>
              <p:cNvSpPr txBox="1">
                <a:spLocks noRot="1" noChangeAspect="1" noMove="1" noResize="1" noEditPoints="1" noAdjustHandles="1" noChangeArrowheads="1" noChangeShapeType="1" noTextEdit="1"/>
              </p:cNvSpPr>
              <p:nvPr/>
            </p:nvSpPr>
            <p:spPr>
              <a:xfrm>
                <a:off x="55289" y="4223008"/>
                <a:ext cx="7505355" cy="1039495"/>
              </a:xfrm>
              <a:prstGeom prst="rect">
                <a:avLst/>
              </a:prstGeom>
              <a:blipFill rotWithShape="1">
                <a:blip r:embed="rId13"/>
                <a:stretch>
                  <a:fillRect l="-1" t="-25" r="4" b="2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标题 1"/>
              <p:cNvSpPr txBox="1"/>
              <p:nvPr/>
            </p:nvSpPr>
            <p:spPr>
              <a:xfrm>
                <a:off x="0" y="5035467"/>
                <a:ext cx="5471961" cy="103949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2800" dirty="0">
                    <a:ea typeface="Cambria Math" panose="02040503050406030204" pitchFamily="18" charset="0"/>
                  </a:rPr>
                  <a:t> </a:t>
                </a:r>
                <a14:m>
                  <m:oMath xmlns:m="http://schemas.openxmlformats.org/officeDocument/2006/math">
                    <m:nary>
                      <m:naryPr>
                        <m:ctrlPr>
                          <a:rPr lang="en-US" altLang="zh-CN" sz="2800" i="1">
                            <a:latin typeface="Cambria Math" panose="02040503050406030204" pitchFamily="18" charset="0"/>
                            <a:ea typeface="Cambria Math" panose="02040503050406030204" pitchFamily="18" charset="0"/>
                          </a:rPr>
                        </m:ctrlPr>
                      </m:naryPr>
                      <m:sub>
                        <m:r>
                          <m:rPr>
                            <m:brk m:alnAt="23"/>
                          </m:rPr>
                          <a:rPr lang="en-US" altLang="zh-CN" sz="2800" i="1">
                            <a:latin typeface="Cambria Math" panose="02040503050406030204" pitchFamily="18" charset="0"/>
                            <a:ea typeface="Cambria Math" panose="02040503050406030204" pitchFamily="18" charset="0"/>
                          </a:rPr>
                          <m:t>0</m:t>
                        </m:r>
                      </m:sub>
                      <m:sup>
                        <m:r>
                          <a:rPr lang="en-US" altLang="zh-CN" sz="2800" b="0" i="1" smtClean="0">
                            <a:latin typeface="Cambria Math" panose="02040503050406030204" pitchFamily="18" charset="0"/>
                            <a:ea typeface="Cambria Math" panose="02040503050406030204" pitchFamily="18" charset="0"/>
                          </a:rPr>
                          <m:t>+∞</m:t>
                        </m:r>
                      </m:sup>
                      <m:e>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𝑐𝑜𝑠</m:t>
                        </m:r>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𝑡</m:t>
                            </m:r>
                          </m:e>
                          <m:sup>
                            <m:r>
                              <a:rPr lang="en-US" altLang="zh-CN" sz="2800" i="1">
                                <a:latin typeface="Cambria Math" panose="02040503050406030204" pitchFamily="18" charset="0"/>
                                <a:ea typeface="Cambria Math" panose="02040503050406030204" pitchFamily="18" charset="0"/>
                              </a:rPr>
                              <m:t>2</m:t>
                            </m:r>
                          </m:sup>
                        </m:sSup>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𝑖𝑠𝑖𝑛</m:t>
                        </m:r>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𝑡</m:t>
                            </m:r>
                          </m:e>
                          <m:sup>
                            <m:r>
                              <a:rPr lang="en-US" altLang="zh-CN" sz="2800" i="1">
                                <a:latin typeface="Cambria Math" panose="02040503050406030204" pitchFamily="18" charset="0"/>
                                <a:ea typeface="Cambria Math" panose="02040503050406030204" pitchFamily="18" charset="0"/>
                              </a:rPr>
                              <m:t>2</m:t>
                            </m:r>
                          </m:sup>
                        </m:sSup>
                        <m:r>
                          <a:rPr lang="en-US" altLang="zh-CN" sz="2800" i="1">
                            <a:latin typeface="Cambria Math" panose="02040503050406030204" pitchFamily="18" charset="0"/>
                            <a:ea typeface="Cambria Math" panose="02040503050406030204" pitchFamily="18" charset="0"/>
                          </a:rPr>
                          <m:t>)</m:t>
                        </m:r>
                      </m:e>
                    </m:nary>
                    <m:r>
                      <a:rPr lang="en-US" altLang="zh-CN" sz="2800" i="1">
                        <a:latin typeface="Cambria Math" panose="02040503050406030204" pitchFamily="18" charset="0"/>
                        <a:ea typeface="Cambria Math" panose="02040503050406030204" pitchFamily="18" charset="0"/>
                      </a:rPr>
                      <m:t>𝑑𝑡</m:t>
                    </m:r>
                    <m:r>
                      <a:rPr lang="en-US" altLang="zh-CN" sz="2800" b="0" i="1" smtClean="0">
                        <a:latin typeface="Cambria Math" panose="02040503050406030204" pitchFamily="18" charset="0"/>
                        <a:ea typeface="Cambria Math" panose="02040503050406030204" pitchFamily="18" charset="0"/>
                      </a:rPr>
                      <m:t>=</m:t>
                    </m:r>
                    <m:f>
                      <m:fPr>
                        <m:ctrlPr>
                          <a:rPr lang="en-US" altLang="zh-CN" sz="2800" i="1">
                            <a:latin typeface="Cambria Math" panose="02040503050406030204" pitchFamily="18" charset="0"/>
                            <a:ea typeface="Cambria Math" panose="02040503050406030204" pitchFamily="18" charset="0"/>
                          </a:rPr>
                        </m:ctrlPr>
                      </m:fPr>
                      <m:num>
                        <m:rad>
                          <m:radPr>
                            <m:degHide m:val="on"/>
                            <m:ctrlPr>
                              <a:rPr lang="en-US" altLang="zh-CN" sz="2800" i="1">
                                <a:latin typeface="Cambria Math" panose="02040503050406030204" pitchFamily="18" charset="0"/>
                                <a:ea typeface="Cambria Math" panose="02040503050406030204" pitchFamily="18" charset="0"/>
                              </a:rPr>
                            </m:ctrlPr>
                          </m:radPr>
                          <m:deg/>
                          <m:e>
                            <m:r>
                              <a:rPr lang="zh-CN" altLang="en-US" sz="2800" i="1">
                                <a:latin typeface="Cambria Math" panose="02040503050406030204" pitchFamily="18" charset="0"/>
                                <a:ea typeface="Cambria Math" panose="02040503050406030204" pitchFamily="18" charset="0"/>
                              </a:rPr>
                              <m:t>𝜋</m:t>
                            </m:r>
                          </m:e>
                        </m:rad>
                      </m:num>
                      <m:den>
                        <m:r>
                          <a:rPr lang="en-US" altLang="zh-CN" sz="2800" i="1">
                            <a:latin typeface="Cambria Math" panose="02040503050406030204" pitchFamily="18" charset="0"/>
                            <a:ea typeface="Cambria Math" panose="02040503050406030204" pitchFamily="18" charset="0"/>
                          </a:rPr>
                          <m:t>2</m:t>
                        </m:r>
                      </m:den>
                    </m:f>
                    <m:r>
                      <a:rPr lang="en-US" altLang="zh-CN" sz="2800" i="1">
                        <a:latin typeface="Cambria Math" panose="02040503050406030204" pitchFamily="18" charset="0"/>
                        <a:ea typeface="Cambria Math" panose="02040503050406030204" pitchFamily="18" charset="0"/>
                      </a:rPr>
                      <m:t>∙</m:t>
                    </m:r>
                    <m:f>
                      <m:fPr>
                        <m:ctrlPr>
                          <a:rPr lang="en-US" altLang="zh-CN" sz="2800" i="1">
                            <a:latin typeface="Cambria Math" panose="02040503050406030204" pitchFamily="18" charset="0"/>
                            <a:ea typeface="Cambria Math" panose="02040503050406030204" pitchFamily="18" charset="0"/>
                          </a:rPr>
                        </m:ctrlPr>
                      </m:fPr>
                      <m:num>
                        <m:rad>
                          <m:radPr>
                            <m:degHide m:val="on"/>
                            <m:ctrlPr>
                              <a:rPr lang="en-US" altLang="zh-CN" sz="2800" i="1">
                                <a:latin typeface="Cambria Math" panose="02040503050406030204" pitchFamily="18" charset="0"/>
                                <a:ea typeface="Cambria Math" panose="02040503050406030204" pitchFamily="18" charset="0"/>
                              </a:rPr>
                            </m:ctrlPr>
                          </m:radPr>
                          <m:deg/>
                          <m:e>
                            <m:r>
                              <a:rPr lang="en-US" altLang="zh-CN" sz="2800" i="1">
                                <a:latin typeface="Cambria Math" panose="02040503050406030204" pitchFamily="18" charset="0"/>
                                <a:ea typeface="Cambria Math" panose="02040503050406030204" pitchFamily="18" charset="0"/>
                              </a:rPr>
                              <m:t>2</m:t>
                            </m:r>
                          </m:e>
                        </m:rad>
                      </m:num>
                      <m:den>
                        <m:r>
                          <a:rPr lang="en-US" altLang="zh-CN" sz="2800" b="0" i="1" smtClean="0">
                            <a:latin typeface="Cambria Math" panose="02040503050406030204" pitchFamily="18" charset="0"/>
                            <a:ea typeface="Cambria Math" panose="02040503050406030204" pitchFamily="18" charset="0"/>
                          </a:rPr>
                          <m:t>1</m:t>
                        </m:r>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𝑖</m:t>
                        </m:r>
                      </m:den>
                    </m:f>
                  </m:oMath>
                </a14:m>
                <a:endParaRPr lang="en-US" altLang="zh-CN" sz="2800" dirty="0">
                  <a:latin typeface="楷体" panose="02010609060101010101" pitchFamily="49" charset="-122"/>
                  <a:ea typeface="楷体" panose="02010609060101010101" pitchFamily="49" charset="-122"/>
                </a:endParaRPr>
              </a:p>
            </p:txBody>
          </p:sp>
        </mc:Choice>
        <mc:Fallback>
          <p:sp>
            <p:nvSpPr>
              <p:cNvPr id="31" name="标题 1"/>
              <p:cNvSpPr txBox="1">
                <a:spLocks noRot="1" noChangeAspect="1" noMove="1" noResize="1" noEditPoints="1" noAdjustHandles="1" noChangeArrowheads="1" noChangeShapeType="1" noTextEdit="1"/>
              </p:cNvSpPr>
              <p:nvPr/>
            </p:nvSpPr>
            <p:spPr>
              <a:xfrm>
                <a:off x="0" y="5035467"/>
                <a:ext cx="5471961" cy="1039495"/>
              </a:xfrm>
              <a:prstGeom prst="rect">
                <a:avLst/>
              </a:prstGeom>
              <a:blipFill rotWithShape="1">
                <a:blip r:embed="rId14"/>
                <a:stretch>
                  <a:fillRect t="-53" r="3" b="5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 name="标题 1"/>
              <p:cNvSpPr txBox="1"/>
              <p:nvPr/>
            </p:nvSpPr>
            <p:spPr>
              <a:xfrm>
                <a:off x="5117431" y="5017016"/>
                <a:ext cx="2292416" cy="103949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2800" b="0" dirty="0">
                    <a:ea typeface="Cambria Math" panose="02040503050406030204" pitchFamily="18" charset="0"/>
                  </a:rPr>
                  <a:t> </a:t>
                </a:r>
                <a14:m>
                  <m:oMath xmlns:m="http://schemas.openxmlformats.org/officeDocument/2006/math">
                    <m:r>
                      <a:rPr lang="en-US" altLang="zh-CN" sz="2800" b="0" i="1" smtClean="0">
                        <a:latin typeface="Cambria Math" panose="02040503050406030204" pitchFamily="18" charset="0"/>
                        <a:ea typeface="Cambria Math" panose="02040503050406030204" pitchFamily="18" charset="0"/>
                      </a:rPr>
                      <m:t>=</m:t>
                    </m:r>
                    <m:f>
                      <m:fPr>
                        <m:ctrlPr>
                          <a:rPr lang="en-US" altLang="zh-CN" sz="2800" i="1">
                            <a:latin typeface="Cambria Math" panose="02040503050406030204" pitchFamily="18" charset="0"/>
                            <a:ea typeface="Cambria Math" panose="02040503050406030204" pitchFamily="18" charset="0"/>
                          </a:rPr>
                        </m:ctrlPr>
                      </m:fPr>
                      <m:num>
                        <m:rad>
                          <m:radPr>
                            <m:degHide m:val="on"/>
                            <m:ctrlPr>
                              <a:rPr lang="en-US" altLang="zh-CN" sz="2800" i="1">
                                <a:latin typeface="Cambria Math" panose="02040503050406030204" pitchFamily="18" charset="0"/>
                                <a:ea typeface="Cambria Math" panose="02040503050406030204" pitchFamily="18" charset="0"/>
                              </a:rPr>
                            </m:ctrlPr>
                          </m:radPr>
                          <m:deg/>
                          <m:e>
                            <m:r>
                              <a:rPr lang="en-US" altLang="zh-CN" sz="2800" b="0" i="1" smtClean="0">
                                <a:latin typeface="Cambria Math" panose="02040503050406030204" pitchFamily="18" charset="0"/>
                                <a:ea typeface="Cambria Math" panose="02040503050406030204" pitchFamily="18" charset="0"/>
                              </a:rPr>
                              <m:t>2</m:t>
                            </m:r>
                            <m:r>
                              <a:rPr lang="zh-CN" altLang="en-US" sz="2800" i="1">
                                <a:latin typeface="Cambria Math" panose="02040503050406030204" pitchFamily="18" charset="0"/>
                                <a:ea typeface="Cambria Math" panose="02040503050406030204" pitchFamily="18" charset="0"/>
                              </a:rPr>
                              <m:t>𝜋</m:t>
                            </m:r>
                          </m:e>
                        </m:rad>
                      </m:num>
                      <m:den>
                        <m:r>
                          <a:rPr lang="en-US" altLang="zh-CN" sz="2800" b="0" i="1" smtClean="0">
                            <a:latin typeface="Cambria Math" panose="02040503050406030204" pitchFamily="18" charset="0"/>
                            <a:ea typeface="Cambria Math" panose="02040503050406030204" pitchFamily="18" charset="0"/>
                          </a:rPr>
                          <m:t>4</m:t>
                        </m:r>
                      </m:den>
                    </m:f>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1</m:t>
                    </m:r>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𝑖</m:t>
                    </m:r>
                    <m:r>
                      <a:rPr lang="en-US" altLang="zh-CN" sz="2800" b="0" i="1" smtClean="0">
                        <a:latin typeface="Cambria Math" panose="02040503050406030204" pitchFamily="18" charset="0"/>
                        <a:ea typeface="Cambria Math" panose="02040503050406030204" pitchFamily="18" charset="0"/>
                      </a:rPr>
                      <m:t>)</m:t>
                    </m:r>
                  </m:oMath>
                </a14:m>
                <a:endParaRPr lang="en-US" altLang="zh-CN" sz="2800" dirty="0">
                  <a:latin typeface="楷体" panose="02010609060101010101" pitchFamily="49" charset="-122"/>
                  <a:ea typeface="楷体" panose="02010609060101010101" pitchFamily="49" charset="-122"/>
                </a:endParaRPr>
              </a:p>
            </p:txBody>
          </p:sp>
        </mc:Choice>
        <mc:Fallback>
          <p:sp>
            <p:nvSpPr>
              <p:cNvPr id="32" name="标题 1"/>
              <p:cNvSpPr txBox="1">
                <a:spLocks noRot="1" noChangeAspect="1" noMove="1" noResize="1" noEditPoints="1" noAdjustHandles="1" noChangeArrowheads="1" noChangeShapeType="1" noTextEdit="1"/>
              </p:cNvSpPr>
              <p:nvPr/>
            </p:nvSpPr>
            <p:spPr>
              <a:xfrm>
                <a:off x="5117431" y="5017016"/>
                <a:ext cx="2292416" cy="1039495"/>
              </a:xfrm>
              <a:prstGeom prst="rect">
                <a:avLst/>
              </a:prstGeom>
              <a:blipFill rotWithShape="1">
                <a:blip r:embed="rId15"/>
                <a:stretch>
                  <a:fillRect l="-26" t="-50" r="1" b="5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 name="标题 1"/>
              <p:cNvSpPr txBox="1"/>
              <p:nvPr/>
            </p:nvSpPr>
            <p:spPr>
              <a:xfrm>
                <a:off x="55289" y="5736182"/>
                <a:ext cx="7505355" cy="103949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2800" dirty="0">
                    <a:ea typeface="Cambria Math" panose="02040503050406030204" pitchFamily="18" charset="0"/>
                  </a:rPr>
                  <a:t> </a:t>
                </a:r>
                <a14:m>
                  <m:oMath xmlns:m="http://schemas.openxmlformats.org/officeDocument/2006/math">
                    <m:nary>
                      <m:naryPr>
                        <m:ctrlPr>
                          <a:rPr lang="en-US" altLang="zh-CN" sz="2800" i="1">
                            <a:latin typeface="Cambria Math" panose="02040503050406030204" pitchFamily="18" charset="0"/>
                            <a:ea typeface="Cambria Math" panose="02040503050406030204" pitchFamily="18" charset="0"/>
                          </a:rPr>
                        </m:ctrlPr>
                      </m:naryPr>
                      <m:sub>
                        <m:r>
                          <m:rPr>
                            <m:brk m:alnAt="23"/>
                          </m:rPr>
                          <a:rPr lang="en-US" altLang="zh-CN" sz="2800" i="1">
                            <a:latin typeface="Cambria Math" panose="02040503050406030204" pitchFamily="18" charset="0"/>
                            <a:ea typeface="Cambria Math" panose="02040503050406030204" pitchFamily="18" charset="0"/>
                          </a:rPr>
                          <m:t>0</m:t>
                        </m:r>
                      </m:sub>
                      <m:sup>
                        <m:r>
                          <a:rPr lang="en-US" altLang="zh-CN" sz="2800" b="0" i="1" smtClean="0">
                            <a:latin typeface="Cambria Math" panose="02040503050406030204" pitchFamily="18" charset="0"/>
                            <a:ea typeface="Cambria Math" panose="02040503050406030204" pitchFamily="18" charset="0"/>
                          </a:rPr>
                          <m:t>+∞</m:t>
                        </m:r>
                      </m:sup>
                      <m:e>
                        <m:r>
                          <a:rPr lang="en-US" altLang="zh-CN" sz="2800" i="1">
                            <a:latin typeface="Cambria Math" panose="02040503050406030204" pitchFamily="18" charset="0"/>
                            <a:ea typeface="Cambria Math" panose="02040503050406030204" pitchFamily="18" charset="0"/>
                          </a:rPr>
                          <m:t>𝑐𝑜𝑠</m:t>
                        </m:r>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𝑡</m:t>
                            </m:r>
                          </m:e>
                          <m:sup>
                            <m:r>
                              <a:rPr lang="en-US" altLang="zh-CN" sz="2800" i="1">
                                <a:latin typeface="Cambria Math" panose="02040503050406030204" pitchFamily="18" charset="0"/>
                                <a:ea typeface="Cambria Math" panose="02040503050406030204" pitchFamily="18" charset="0"/>
                              </a:rPr>
                              <m:t>2</m:t>
                            </m:r>
                          </m:sup>
                        </m:sSup>
                      </m:e>
                    </m:nary>
                    <m:r>
                      <a:rPr lang="en-US" altLang="zh-CN" sz="2800" i="1">
                        <a:latin typeface="Cambria Math" panose="02040503050406030204" pitchFamily="18" charset="0"/>
                        <a:ea typeface="Cambria Math" panose="02040503050406030204" pitchFamily="18" charset="0"/>
                      </a:rPr>
                      <m:t>𝑑𝑡</m:t>
                    </m:r>
                    <m:r>
                      <a:rPr lang="en-US" altLang="zh-CN" sz="2800" b="0" i="1" smtClean="0">
                        <a:latin typeface="Cambria Math" panose="02040503050406030204" pitchFamily="18" charset="0"/>
                        <a:ea typeface="Cambria Math" panose="02040503050406030204" pitchFamily="18" charset="0"/>
                      </a:rPr>
                      <m:t>=</m:t>
                    </m:r>
                    <m:nary>
                      <m:naryPr>
                        <m:ctrlPr>
                          <a:rPr lang="en-US" altLang="zh-CN" sz="2800" i="1">
                            <a:latin typeface="Cambria Math" panose="02040503050406030204" pitchFamily="18" charset="0"/>
                            <a:ea typeface="Cambria Math" panose="02040503050406030204" pitchFamily="18" charset="0"/>
                          </a:rPr>
                        </m:ctrlPr>
                      </m:naryPr>
                      <m:sub>
                        <m:r>
                          <m:rPr>
                            <m:brk m:alnAt="23"/>
                          </m:rPr>
                          <a:rPr lang="en-US" altLang="zh-CN" sz="2800" i="1">
                            <a:latin typeface="Cambria Math" panose="02040503050406030204" pitchFamily="18" charset="0"/>
                            <a:ea typeface="Cambria Math" panose="02040503050406030204" pitchFamily="18" charset="0"/>
                          </a:rPr>
                          <m:t>0</m:t>
                        </m:r>
                      </m:sub>
                      <m:sup>
                        <m:r>
                          <a:rPr lang="en-US" altLang="zh-CN" sz="2800" i="1">
                            <a:latin typeface="Cambria Math" panose="02040503050406030204" pitchFamily="18" charset="0"/>
                            <a:ea typeface="Cambria Math" panose="02040503050406030204" pitchFamily="18" charset="0"/>
                          </a:rPr>
                          <m:t>+∞</m:t>
                        </m:r>
                      </m:sup>
                      <m:e>
                        <m:r>
                          <a:rPr lang="en-US" altLang="zh-CN" sz="2800" b="0" i="1" smtClean="0">
                            <a:latin typeface="Cambria Math" panose="02040503050406030204" pitchFamily="18" charset="0"/>
                            <a:ea typeface="Cambria Math" panose="02040503050406030204" pitchFamily="18" charset="0"/>
                          </a:rPr>
                          <m:t>𝑠𝑖𝑛</m:t>
                        </m:r>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𝑡</m:t>
                            </m:r>
                          </m:e>
                          <m:sup>
                            <m:r>
                              <a:rPr lang="en-US" altLang="zh-CN" sz="2800" i="1">
                                <a:latin typeface="Cambria Math" panose="02040503050406030204" pitchFamily="18" charset="0"/>
                                <a:ea typeface="Cambria Math" panose="02040503050406030204" pitchFamily="18" charset="0"/>
                              </a:rPr>
                              <m:t>2</m:t>
                            </m:r>
                          </m:sup>
                        </m:sSup>
                      </m:e>
                    </m:nary>
                    <m:r>
                      <a:rPr lang="en-US" altLang="zh-CN" sz="2800" i="1">
                        <a:latin typeface="Cambria Math" panose="02040503050406030204" pitchFamily="18" charset="0"/>
                        <a:ea typeface="Cambria Math" panose="02040503050406030204" pitchFamily="18" charset="0"/>
                      </a:rPr>
                      <m:t>𝑑𝑡</m:t>
                    </m:r>
                    <m:r>
                      <a:rPr lang="en-US" altLang="zh-CN" sz="2800" b="0" i="1" smtClean="0">
                        <a:latin typeface="Cambria Math" panose="02040503050406030204" pitchFamily="18" charset="0"/>
                        <a:ea typeface="Cambria Math" panose="02040503050406030204" pitchFamily="18" charset="0"/>
                      </a:rPr>
                      <m:t>=</m:t>
                    </m:r>
                    <m:f>
                      <m:fPr>
                        <m:ctrlPr>
                          <a:rPr lang="en-US" altLang="zh-CN" sz="2800" i="1">
                            <a:latin typeface="Cambria Math" panose="02040503050406030204" pitchFamily="18" charset="0"/>
                            <a:ea typeface="Cambria Math" panose="02040503050406030204" pitchFamily="18" charset="0"/>
                          </a:rPr>
                        </m:ctrlPr>
                      </m:fPr>
                      <m:num>
                        <m:rad>
                          <m:radPr>
                            <m:degHide m:val="on"/>
                            <m:ctrlPr>
                              <a:rPr lang="en-US" altLang="zh-CN" sz="2800" i="1">
                                <a:latin typeface="Cambria Math" panose="02040503050406030204" pitchFamily="18" charset="0"/>
                                <a:ea typeface="Cambria Math" panose="02040503050406030204" pitchFamily="18" charset="0"/>
                              </a:rPr>
                            </m:ctrlPr>
                          </m:radPr>
                          <m:deg/>
                          <m:e>
                            <m:r>
                              <a:rPr lang="en-US" altLang="zh-CN" sz="2800" i="1">
                                <a:latin typeface="Cambria Math" panose="02040503050406030204" pitchFamily="18" charset="0"/>
                                <a:ea typeface="Cambria Math" panose="02040503050406030204" pitchFamily="18" charset="0"/>
                              </a:rPr>
                              <m:t>2</m:t>
                            </m:r>
                            <m:r>
                              <a:rPr lang="zh-CN" altLang="en-US" sz="2800" i="1">
                                <a:latin typeface="Cambria Math" panose="02040503050406030204" pitchFamily="18" charset="0"/>
                                <a:ea typeface="Cambria Math" panose="02040503050406030204" pitchFamily="18" charset="0"/>
                              </a:rPr>
                              <m:t>𝜋</m:t>
                            </m:r>
                          </m:e>
                        </m:rad>
                      </m:num>
                      <m:den>
                        <m:r>
                          <a:rPr lang="en-US" altLang="zh-CN" sz="2800" i="1">
                            <a:latin typeface="Cambria Math" panose="02040503050406030204" pitchFamily="18" charset="0"/>
                            <a:ea typeface="Cambria Math" panose="02040503050406030204" pitchFamily="18" charset="0"/>
                          </a:rPr>
                          <m:t>4</m:t>
                        </m:r>
                      </m:den>
                    </m:f>
                  </m:oMath>
                </a14:m>
                <a:endParaRPr lang="en-US" altLang="zh-CN" sz="2800" dirty="0">
                  <a:latin typeface="楷体" panose="02010609060101010101" pitchFamily="49" charset="-122"/>
                  <a:ea typeface="楷体" panose="02010609060101010101" pitchFamily="49" charset="-122"/>
                </a:endParaRPr>
              </a:p>
            </p:txBody>
          </p:sp>
        </mc:Choice>
        <mc:Fallback>
          <p:sp>
            <p:nvSpPr>
              <p:cNvPr id="33" name="标题 1"/>
              <p:cNvSpPr txBox="1">
                <a:spLocks noRot="1" noChangeAspect="1" noMove="1" noResize="1" noEditPoints="1" noAdjustHandles="1" noChangeArrowheads="1" noChangeShapeType="1" noTextEdit="1"/>
              </p:cNvSpPr>
              <p:nvPr/>
            </p:nvSpPr>
            <p:spPr>
              <a:xfrm>
                <a:off x="55289" y="5736182"/>
                <a:ext cx="7505355" cy="1039495"/>
              </a:xfrm>
              <a:prstGeom prst="rect">
                <a:avLst/>
              </a:prstGeom>
              <a:blipFill rotWithShape="1">
                <a:blip r:embed="rId16"/>
                <a:stretch>
                  <a:fillRect l="-1" t="-22" r="4" b="22"/>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8" grpId="0"/>
      <p:bldP spid="9" grpId="0"/>
      <p:bldP spid="10" grpId="0"/>
      <p:bldP spid="11" grpId="0"/>
      <p:bldP spid="14" grpId="0"/>
      <p:bldP spid="23" grpId="0"/>
      <p:bldP spid="24" grpId="0"/>
      <p:bldP spid="25" grpId="0"/>
      <p:bldP spid="26" grpId="0"/>
      <p:bldP spid="27" grpId="0"/>
      <p:bldP spid="28" grpId="0"/>
      <p:bldP spid="30" grpId="0"/>
      <p:bldP spid="31" grpId="0"/>
      <p:bldP spid="32" grpId="0"/>
      <p:bldP spid="3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874" y="761499"/>
            <a:ext cx="4110355" cy="688975"/>
          </a:xfrm>
        </p:spPr>
        <p:txBody>
          <a:bodyPr>
            <a:noAutofit/>
          </a:bodyPr>
          <a:lstStyle/>
          <a:p>
            <a:r>
              <a:rPr lang="zh-CN" altLang="en-US" sz="3600" b="1" dirty="0">
                <a:latin typeface="楷体" panose="02010609060101010101" pitchFamily="49" charset="-122"/>
                <a:ea typeface="楷体" panose="02010609060101010101" pitchFamily="49" charset="-122"/>
              </a:rPr>
              <a:t>三、柯西积分公式</a:t>
            </a:r>
            <a:endParaRPr lang="zh-CN" altLang="en-US" sz="3600" b="1" dirty="0">
              <a:latin typeface="楷体" panose="02010609060101010101" pitchFamily="49" charset="-122"/>
              <a:ea typeface="楷体" panose="02010609060101010101" pitchFamily="49" charset="-122"/>
            </a:endParaRPr>
          </a:p>
        </p:txBody>
      </p:sp>
      <p:sp>
        <p:nvSpPr>
          <p:cNvPr id="7" name="标题 1"/>
          <p:cNvSpPr txBox="1"/>
          <p:nvPr/>
        </p:nvSpPr>
        <p:spPr>
          <a:xfrm>
            <a:off x="275289" y="2397894"/>
            <a:ext cx="550545" cy="94297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200" dirty="0">
                <a:solidFill>
                  <a:srgbClr val="FF0000"/>
                </a:solidFill>
                <a:latin typeface="楷体" panose="02010609060101010101" pitchFamily="49" charset="-122"/>
                <a:ea typeface="楷体" panose="02010609060101010101" pitchFamily="49" charset="-122"/>
              </a:rPr>
              <a:t>猜</a:t>
            </a:r>
            <a:endParaRPr lang="en-US" altLang="zh-CN" sz="3200" dirty="0">
              <a:solidFill>
                <a:srgbClr val="FF0000"/>
              </a:solidFill>
              <a:latin typeface="楷体" panose="02010609060101010101" pitchFamily="49" charset="-122"/>
              <a:ea typeface="楷体" panose="02010609060101010101" pitchFamily="49" charset="-122"/>
            </a:endParaRPr>
          </a:p>
          <a:p>
            <a:pPr>
              <a:lnSpc>
                <a:spcPct val="150000"/>
              </a:lnSpc>
            </a:pPr>
            <a:r>
              <a:rPr lang="zh-CN" altLang="en-US" sz="3200" dirty="0">
                <a:solidFill>
                  <a:srgbClr val="FF0000"/>
                </a:solidFill>
                <a:latin typeface="楷体" panose="02010609060101010101" pitchFamily="49" charset="-122"/>
                <a:ea typeface="楷体" panose="02010609060101010101" pitchFamily="49" charset="-122"/>
              </a:rPr>
              <a:t>想</a:t>
            </a:r>
            <a:endParaRPr lang="en-US" altLang="zh-CN" sz="3200" dirty="0">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3" name="标题 1"/>
              <p:cNvSpPr txBox="1"/>
              <p:nvPr/>
            </p:nvSpPr>
            <p:spPr>
              <a:xfrm>
                <a:off x="275289" y="4233679"/>
                <a:ext cx="4559935" cy="122682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200" dirty="0">
                    <a:latin typeface="楷体" panose="02010609060101010101" pitchFamily="49" charset="-122"/>
                    <a:ea typeface="楷体" panose="02010609060101010101" pitchFamily="49" charset="-122"/>
                  </a:rPr>
                  <a:t>因为</a:t>
                </a:r>
                <a14:m>
                  <m:oMath xmlns:m="http://schemas.openxmlformats.org/officeDocument/2006/math">
                    <m:f>
                      <m:fPr>
                        <m:ctrlPr>
                          <a:rPr lang="en-US" altLang="zh-CN" sz="3200" i="1" smtClean="0">
                            <a:latin typeface="Cambria Math" panose="02040503050406030204" pitchFamily="18" charset="0"/>
                            <a:ea typeface="楷体" panose="02010609060101010101" pitchFamily="49" charset="-122"/>
                          </a:rPr>
                        </m:ctrlPr>
                      </m:fPr>
                      <m:num>
                        <m:r>
                          <a:rPr lang="en-US" altLang="zh-CN" sz="3200" b="0" i="1" smtClean="0">
                            <a:latin typeface="Cambria Math" panose="02040503050406030204" pitchFamily="18" charset="0"/>
                            <a:ea typeface="楷体" panose="02010609060101010101" pitchFamily="49" charset="-122"/>
                          </a:rPr>
                          <m:t>𝑓</m:t>
                        </m:r>
                        <m:r>
                          <a:rPr lang="en-US" altLang="zh-CN" sz="3200" b="0" i="1" smtClean="0">
                            <a:latin typeface="Cambria Math" panose="02040503050406030204" pitchFamily="18" charset="0"/>
                            <a:ea typeface="楷体" panose="02010609060101010101" pitchFamily="49" charset="-122"/>
                          </a:rPr>
                          <m:t>(</m:t>
                        </m:r>
                        <m:r>
                          <a:rPr lang="en-US" altLang="zh-CN" sz="3200" b="0" i="1" smtClean="0">
                            <a:latin typeface="Cambria Math" panose="02040503050406030204" pitchFamily="18" charset="0"/>
                            <a:ea typeface="楷体" panose="02010609060101010101" pitchFamily="49" charset="-122"/>
                          </a:rPr>
                          <m:t>𝑧</m:t>
                        </m:r>
                        <m:r>
                          <a:rPr lang="en-US" altLang="zh-CN" sz="3200" b="0" i="1" smtClean="0">
                            <a:latin typeface="Cambria Math" panose="02040503050406030204" pitchFamily="18" charset="0"/>
                            <a:ea typeface="楷体" panose="02010609060101010101" pitchFamily="49" charset="-122"/>
                          </a:rPr>
                          <m:t>)</m:t>
                        </m:r>
                      </m:num>
                      <m:den>
                        <m:r>
                          <a:rPr lang="en-US" altLang="zh-CN" sz="3200" b="0" i="1" smtClean="0">
                            <a:latin typeface="Cambria Math" panose="02040503050406030204" pitchFamily="18" charset="0"/>
                            <a:ea typeface="楷体" panose="02010609060101010101" pitchFamily="49" charset="-122"/>
                          </a:rPr>
                          <m:t>𝑧</m:t>
                        </m:r>
                        <m:r>
                          <a:rPr lang="en-US" altLang="zh-CN" sz="3200" b="0" i="1" smtClean="0">
                            <a:latin typeface="Cambria Math" panose="02040503050406030204" pitchFamily="18" charset="0"/>
                            <a:ea typeface="楷体" panose="02010609060101010101" pitchFamily="49" charset="-122"/>
                          </a:rPr>
                          <m:t>−</m:t>
                        </m:r>
                        <m:sSub>
                          <m:sSubPr>
                            <m:ctrlPr>
                              <a:rPr lang="en-US" altLang="zh-CN" sz="3200" b="0" i="1" smtClean="0">
                                <a:latin typeface="Cambria Math" panose="02040503050406030204" pitchFamily="18" charset="0"/>
                                <a:ea typeface="楷体" panose="02010609060101010101" pitchFamily="49" charset="-122"/>
                              </a:rPr>
                            </m:ctrlPr>
                          </m:sSubPr>
                          <m:e>
                            <m:r>
                              <a:rPr lang="en-US" altLang="zh-CN" sz="3200" b="0" i="1" smtClean="0">
                                <a:latin typeface="Cambria Math" panose="02040503050406030204" pitchFamily="18" charset="0"/>
                                <a:ea typeface="楷体" panose="02010609060101010101" pitchFamily="49" charset="-122"/>
                              </a:rPr>
                              <m:t>𝑧</m:t>
                            </m:r>
                          </m:e>
                          <m:sub>
                            <m:r>
                              <a:rPr lang="en-US" altLang="zh-CN" sz="3200" b="0" i="1" smtClean="0">
                                <a:latin typeface="Cambria Math" panose="02040503050406030204" pitchFamily="18" charset="0"/>
                                <a:ea typeface="楷体" panose="02010609060101010101" pitchFamily="49" charset="-122"/>
                              </a:rPr>
                              <m:t>0</m:t>
                            </m:r>
                          </m:sub>
                        </m:sSub>
                      </m:den>
                    </m:f>
                  </m:oMath>
                </a14:m>
                <a:r>
                  <a:rPr lang="zh-CN" altLang="en-US" sz="3200" dirty="0">
                    <a:latin typeface="楷体" panose="02010609060101010101" pitchFamily="49" charset="-122"/>
                    <a:ea typeface="楷体" panose="02010609060101010101" pitchFamily="49" charset="-122"/>
                  </a:rPr>
                  <a:t>不解析</a:t>
                </a:r>
                <a:endParaRPr lang="en-US" altLang="zh-CN" sz="3200" dirty="0">
                  <a:latin typeface="楷体" panose="02010609060101010101" pitchFamily="49" charset="-122"/>
                  <a:ea typeface="楷体" panose="02010609060101010101" pitchFamily="49" charset="-122"/>
                </a:endParaRPr>
              </a:p>
            </p:txBody>
          </p:sp>
        </mc:Choice>
        <mc:Fallback>
          <p:sp>
            <p:nvSpPr>
              <p:cNvPr id="3" name="标题 1"/>
              <p:cNvSpPr txBox="1">
                <a:spLocks noRot="1" noChangeAspect="1" noMove="1" noResize="1" noEditPoints="1" noAdjustHandles="1" noChangeArrowheads="1" noChangeShapeType="1" noTextEdit="1"/>
              </p:cNvSpPr>
              <p:nvPr/>
            </p:nvSpPr>
            <p:spPr>
              <a:xfrm>
                <a:off x="275289" y="4233679"/>
                <a:ext cx="4559935" cy="1226820"/>
              </a:xfrm>
              <a:prstGeom prst="rect">
                <a:avLst/>
              </a:prstGeom>
              <a:blipFill rotWithShape="1">
                <a:blip r:embed="rId1"/>
                <a:stretch>
                  <a:fillRect l="-7" t="-11" r="7" b="1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标题 1"/>
              <p:cNvSpPr txBox="1"/>
              <p:nvPr/>
            </p:nvSpPr>
            <p:spPr>
              <a:xfrm>
                <a:off x="727376" y="5115660"/>
                <a:ext cx="8141335" cy="126174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groupChr>
                      <m:groupChrPr>
                        <m:chr m:val="⇒"/>
                        <m:vertJc m:val="bot"/>
                        <m:ctrlPr>
                          <a:rPr lang="zh-CN" altLang="en-US" sz="3200" i="1" smtClean="0">
                            <a:latin typeface="Cambria Math" panose="02040503050406030204" pitchFamily="18" charset="0"/>
                            <a:ea typeface="楷体" panose="02010609060101010101" pitchFamily="49" charset="-122"/>
                          </a:rPr>
                        </m:ctrlPr>
                      </m:groupChrPr>
                      <m:e/>
                    </m:groupChr>
                    <m:nary>
                      <m:naryPr>
                        <m:chr m:val="∮"/>
                        <m:ctrlPr>
                          <a:rPr lang="zh-CN" altLang="en-US" sz="3200" i="1" smtClean="0">
                            <a:latin typeface="Cambria Math" panose="02040503050406030204" pitchFamily="18" charset="0"/>
                            <a:ea typeface="楷体" panose="02010609060101010101" pitchFamily="49" charset="-122"/>
                          </a:rPr>
                        </m:ctrlPr>
                      </m:naryPr>
                      <m:sub>
                        <m:r>
                          <m:rPr>
                            <m:brk m:alnAt="23"/>
                          </m:rPr>
                          <a:rPr lang="en-US" altLang="zh-CN" sz="3200" b="0" i="1" smtClean="0">
                            <a:latin typeface="Cambria Math" panose="02040503050406030204" pitchFamily="18" charset="0"/>
                            <a:ea typeface="楷体" panose="02010609060101010101" pitchFamily="49" charset="-122"/>
                          </a:rPr>
                          <m:t>𝐶</m:t>
                        </m:r>
                      </m:sub>
                      <m:sup/>
                      <m:e>
                        <m:f>
                          <m:fPr>
                            <m:ctrlPr>
                              <a:rPr lang="en-US" altLang="zh-CN" sz="3200" i="1" smtClean="0">
                                <a:latin typeface="Cambria Math" panose="02040503050406030204" pitchFamily="18" charset="0"/>
                                <a:ea typeface="楷体" panose="02010609060101010101" pitchFamily="49" charset="-122"/>
                              </a:rPr>
                            </m:ctrlPr>
                          </m:fPr>
                          <m:num>
                            <m:r>
                              <a:rPr lang="en-US" altLang="zh-CN" sz="3200" b="0" i="1" smtClean="0">
                                <a:latin typeface="Cambria Math" panose="02040503050406030204" pitchFamily="18" charset="0"/>
                                <a:ea typeface="楷体" panose="02010609060101010101" pitchFamily="49" charset="-122"/>
                              </a:rPr>
                              <m:t>𝑓</m:t>
                            </m:r>
                            <m:r>
                              <a:rPr lang="en-US" altLang="zh-CN" sz="3200" b="0" i="1" smtClean="0">
                                <a:latin typeface="Cambria Math" panose="02040503050406030204" pitchFamily="18" charset="0"/>
                                <a:ea typeface="楷体" panose="02010609060101010101" pitchFamily="49" charset="-122"/>
                              </a:rPr>
                              <m:t>(</m:t>
                            </m:r>
                            <m:r>
                              <a:rPr lang="en-US" altLang="zh-CN" sz="3200" b="0" i="1" smtClean="0">
                                <a:latin typeface="Cambria Math" panose="02040503050406030204" pitchFamily="18" charset="0"/>
                                <a:ea typeface="楷体" panose="02010609060101010101" pitchFamily="49" charset="-122"/>
                              </a:rPr>
                              <m:t>𝑧</m:t>
                            </m:r>
                            <m:r>
                              <a:rPr lang="en-US" altLang="zh-CN" sz="3200" b="0" i="1" smtClean="0">
                                <a:latin typeface="Cambria Math" panose="02040503050406030204" pitchFamily="18" charset="0"/>
                                <a:ea typeface="楷体" panose="02010609060101010101" pitchFamily="49" charset="-122"/>
                              </a:rPr>
                              <m:t>)</m:t>
                            </m:r>
                          </m:num>
                          <m:den>
                            <m:r>
                              <a:rPr lang="en-US" altLang="zh-CN" sz="3200" b="0" i="1" smtClean="0">
                                <a:latin typeface="Cambria Math" panose="02040503050406030204" pitchFamily="18" charset="0"/>
                                <a:ea typeface="楷体" panose="02010609060101010101" pitchFamily="49" charset="-122"/>
                              </a:rPr>
                              <m:t>𝑧</m:t>
                            </m:r>
                            <m:r>
                              <a:rPr lang="en-US" altLang="zh-CN" sz="3200" b="0" i="1" smtClean="0">
                                <a:latin typeface="Cambria Math" panose="02040503050406030204" pitchFamily="18" charset="0"/>
                                <a:ea typeface="楷体" panose="02010609060101010101" pitchFamily="49" charset="-122"/>
                              </a:rPr>
                              <m:t>−</m:t>
                            </m:r>
                            <m:sSub>
                              <m:sSubPr>
                                <m:ctrlPr>
                                  <a:rPr lang="en-US" altLang="zh-CN" sz="3200" b="0" i="1" smtClean="0">
                                    <a:latin typeface="Cambria Math" panose="02040503050406030204" pitchFamily="18" charset="0"/>
                                    <a:ea typeface="楷体" panose="02010609060101010101" pitchFamily="49" charset="-122"/>
                                  </a:rPr>
                                </m:ctrlPr>
                              </m:sSubPr>
                              <m:e>
                                <m:r>
                                  <a:rPr lang="en-US" altLang="zh-CN" sz="3200" b="0" i="1" smtClean="0">
                                    <a:latin typeface="Cambria Math" panose="02040503050406030204" pitchFamily="18" charset="0"/>
                                    <a:ea typeface="楷体" panose="02010609060101010101" pitchFamily="49" charset="-122"/>
                                  </a:rPr>
                                  <m:t>𝑧</m:t>
                                </m:r>
                              </m:e>
                              <m:sub>
                                <m:r>
                                  <a:rPr lang="en-US" altLang="zh-CN" sz="3200" b="0" i="1" smtClean="0">
                                    <a:latin typeface="Cambria Math" panose="02040503050406030204" pitchFamily="18" charset="0"/>
                                    <a:ea typeface="楷体" panose="02010609060101010101" pitchFamily="49" charset="-122"/>
                                  </a:rPr>
                                  <m:t>0</m:t>
                                </m:r>
                              </m:sub>
                            </m:sSub>
                          </m:den>
                        </m:f>
                        <m:r>
                          <a:rPr lang="en-US" altLang="zh-CN" sz="3200" b="0" i="1" smtClean="0">
                            <a:latin typeface="Cambria Math" panose="02040503050406030204" pitchFamily="18" charset="0"/>
                            <a:ea typeface="楷体" panose="02010609060101010101" pitchFamily="49" charset="-122"/>
                          </a:rPr>
                          <m:t>𝑑𝑧</m:t>
                        </m:r>
                        <m:r>
                          <a:rPr lang="en-US" altLang="zh-CN" sz="3200" b="0" i="1" smtClean="0">
                            <a:latin typeface="Cambria Math" panose="02040503050406030204" pitchFamily="18" charset="0"/>
                            <a:ea typeface="Cambria Math" panose="02040503050406030204" pitchFamily="18" charset="0"/>
                          </a:rPr>
                          <m:t>≠</m:t>
                        </m:r>
                        <m:r>
                          <a:rPr lang="en-US" altLang="zh-CN" sz="3200" b="0" i="1" smtClean="0">
                            <a:latin typeface="Cambria Math" panose="02040503050406030204" pitchFamily="18" charset="0"/>
                            <a:ea typeface="Cambria Math" panose="02040503050406030204" pitchFamily="18" charset="0"/>
                          </a:rPr>
                          <m:t>0</m:t>
                        </m:r>
                      </m:e>
                    </m:nary>
                  </m:oMath>
                </a14:m>
                <a:r>
                  <a:rPr lang="en-US" altLang="zh-CN" sz="3200" dirty="0">
                    <a:latin typeface="楷体" panose="02010609060101010101" pitchFamily="49" charset="-122"/>
                    <a:ea typeface="楷体" panose="02010609060101010101" pitchFamily="49" charset="-122"/>
                  </a:rPr>
                  <a:t>(</a:t>
                </a:r>
                <a:r>
                  <a:rPr lang="zh-CN" altLang="en-US" sz="3200" dirty="0">
                    <a:latin typeface="楷体" panose="02010609060101010101" pitchFamily="49" charset="-122"/>
                    <a:ea typeface="楷体" panose="02010609060101010101" pitchFamily="49" charset="-122"/>
                  </a:rPr>
                  <a:t>一般</a:t>
                </a:r>
                <a:r>
                  <a:rPr lang="en-US" altLang="zh-CN" sz="3200" dirty="0">
                    <a:latin typeface="楷体" panose="02010609060101010101" pitchFamily="49" charset="-122"/>
                    <a:ea typeface="楷体" panose="02010609060101010101" pitchFamily="49" charset="-122"/>
                  </a:rPr>
                  <a:t>)</a:t>
                </a:r>
                <a:r>
                  <a:rPr lang="zh-CN" altLang="en-US" sz="3200" dirty="0">
                    <a:latin typeface="楷体" panose="02010609060101010101" pitchFamily="49" charset="-122"/>
                    <a:ea typeface="楷体" panose="02010609060101010101" pitchFamily="49" charset="-122"/>
                  </a:rPr>
                  <a:t>，那具体为多少呢？</a:t>
                </a:r>
                <a:endParaRPr lang="en-US" altLang="zh-CN" sz="3200" dirty="0">
                  <a:latin typeface="楷体" panose="02010609060101010101" pitchFamily="49" charset="-122"/>
                  <a:ea typeface="楷体" panose="02010609060101010101" pitchFamily="49" charset="-122"/>
                </a:endParaRPr>
              </a:p>
            </p:txBody>
          </p:sp>
        </mc:Choice>
        <mc:Fallback>
          <p:sp>
            <p:nvSpPr>
              <p:cNvPr id="11" name="标题 1"/>
              <p:cNvSpPr txBox="1">
                <a:spLocks noRot="1" noChangeAspect="1" noMove="1" noResize="1" noEditPoints="1" noAdjustHandles="1" noChangeArrowheads="1" noChangeShapeType="1" noTextEdit="1"/>
              </p:cNvSpPr>
              <p:nvPr/>
            </p:nvSpPr>
            <p:spPr>
              <a:xfrm>
                <a:off x="727376" y="5115660"/>
                <a:ext cx="8141335" cy="1261745"/>
              </a:xfrm>
              <a:prstGeom prst="rect">
                <a:avLst/>
              </a:prstGeom>
              <a:blipFill rotWithShape="1">
                <a:blip r:embed="rId2"/>
                <a:stretch>
                  <a:fillRect l="-4" t="-1467" r="4" b="-150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1220804" y="1540009"/>
                <a:ext cx="7631430" cy="1287145"/>
              </a:xfrm>
              <a:prstGeom prst="rect">
                <a:avLst/>
              </a:prstGeom>
              <a:noFill/>
            </p:spPr>
            <p:txBody>
              <a:bodyPr wrap="square" rtlCol="0">
                <a:spAutoFit/>
              </a:bodyPr>
              <a:lstStyle/>
              <a:p>
                <a:r>
                  <a:rPr lang="zh-CN" altLang="en-US" sz="3200" dirty="0">
                    <a:solidFill>
                      <a:schemeClr val="tx1"/>
                    </a:solidFill>
                    <a:latin typeface="Cambria Math" panose="02040503050406030204" pitchFamily="18" charset="0"/>
                    <a:ea typeface="楷体" panose="02010609060101010101" pitchFamily="49" charset="-122"/>
                  </a:rPr>
                  <a:t>柯西积分定理：</a:t>
                </a:r>
                <a14:m>
                  <m:oMath xmlns:m="http://schemas.openxmlformats.org/officeDocument/2006/math">
                    <m:r>
                      <a:rPr lang="en-US" altLang="zh-CN" sz="3200" b="0" i="1" smtClean="0">
                        <a:solidFill>
                          <a:schemeClr val="tx1"/>
                        </a:solidFill>
                        <a:latin typeface="Cambria Math" panose="02040503050406030204" pitchFamily="18" charset="0"/>
                        <a:ea typeface="楷体" panose="02010609060101010101" pitchFamily="49" charset="-122"/>
                      </a:rPr>
                      <m:t>𝑓</m:t>
                    </m:r>
                    <m:d>
                      <m:dPr>
                        <m:ctrlPr>
                          <a:rPr lang="en-US" altLang="zh-CN" sz="3200" i="1" smtClean="0">
                            <a:solidFill>
                              <a:schemeClr val="tx1"/>
                            </a:solidFill>
                            <a:latin typeface="Cambria Math" panose="02040503050406030204" pitchFamily="18" charset="0"/>
                            <a:ea typeface="楷体" panose="02010609060101010101" pitchFamily="49" charset="-122"/>
                          </a:rPr>
                        </m:ctrlPr>
                      </m:dPr>
                      <m:e>
                        <m:r>
                          <a:rPr lang="en-US" altLang="zh-CN" sz="3200" b="0" i="1" smtClean="0">
                            <a:solidFill>
                              <a:schemeClr val="tx1"/>
                            </a:solidFill>
                            <a:latin typeface="Cambria Math" panose="02040503050406030204" pitchFamily="18" charset="0"/>
                            <a:ea typeface="楷体" panose="02010609060101010101" pitchFamily="49" charset="-122"/>
                          </a:rPr>
                          <m:t>𝑧</m:t>
                        </m:r>
                      </m:e>
                    </m:d>
                  </m:oMath>
                </a14:m>
                <a:r>
                  <a:rPr lang="zh-CN" altLang="en-US" sz="3200" dirty="0">
                    <a:solidFill>
                      <a:schemeClr val="tx1"/>
                    </a:solidFill>
                    <a:latin typeface="Cambria Math" panose="02040503050406030204" pitchFamily="18" charset="0"/>
                    <a:ea typeface="楷体" panose="02010609060101010101" pitchFamily="49" charset="-122"/>
                  </a:rPr>
                  <a:t>在简单光滑闭曲线</a:t>
                </a:r>
                <a14:m>
                  <m:oMath xmlns:m="http://schemas.openxmlformats.org/officeDocument/2006/math">
                    <m:r>
                      <a:rPr lang="en-US" altLang="zh-CN" sz="3200" b="0" i="1" smtClean="0">
                        <a:solidFill>
                          <a:schemeClr val="tx1"/>
                        </a:solidFill>
                        <a:latin typeface="Cambria Math" panose="02040503050406030204" pitchFamily="18" charset="0"/>
                        <a:ea typeface="楷体" panose="02010609060101010101" pitchFamily="49" charset="-122"/>
                      </a:rPr>
                      <m:t>𝐶</m:t>
                    </m:r>
                  </m:oMath>
                </a14:m>
                <a:r>
                  <a:rPr lang="zh-CN" altLang="en-US" sz="3200" dirty="0">
                    <a:solidFill>
                      <a:schemeClr val="tx1"/>
                    </a:solidFill>
                    <a:latin typeface="Cambria Math" panose="02040503050406030204" pitchFamily="18" charset="0"/>
                    <a:ea typeface="楷体" panose="02010609060101010101" pitchFamily="49" charset="-122"/>
                  </a:rPr>
                  <a:t>上及其内部解析，则</a:t>
                </a:r>
                <a14:m>
                  <m:oMath xmlns:m="http://schemas.openxmlformats.org/officeDocument/2006/math">
                    <m:nary>
                      <m:naryPr>
                        <m:chr m:val="∮"/>
                        <m:limLoc m:val="undOvr"/>
                        <m:ctrlPr>
                          <a:rPr lang="en-US" altLang="zh-CN" sz="3200" i="1">
                            <a:solidFill>
                              <a:schemeClr val="tx1"/>
                            </a:solidFill>
                            <a:latin typeface="Cambria Math" panose="02040503050406030204" pitchFamily="18" charset="0"/>
                            <a:ea typeface="楷体" panose="02010609060101010101" pitchFamily="49" charset="-122"/>
                          </a:rPr>
                        </m:ctrlPr>
                      </m:naryPr>
                      <m:sub>
                        <m:r>
                          <m:rPr>
                            <m:brk m:alnAt="24"/>
                          </m:rPr>
                          <a:rPr lang="en-US" altLang="zh-CN" sz="3200" b="0" i="1">
                            <a:solidFill>
                              <a:schemeClr val="tx1"/>
                            </a:solidFill>
                            <a:latin typeface="Cambria Math" panose="02040503050406030204" pitchFamily="18" charset="0"/>
                            <a:ea typeface="楷体" panose="02010609060101010101" pitchFamily="49" charset="-122"/>
                          </a:rPr>
                          <m:t>𝐶</m:t>
                        </m:r>
                      </m:sub>
                      <m:sup/>
                      <m:e>
                        <m:r>
                          <a:rPr lang="en-US" altLang="zh-CN" sz="3200" b="0" i="1">
                            <a:solidFill>
                              <a:schemeClr val="tx1"/>
                            </a:solidFill>
                            <a:latin typeface="Cambria Math" panose="02040503050406030204" pitchFamily="18" charset="0"/>
                            <a:ea typeface="楷体" panose="02010609060101010101" pitchFamily="49" charset="-122"/>
                          </a:rPr>
                          <m:t>𝑓</m:t>
                        </m:r>
                        <m:d>
                          <m:dPr>
                            <m:ctrlPr>
                              <a:rPr lang="en-US" altLang="zh-CN" sz="3200" i="1">
                                <a:solidFill>
                                  <a:schemeClr val="tx1"/>
                                </a:solidFill>
                                <a:latin typeface="Cambria Math" panose="02040503050406030204" pitchFamily="18" charset="0"/>
                                <a:ea typeface="楷体" panose="02010609060101010101" pitchFamily="49" charset="-122"/>
                              </a:rPr>
                            </m:ctrlPr>
                          </m:dPr>
                          <m:e>
                            <m:r>
                              <a:rPr lang="en-US" altLang="zh-CN" sz="3200" b="0" i="1">
                                <a:solidFill>
                                  <a:schemeClr val="tx1"/>
                                </a:solidFill>
                                <a:latin typeface="Cambria Math" panose="02040503050406030204" pitchFamily="18" charset="0"/>
                                <a:ea typeface="楷体" panose="02010609060101010101" pitchFamily="49" charset="-122"/>
                              </a:rPr>
                              <m:t>𝑧</m:t>
                            </m:r>
                          </m:e>
                        </m:d>
                        <m:r>
                          <a:rPr lang="en-US" altLang="zh-CN" sz="3200" b="0" i="1">
                            <a:solidFill>
                              <a:schemeClr val="tx1"/>
                            </a:solidFill>
                            <a:latin typeface="Cambria Math" panose="02040503050406030204" pitchFamily="18" charset="0"/>
                            <a:ea typeface="楷体" panose="02010609060101010101" pitchFamily="49" charset="-122"/>
                          </a:rPr>
                          <m:t>𝑑𝑧</m:t>
                        </m:r>
                        <m:r>
                          <a:rPr lang="en-US" altLang="zh-CN" sz="3200" b="0" i="1">
                            <a:solidFill>
                              <a:schemeClr val="tx1"/>
                            </a:solidFill>
                            <a:latin typeface="Cambria Math" panose="02040503050406030204" pitchFamily="18" charset="0"/>
                            <a:ea typeface="楷体" panose="02010609060101010101" pitchFamily="49" charset="-122"/>
                          </a:rPr>
                          <m:t>=</m:t>
                        </m:r>
                        <m:r>
                          <a:rPr lang="en-US" altLang="zh-CN" sz="3200" b="0" i="1">
                            <a:solidFill>
                              <a:schemeClr val="tx1"/>
                            </a:solidFill>
                            <a:latin typeface="Cambria Math" panose="02040503050406030204" pitchFamily="18" charset="0"/>
                            <a:ea typeface="楷体" panose="02010609060101010101" pitchFamily="49" charset="-122"/>
                          </a:rPr>
                          <m:t>0</m:t>
                        </m:r>
                      </m:e>
                    </m:nary>
                  </m:oMath>
                </a14:m>
                <a:endParaRPr lang="en-US" altLang="zh-CN" sz="3200" dirty="0"/>
              </a:p>
            </p:txBody>
          </p:sp>
        </mc:Choice>
        <mc:Fallback>
          <p:sp>
            <p:nvSpPr>
              <p:cNvPr id="8" name="文本框 7"/>
              <p:cNvSpPr txBox="1">
                <a:spLocks noRot="1" noChangeAspect="1" noMove="1" noResize="1" noEditPoints="1" noAdjustHandles="1" noChangeArrowheads="1" noChangeShapeType="1" noTextEdit="1"/>
              </p:cNvSpPr>
              <p:nvPr/>
            </p:nvSpPr>
            <p:spPr>
              <a:xfrm>
                <a:off x="1220804" y="1540009"/>
                <a:ext cx="7631430" cy="1287145"/>
              </a:xfrm>
              <a:prstGeom prst="rect">
                <a:avLst/>
              </a:prstGeom>
              <a:blipFill rotWithShape="1">
                <a:blip r:embed="rId3"/>
                <a:stretch>
                  <a:fillRect l="-4" t="-10" r="4" b="1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p:cNvSpPr txBox="1"/>
              <p:nvPr/>
            </p:nvSpPr>
            <p:spPr>
              <a:xfrm>
                <a:off x="1220804" y="3070359"/>
                <a:ext cx="7630795" cy="1404620"/>
              </a:xfrm>
              <a:prstGeom prst="rect">
                <a:avLst/>
              </a:prstGeom>
              <a:noFill/>
            </p:spPr>
            <p:txBody>
              <a:bodyPr wrap="square" rtlCol="0">
                <a:spAutoFit/>
              </a:bodyPr>
              <a:lstStyle/>
              <a:p>
                <a14:m>
                  <m:oMath xmlns:m="http://schemas.openxmlformats.org/officeDocument/2006/math">
                    <m:r>
                      <a:rPr lang="en-US" altLang="zh-CN" sz="3200" i="1">
                        <a:latin typeface="Cambria Math" panose="02040503050406030204" pitchFamily="18" charset="0"/>
                        <a:ea typeface="楷体" panose="02010609060101010101" pitchFamily="49" charset="-122"/>
                      </a:rPr>
                      <m:t>𝐶</m:t>
                    </m:r>
                  </m:oMath>
                </a14:m>
                <a:r>
                  <a:rPr lang="zh-CN" altLang="en-US" sz="3200" dirty="0">
                    <a:latin typeface="Cambria Math" panose="02040503050406030204" pitchFamily="18" charset="0"/>
                    <a:ea typeface="楷体" panose="02010609060101010101" pitchFamily="49" charset="-122"/>
                  </a:rPr>
                  <a:t>为包含</a:t>
                </a:r>
                <a14:m>
                  <m:oMath xmlns:m="http://schemas.openxmlformats.org/officeDocument/2006/math">
                    <m:sSub>
                      <m:sSubPr>
                        <m:ctrlPr>
                          <a:rPr lang="en-US" altLang="zh-CN" sz="3200" i="1">
                            <a:latin typeface="Cambria Math" panose="02040503050406030204" pitchFamily="18" charset="0"/>
                            <a:ea typeface="楷体" panose="02010609060101010101" pitchFamily="49" charset="-122"/>
                          </a:rPr>
                        </m:ctrlPr>
                      </m:sSubPr>
                      <m:e>
                        <m:r>
                          <a:rPr lang="en-US" altLang="zh-CN" sz="3200" i="1">
                            <a:latin typeface="Cambria Math" panose="02040503050406030204" pitchFamily="18" charset="0"/>
                            <a:ea typeface="楷体" panose="02010609060101010101" pitchFamily="49" charset="-122"/>
                          </a:rPr>
                          <m:t>𝑧</m:t>
                        </m:r>
                      </m:e>
                      <m:sub>
                        <m:r>
                          <a:rPr lang="en-US" altLang="zh-CN" sz="3200" i="1">
                            <a:latin typeface="Cambria Math" panose="02040503050406030204" pitchFamily="18" charset="0"/>
                            <a:ea typeface="楷体" panose="02010609060101010101" pitchFamily="49" charset="-122"/>
                          </a:rPr>
                          <m:t>0</m:t>
                        </m:r>
                      </m:sub>
                    </m:sSub>
                  </m:oMath>
                </a14:m>
                <a:r>
                  <a:rPr lang="zh-CN" altLang="en-US" sz="3200" dirty="0">
                    <a:latin typeface="Cambria Math" panose="02040503050406030204" pitchFamily="18" charset="0"/>
                    <a:ea typeface="楷体" panose="02010609060101010101" pitchFamily="49" charset="-122"/>
                  </a:rPr>
                  <a:t>的一条简单闭曲线，则</a:t>
                </a:r>
                <a14:m>
                  <m:oMath xmlns:m="http://schemas.openxmlformats.org/officeDocument/2006/math">
                    <m:nary>
                      <m:naryPr>
                        <m:chr m:val="∮"/>
                        <m:ctrlPr>
                          <a:rPr lang="zh-CN" altLang="en-US" sz="3200" i="1">
                            <a:latin typeface="Cambria Math" panose="02040503050406030204" pitchFamily="18" charset="0"/>
                            <a:ea typeface="楷体" panose="02010609060101010101" pitchFamily="49" charset="-122"/>
                          </a:rPr>
                        </m:ctrlPr>
                      </m:naryPr>
                      <m:sub>
                        <m:r>
                          <m:rPr>
                            <m:brk m:alnAt="23"/>
                          </m:rPr>
                          <a:rPr lang="en-US" altLang="zh-CN" sz="3200" i="1">
                            <a:latin typeface="Cambria Math" panose="02040503050406030204" pitchFamily="18" charset="0"/>
                            <a:ea typeface="楷体" panose="02010609060101010101" pitchFamily="49" charset="-122"/>
                          </a:rPr>
                          <m:t>𝐶</m:t>
                        </m:r>
                      </m:sub>
                      <m:sup/>
                      <m:e>
                        <m:f>
                          <m:fPr>
                            <m:ctrlPr>
                              <a:rPr lang="en-US" altLang="zh-CN" sz="3200" i="1">
                                <a:latin typeface="Cambria Math" panose="02040503050406030204" pitchFamily="18" charset="0"/>
                                <a:ea typeface="楷体" panose="02010609060101010101" pitchFamily="49" charset="-122"/>
                              </a:rPr>
                            </m:ctrlPr>
                          </m:fPr>
                          <m:num>
                            <m:r>
                              <a:rPr lang="en-US" altLang="zh-CN" sz="3200" i="1">
                                <a:latin typeface="Cambria Math" panose="02040503050406030204" pitchFamily="18" charset="0"/>
                                <a:ea typeface="楷体" panose="02010609060101010101" pitchFamily="49" charset="-122"/>
                              </a:rPr>
                              <m:t>1</m:t>
                            </m:r>
                          </m:num>
                          <m:den>
                            <m:r>
                              <a:rPr lang="en-US" altLang="zh-CN" sz="3200" i="1">
                                <a:latin typeface="Cambria Math" panose="02040503050406030204" pitchFamily="18" charset="0"/>
                                <a:ea typeface="楷体" panose="02010609060101010101" pitchFamily="49" charset="-122"/>
                              </a:rPr>
                              <m:t>𝑧</m:t>
                            </m:r>
                            <m:r>
                              <a:rPr lang="en-US" altLang="zh-CN" sz="3200" i="1">
                                <a:latin typeface="Cambria Math" panose="02040503050406030204" pitchFamily="18" charset="0"/>
                                <a:ea typeface="楷体" panose="02010609060101010101" pitchFamily="49" charset="-122"/>
                              </a:rPr>
                              <m:t>−</m:t>
                            </m:r>
                            <m:sSub>
                              <m:sSubPr>
                                <m:ctrlPr>
                                  <a:rPr lang="en-US" altLang="zh-CN" sz="3200" i="1">
                                    <a:latin typeface="Cambria Math" panose="02040503050406030204" pitchFamily="18" charset="0"/>
                                    <a:ea typeface="楷体" panose="02010609060101010101" pitchFamily="49" charset="-122"/>
                                  </a:rPr>
                                </m:ctrlPr>
                              </m:sSubPr>
                              <m:e>
                                <m:r>
                                  <a:rPr lang="en-US" altLang="zh-CN" sz="3200" i="1">
                                    <a:latin typeface="Cambria Math" panose="02040503050406030204" pitchFamily="18" charset="0"/>
                                    <a:ea typeface="楷体" panose="02010609060101010101" pitchFamily="49" charset="-122"/>
                                  </a:rPr>
                                  <m:t>𝑧</m:t>
                                </m:r>
                              </m:e>
                              <m:sub>
                                <m:r>
                                  <a:rPr lang="en-US" altLang="zh-CN" sz="3200" i="1">
                                    <a:latin typeface="Cambria Math" panose="02040503050406030204" pitchFamily="18" charset="0"/>
                                    <a:ea typeface="楷体" panose="02010609060101010101" pitchFamily="49" charset="-122"/>
                                  </a:rPr>
                                  <m:t>0</m:t>
                                </m:r>
                              </m:sub>
                            </m:sSub>
                          </m:den>
                        </m:f>
                        <m:r>
                          <a:rPr lang="en-US" altLang="zh-CN" sz="3200" i="1">
                            <a:latin typeface="Cambria Math" panose="02040503050406030204" pitchFamily="18" charset="0"/>
                            <a:ea typeface="楷体" panose="02010609060101010101" pitchFamily="49" charset="-122"/>
                          </a:rPr>
                          <m:t>𝑑𝑧</m:t>
                        </m:r>
                        <m:r>
                          <a:rPr lang="en-US" altLang="zh-CN" sz="3200" i="1">
                            <a:latin typeface="Cambria Math" panose="02040503050406030204" pitchFamily="18" charset="0"/>
                            <a:ea typeface="楷体" panose="02010609060101010101" pitchFamily="49" charset="-122"/>
                          </a:rPr>
                          <m:t>=</m:t>
                        </m:r>
                        <m:r>
                          <a:rPr lang="en-US" altLang="zh-CN" sz="3200" i="1">
                            <a:latin typeface="Cambria Math" panose="02040503050406030204" pitchFamily="18" charset="0"/>
                            <a:ea typeface="楷体" panose="02010609060101010101" pitchFamily="49" charset="-122"/>
                          </a:rPr>
                          <m:t>2</m:t>
                        </m:r>
                        <m:r>
                          <a:rPr lang="zh-CN" altLang="en-US" sz="3200" i="1">
                            <a:latin typeface="Cambria Math" panose="02040503050406030204" pitchFamily="18" charset="0"/>
                            <a:ea typeface="楷体" panose="02010609060101010101" pitchFamily="49" charset="-122"/>
                          </a:rPr>
                          <m:t>𝜋</m:t>
                        </m:r>
                        <m:r>
                          <a:rPr lang="en-US" altLang="zh-CN" sz="3200" i="1">
                            <a:latin typeface="Cambria Math" panose="02040503050406030204" pitchFamily="18" charset="0"/>
                            <a:ea typeface="楷体" panose="02010609060101010101" pitchFamily="49" charset="-122"/>
                          </a:rPr>
                          <m:t>𝑖</m:t>
                        </m:r>
                      </m:e>
                    </m:nary>
                  </m:oMath>
                </a14:m>
                <a:endParaRPr lang="en-US" altLang="zh-CN" sz="3200" dirty="0"/>
              </a:p>
            </p:txBody>
          </p:sp>
        </mc:Choice>
        <mc:Fallback>
          <p:sp>
            <p:nvSpPr>
              <p:cNvPr id="12" name="文本框 11"/>
              <p:cNvSpPr txBox="1">
                <a:spLocks noRot="1" noChangeAspect="1" noMove="1" noResize="1" noEditPoints="1" noAdjustHandles="1" noChangeArrowheads="1" noChangeShapeType="1" noTextEdit="1"/>
              </p:cNvSpPr>
              <p:nvPr/>
            </p:nvSpPr>
            <p:spPr>
              <a:xfrm>
                <a:off x="1220804" y="3070359"/>
                <a:ext cx="7630795" cy="1404620"/>
              </a:xfrm>
              <a:prstGeom prst="rect">
                <a:avLst/>
              </a:prstGeom>
              <a:blipFill rotWithShape="1">
                <a:blip r:embed="rId4"/>
                <a:stretch>
                  <a:fillRect l="-4" t="-10" r="4" b="10"/>
                </a:stretch>
              </a:blipFill>
            </p:spPr>
            <p:txBody>
              <a:bodyPr/>
              <a:lstStyle/>
              <a:p>
                <a:r>
                  <a:rPr lang="zh-CN" altLang="en-US">
                    <a:noFill/>
                  </a:rPr>
                  <a:t> </a:t>
                </a:r>
              </a:p>
            </p:txBody>
          </p:sp>
        </mc:Fallback>
      </mc:AlternateContent>
      <p:sp>
        <p:nvSpPr>
          <p:cNvPr id="14" name="左大括号 13"/>
          <p:cNvSpPr/>
          <p:nvPr/>
        </p:nvSpPr>
        <p:spPr>
          <a:xfrm>
            <a:off x="654384" y="1806074"/>
            <a:ext cx="514985" cy="184785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grpSp>
        <p:nvGrpSpPr>
          <p:cNvPr id="9" name="组合 8"/>
          <p:cNvGrpSpPr/>
          <p:nvPr/>
        </p:nvGrpSpPr>
        <p:grpSpPr>
          <a:xfrm>
            <a:off x="0" y="82323"/>
            <a:ext cx="9088711" cy="516645"/>
            <a:chOff x="0" y="82323"/>
            <a:chExt cx="9088711" cy="516645"/>
          </a:xfrm>
        </p:grpSpPr>
        <p:sp>
          <p:nvSpPr>
            <p:cNvPr id="10"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2.5 </a:t>
              </a:r>
              <a:r>
                <a:rPr lang="en-US" altLang="zh-CN" sz="1800" b="1" i="1" dirty="0">
                  <a:latin typeface="楷体" panose="02010609060101010101" pitchFamily="49" charset="-122"/>
                  <a:ea typeface="楷体" panose="02010609060101010101" pitchFamily="49" charset="-122"/>
                </a:rPr>
                <a:t>Cauchy</a:t>
              </a:r>
              <a:r>
                <a:rPr lang="zh-CN" altLang="en-US" sz="1800" b="1" dirty="0">
                  <a:latin typeface="楷体" panose="02010609060101010101" pitchFamily="49" charset="-122"/>
                  <a:ea typeface="楷体" panose="02010609060101010101" pitchFamily="49" charset="-122"/>
                </a:rPr>
                <a:t>型积分公式</a:t>
              </a:r>
              <a:endParaRPr lang="zh-CN" altLang="en-US" sz="1800" b="1" dirty="0">
                <a:latin typeface="楷体" panose="02010609060101010101" pitchFamily="49" charset="-122"/>
                <a:ea typeface="楷体" panose="02010609060101010101" pitchFamily="49" charset="-122"/>
              </a:endParaRPr>
            </a:p>
          </p:txBody>
        </p:sp>
        <p:cxnSp>
          <p:nvCxnSpPr>
            <p:cNvPr id="13" name="直接连接符 12"/>
            <p:cNvCxnSpPr/>
            <p:nvPr/>
          </p:nvCxnSpPr>
          <p:spPr>
            <a:xfrm flipV="1">
              <a:off x="0" y="573451"/>
              <a:ext cx="9088711" cy="25517"/>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P spid="11" grpId="0"/>
      <p:bldP spid="8"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标题 1"/>
              <p:cNvSpPr txBox="1"/>
              <p:nvPr/>
            </p:nvSpPr>
            <p:spPr>
              <a:xfrm>
                <a:off x="0" y="590216"/>
                <a:ext cx="9145905" cy="71183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rPr>
                  <a:t>由复合闭路定理，做任意包含</a:t>
                </a:r>
                <a14:m>
                  <m:oMath xmlns:m="http://schemas.openxmlformats.org/officeDocument/2006/math">
                    <m:sSub>
                      <m:sSubPr>
                        <m:ctrlPr>
                          <a:rPr lang="en-US" altLang="zh-CN" sz="3000" i="1" smtClean="0">
                            <a:latin typeface="Cambria Math" panose="02040503050406030204" pitchFamily="18" charset="0"/>
                            <a:ea typeface="楷体" panose="02010609060101010101" pitchFamily="49" charset="-122"/>
                          </a:rPr>
                        </m:ctrlPr>
                      </m:sSubPr>
                      <m:e>
                        <m:r>
                          <a:rPr lang="en-US" altLang="zh-CN" sz="3000" b="0" i="1" smtClean="0">
                            <a:latin typeface="Cambria Math" panose="02040503050406030204" pitchFamily="18" charset="0"/>
                            <a:ea typeface="楷体" panose="02010609060101010101" pitchFamily="49" charset="-122"/>
                          </a:rPr>
                          <m:t>𝑧</m:t>
                        </m:r>
                      </m:e>
                      <m:sub>
                        <m:r>
                          <a:rPr lang="en-US" altLang="zh-CN" sz="3000" b="0" i="1" smtClean="0">
                            <a:latin typeface="Cambria Math" panose="02040503050406030204" pitchFamily="18" charset="0"/>
                            <a:ea typeface="楷体" panose="02010609060101010101" pitchFamily="49" charset="-122"/>
                          </a:rPr>
                          <m:t>0</m:t>
                        </m:r>
                      </m:sub>
                    </m:sSub>
                    <m:r>
                      <a:rPr lang="zh-CN" altLang="en-US" sz="3000" i="1">
                        <a:latin typeface="Cambria Math" panose="02040503050406030204" pitchFamily="18" charset="0"/>
                        <a:ea typeface="楷体" panose="02010609060101010101" pitchFamily="49" charset="-122"/>
                      </a:rPr>
                      <m:t>在</m:t>
                    </m:r>
                  </m:oMath>
                </a14:m>
                <a:r>
                  <a:rPr lang="zh-CN" altLang="en-US" sz="3000" dirty="0">
                    <a:latin typeface="楷体" panose="02010609060101010101" pitchFamily="49" charset="-122"/>
                    <a:ea typeface="楷体" panose="02010609060101010101" pitchFamily="49" charset="-122"/>
                  </a:rPr>
                  <a:t>内部的曲线</a:t>
                </a:r>
                <a14:m>
                  <m:oMath xmlns:m="http://schemas.openxmlformats.org/officeDocument/2006/math">
                    <m:sSub>
                      <m:sSubPr>
                        <m:ctrlPr>
                          <a:rPr lang="en-US" altLang="zh-CN" sz="3000" i="1">
                            <a:latin typeface="Cambria Math" panose="02040503050406030204" pitchFamily="18" charset="0"/>
                            <a:ea typeface="楷体" panose="02010609060101010101" pitchFamily="49" charset="-122"/>
                          </a:rPr>
                        </m:ctrlPr>
                      </m:sSubPr>
                      <m:e>
                        <m:r>
                          <a:rPr lang="en-US" altLang="zh-CN" sz="3000" b="0" i="1" smtClean="0">
                            <a:latin typeface="Cambria Math" panose="02040503050406030204" pitchFamily="18" charset="0"/>
                            <a:ea typeface="楷体" panose="02010609060101010101" pitchFamily="49" charset="-122"/>
                          </a:rPr>
                          <m:t>𝐶</m:t>
                        </m:r>
                      </m:e>
                      <m:sub>
                        <m:r>
                          <a:rPr lang="en-US" altLang="zh-CN" sz="3000" b="0" i="1" smtClean="0">
                            <a:latin typeface="Cambria Math" panose="02040503050406030204" pitchFamily="18" charset="0"/>
                            <a:ea typeface="楷体" panose="02010609060101010101" pitchFamily="49" charset="-122"/>
                          </a:rPr>
                          <m:t>1</m:t>
                        </m:r>
                      </m:sub>
                    </m:sSub>
                    <m:r>
                      <a:rPr lang="en-US" altLang="zh-CN" sz="3000" i="1" smtClean="0">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𝐶</m:t>
                    </m:r>
                  </m:oMath>
                </a14:m>
                <a:r>
                  <a:rPr lang="zh-CN" altLang="en-US" sz="3000" dirty="0">
                    <a:latin typeface="楷体" panose="02010609060101010101" pitchFamily="49" charset="-122"/>
                    <a:ea typeface="楷体" panose="02010609060101010101" pitchFamily="49" charset="-122"/>
                  </a:rPr>
                  <a:t>，</a:t>
                </a:r>
                <a:endParaRPr lang="en-US" altLang="zh-CN" sz="3000" dirty="0">
                  <a:latin typeface="楷体" panose="02010609060101010101" pitchFamily="49" charset="-122"/>
                  <a:ea typeface="楷体" panose="02010609060101010101" pitchFamily="49" charset="-122"/>
                </a:endParaRPr>
              </a:p>
            </p:txBody>
          </p:sp>
        </mc:Choice>
        <mc:Fallback>
          <p:sp>
            <p:nvSpPr>
              <p:cNvPr id="7" name="标题 1"/>
              <p:cNvSpPr txBox="1">
                <a:spLocks noRot="1" noChangeAspect="1" noMove="1" noResize="1" noEditPoints="1" noAdjustHandles="1" noChangeArrowheads="1" noChangeShapeType="1" noTextEdit="1"/>
              </p:cNvSpPr>
              <p:nvPr/>
            </p:nvSpPr>
            <p:spPr>
              <a:xfrm>
                <a:off x="0" y="590216"/>
                <a:ext cx="9145905" cy="711835"/>
              </a:xfrm>
              <a:prstGeom prst="rect">
                <a:avLst/>
              </a:prstGeom>
              <a:blipFill rotWithShape="1">
                <a:blip r:embed="rId1"/>
                <a:stretch>
                  <a:fillRect t="-42" r="-271" b="4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标题 1"/>
              <p:cNvSpPr txBox="1"/>
              <p:nvPr/>
            </p:nvSpPr>
            <p:spPr>
              <a:xfrm>
                <a:off x="130175" y="3410586"/>
                <a:ext cx="6982460" cy="105410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smtClean="0">
                        <a:latin typeface="Cambria Math" panose="02040503050406030204" pitchFamily="18" charset="0"/>
                        <a:ea typeface="Cambria Math" panose="02040503050406030204" pitchFamily="18" charset="0"/>
                      </a:rPr>
                      <m:t>∴</m:t>
                    </m:r>
                  </m:oMath>
                </a14:m>
                <a:r>
                  <a:rPr lang="en-US" altLang="zh-CN" sz="3000" dirty="0">
                    <a:ea typeface="楷体" panose="02010609060101010101" pitchFamily="49" charset="-122"/>
                  </a:rPr>
                  <a:t> </a:t>
                </a:r>
                <a14:m>
                  <m:oMath xmlns:m="http://schemas.openxmlformats.org/officeDocument/2006/math">
                    <m:nary>
                      <m:naryPr>
                        <m:chr m:val="∮"/>
                        <m:ctrlPr>
                          <a:rPr lang="en-US" altLang="zh-CN" sz="3000" i="1">
                            <a:latin typeface="Cambria Math" panose="02040503050406030204" pitchFamily="18" charset="0"/>
                            <a:ea typeface="楷体" panose="02010609060101010101" pitchFamily="49" charset="-122"/>
                          </a:rPr>
                        </m:ctrlPr>
                      </m:naryPr>
                      <m:sub>
                        <m:r>
                          <m:rPr>
                            <m:brk m:alnAt="23"/>
                          </m:rPr>
                          <a:rPr lang="en-US" altLang="zh-CN" sz="3000" i="1">
                            <a:latin typeface="Cambria Math" panose="02040503050406030204" pitchFamily="18" charset="0"/>
                            <a:ea typeface="楷体" panose="02010609060101010101" pitchFamily="49" charset="-122"/>
                          </a:rPr>
                          <m:t>𝐶</m:t>
                        </m:r>
                      </m:sub>
                      <m:sup/>
                      <m:e>
                        <m:f>
                          <m:fPr>
                            <m:ctrlPr>
                              <a:rPr lang="en-US" altLang="zh-CN" sz="3000" i="1">
                                <a:latin typeface="Cambria Math" panose="02040503050406030204" pitchFamily="18" charset="0"/>
                                <a:ea typeface="楷体" panose="02010609060101010101" pitchFamily="49" charset="-122"/>
                              </a:rPr>
                            </m:ctrlPr>
                          </m:fPr>
                          <m:num>
                            <m:r>
                              <a:rPr lang="en-US" altLang="zh-CN" sz="3000" i="1">
                                <a:latin typeface="Cambria Math" panose="02040503050406030204" pitchFamily="18" charset="0"/>
                                <a:ea typeface="楷体" panose="02010609060101010101" pitchFamily="49" charset="-122"/>
                              </a:rPr>
                              <m:t>𝑓</m:t>
                            </m:r>
                            <m:r>
                              <a:rPr lang="en-US" altLang="zh-CN" sz="3000" i="1">
                                <a:latin typeface="Cambria Math" panose="02040503050406030204" pitchFamily="18" charset="0"/>
                                <a:ea typeface="楷体" panose="02010609060101010101" pitchFamily="49" charset="-122"/>
                              </a:rPr>
                              <m:t>(</m:t>
                            </m:r>
                            <m:r>
                              <a:rPr lang="en-US" altLang="zh-CN" sz="3000" i="1">
                                <a:latin typeface="Cambria Math" panose="02040503050406030204" pitchFamily="18" charset="0"/>
                                <a:ea typeface="楷体" panose="02010609060101010101" pitchFamily="49" charset="-122"/>
                              </a:rPr>
                              <m:t>𝑧</m:t>
                            </m:r>
                            <m:r>
                              <a:rPr lang="en-US" altLang="zh-CN" sz="3000" i="1">
                                <a:latin typeface="Cambria Math" panose="02040503050406030204" pitchFamily="18" charset="0"/>
                                <a:ea typeface="楷体" panose="02010609060101010101" pitchFamily="49" charset="-122"/>
                              </a:rPr>
                              <m:t>)</m:t>
                            </m:r>
                          </m:num>
                          <m:den>
                            <m:r>
                              <a:rPr lang="en-US" altLang="zh-CN" sz="3000" i="1">
                                <a:latin typeface="Cambria Math" panose="02040503050406030204" pitchFamily="18" charset="0"/>
                                <a:ea typeface="楷体" panose="02010609060101010101" pitchFamily="49" charset="-122"/>
                              </a:rPr>
                              <m:t>𝑧</m:t>
                            </m:r>
                            <m:r>
                              <a:rPr lang="en-US" altLang="zh-CN" sz="3000" i="1">
                                <a:latin typeface="Cambria Math" panose="02040503050406030204" pitchFamily="18" charset="0"/>
                                <a:ea typeface="楷体" panose="02010609060101010101" pitchFamily="49" charset="-122"/>
                              </a:rPr>
                              <m:t>−</m:t>
                            </m:r>
                            <m:sSub>
                              <m:sSubPr>
                                <m:ctrlPr>
                                  <a:rPr lang="en-US" altLang="zh-CN" sz="3000" i="1">
                                    <a:latin typeface="Cambria Math" panose="02040503050406030204" pitchFamily="18" charset="0"/>
                                    <a:ea typeface="楷体" panose="02010609060101010101" pitchFamily="49" charset="-122"/>
                                  </a:rPr>
                                </m:ctrlPr>
                              </m:sSubPr>
                              <m:e>
                                <m:r>
                                  <a:rPr lang="en-US" altLang="zh-CN" sz="3000" i="1">
                                    <a:latin typeface="Cambria Math" panose="02040503050406030204" pitchFamily="18" charset="0"/>
                                    <a:ea typeface="楷体" panose="02010609060101010101" pitchFamily="49" charset="-122"/>
                                  </a:rPr>
                                  <m:t>𝑧</m:t>
                                </m:r>
                              </m:e>
                              <m:sub>
                                <m:r>
                                  <a:rPr lang="en-US" altLang="zh-CN" sz="3000" i="1">
                                    <a:latin typeface="Cambria Math" panose="02040503050406030204" pitchFamily="18" charset="0"/>
                                    <a:ea typeface="楷体" panose="02010609060101010101" pitchFamily="49" charset="-122"/>
                                  </a:rPr>
                                  <m:t>0</m:t>
                                </m:r>
                              </m:sub>
                            </m:sSub>
                          </m:den>
                        </m:f>
                        <m:r>
                          <a:rPr lang="en-US" altLang="zh-CN" sz="3000" i="1">
                            <a:latin typeface="Cambria Math" panose="02040503050406030204" pitchFamily="18" charset="0"/>
                            <a:ea typeface="楷体" panose="02010609060101010101" pitchFamily="49" charset="-122"/>
                          </a:rPr>
                          <m:t>𝑑𝑧</m:t>
                        </m:r>
                      </m:e>
                    </m:nary>
                    <m:r>
                      <a:rPr lang="en-US" altLang="zh-CN" sz="3000" i="1">
                        <a:latin typeface="Cambria Math" panose="02040503050406030204" pitchFamily="18" charset="0"/>
                        <a:ea typeface="楷体" panose="02010609060101010101" pitchFamily="49" charset="-122"/>
                      </a:rPr>
                      <m:t>=</m:t>
                    </m:r>
                  </m:oMath>
                </a14:m>
                <a:r>
                  <a:rPr lang="en-US" altLang="zh-CN" sz="3000" dirty="0">
                    <a:ea typeface="楷体" panose="02010609060101010101" pitchFamily="49" charset="-122"/>
                  </a:rPr>
                  <a:t> </a:t>
                </a:r>
                <a14:m>
                  <m:oMath xmlns:m="http://schemas.openxmlformats.org/officeDocument/2006/math">
                    <m:nary>
                      <m:naryPr>
                        <m:chr m:val="∮"/>
                        <m:ctrlPr>
                          <a:rPr lang="en-US" altLang="zh-CN" sz="3000" i="1">
                            <a:latin typeface="Cambria Math" panose="02040503050406030204" pitchFamily="18" charset="0"/>
                            <a:ea typeface="楷体" panose="02010609060101010101" pitchFamily="49" charset="-122"/>
                          </a:rPr>
                        </m:ctrlPr>
                      </m:naryPr>
                      <m:sub>
                        <m:sSub>
                          <m:sSubPr>
                            <m:ctrlPr>
                              <a:rPr lang="en-US" altLang="zh-CN" sz="3000" i="1">
                                <a:latin typeface="Cambria Math" panose="02040503050406030204" pitchFamily="18" charset="0"/>
                                <a:ea typeface="楷体" panose="02010609060101010101" pitchFamily="49" charset="-122"/>
                              </a:rPr>
                            </m:ctrlPr>
                          </m:sSubPr>
                          <m:e>
                            <m:r>
                              <a:rPr lang="en-US" altLang="zh-CN" sz="3000" i="1">
                                <a:latin typeface="Cambria Math" panose="02040503050406030204" pitchFamily="18" charset="0"/>
                                <a:ea typeface="楷体" panose="02010609060101010101" pitchFamily="49" charset="-122"/>
                              </a:rPr>
                              <m:t>𝐶</m:t>
                            </m:r>
                          </m:e>
                          <m:sub>
                            <m:r>
                              <a:rPr lang="en-US" altLang="zh-CN" sz="3000" i="1">
                                <a:latin typeface="Cambria Math" panose="02040503050406030204" pitchFamily="18" charset="0"/>
                                <a:ea typeface="楷体" panose="02010609060101010101" pitchFamily="49" charset="-122"/>
                              </a:rPr>
                              <m:t>1</m:t>
                            </m:r>
                          </m:sub>
                        </m:sSub>
                      </m:sub>
                      <m:sup/>
                      <m:e>
                        <m:f>
                          <m:fPr>
                            <m:ctrlPr>
                              <a:rPr lang="en-US" altLang="zh-CN" sz="3000" i="1">
                                <a:latin typeface="Cambria Math" panose="02040503050406030204" pitchFamily="18" charset="0"/>
                                <a:ea typeface="楷体" panose="02010609060101010101" pitchFamily="49" charset="-122"/>
                              </a:rPr>
                            </m:ctrlPr>
                          </m:fPr>
                          <m:num>
                            <m:r>
                              <a:rPr lang="en-US" altLang="zh-CN" sz="3000" i="1">
                                <a:latin typeface="Cambria Math" panose="02040503050406030204" pitchFamily="18" charset="0"/>
                                <a:ea typeface="楷体" panose="02010609060101010101" pitchFamily="49" charset="-122"/>
                              </a:rPr>
                              <m:t>𝑓</m:t>
                            </m:r>
                            <m:d>
                              <m:dPr>
                                <m:ctrlPr>
                                  <a:rPr lang="en-US" altLang="zh-CN" sz="3000" i="1">
                                    <a:latin typeface="Cambria Math" panose="02040503050406030204" pitchFamily="18" charset="0"/>
                                    <a:ea typeface="楷体" panose="02010609060101010101" pitchFamily="49" charset="-122"/>
                                  </a:rPr>
                                </m:ctrlPr>
                              </m:dPr>
                              <m:e>
                                <m:r>
                                  <a:rPr lang="en-US" altLang="zh-CN" sz="3000" i="1">
                                    <a:latin typeface="Cambria Math" panose="02040503050406030204" pitchFamily="18" charset="0"/>
                                    <a:ea typeface="楷体" panose="02010609060101010101" pitchFamily="49" charset="-122"/>
                                  </a:rPr>
                                  <m:t>𝑧</m:t>
                                </m:r>
                              </m:e>
                            </m:d>
                          </m:num>
                          <m:den>
                            <m:r>
                              <a:rPr lang="en-US" altLang="zh-CN" sz="3000" i="1">
                                <a:latin typeface="Cambria Math" panose="02040503050406030204" pitchFamily="18" charset="0"/>
                                <a:ea typeface="楷体" panose="02010609060101010101" pitchFamily="49" charset="-122"/>
                              </a:rPr>
                              <m:t>𝑧</m:t>
                            </m:r>
                            <m:r>
                              <a:rPr lang="en-US" altLang="zh-CN" sz="3000" i="1">
                                <a:latin typeface="Cambria Math" panose="02040503050406030204" pitchFamily="18" charset="0"/>
                                <a:ea typeface="楷体" panose="02010609060101010101" pitchFamily="49" charset="-122"/>
                              </a:rPr>
                              <m:t>−</m:t>
                            </m:r>
                            <m:sSub>
                              <m:sSubPr>
                                <m:ctrlPr>
                                  <a:rPr lang="en-US" altLang="zh-CN" sz="3000" i="1">
                                    <a:latin typeface="Cambria Math" panose="02040503050406030204" pitchFamily="18" charset="0"/>
                                    <a:ea typeface="楷体" panose="02010609060101010101" pitchFamily="49" charset="-122"/>
                                  </a:rPr>
                                </m:ctrlPr>
                              </m:sSubPr>
                              <m:e>
                                <m:r>
                                  <a:rPr lang="en-US" altLang="zh-CN" sz="3000" i="1">
                                    <a:latin typeface="Cambria Math" panose="02040503050406030204" pitchFamily="18" charset="0"/>
                                    <a:ea typeface="楷体" panose="02010609060101010101" pitchFamily="49" charset="-122"/>
                                  </a:rPr>
                                  <m:t>𝑧</m:t>
                                </m:r>
                              </m:e>
                              <m:sub>
                                <m:r>
                                  <a:rPr lang="en-US" altLang="zh-CN" sz="3000" i="1">
                                    <a:latin typeface="Cambria Math" panose="02040503050406030204" pitchFamily="18" charset="0"/>
                                    <a:ea typeface="楷体" panose="02010609060101010101" pitchFamily="49" charset="-122"/>
                                  </a:rPr>
                                  <m:t>0</m:t>
                                </m:r>
                              </m:sub>
                            </m:sSub>
                          </m:den>
                        </m:f>
                        <m:r>
                          <a:rPr lang="en-US" altLang="zh-CN" sz="3000" i="1">
                            <a:latin typeface="Cambria Math" panose="02040503050406030204" pitchFamily="18" charset="0"/>
                            <a:ea typeface="楷体" panose="02010609060101010101" pitchFamily="49" charset="-122"/>
                          </a:rPr>
                          <m:t>𝑑𝑧</m:t>
                        </m:r>
                      </m:e>
                    </m:nary>
                  </m:oMath>
                </a14:m>
                <a:endParaRPr lang="en-US" altLang="zh-CN" sz="3000" dirty="0">
                  <a:latin typeface="楷体" panose="02010609060101010101" pitchFamily="49" charset="-122"/>
                  <a:ea typeface="楷体" panose="02010609060101010101" pitchFamily="49" charset="-122"/>
                </a:endParaRPr>
              </a:p>
            </p:txBody>
          </p:sp>
        </mc:Choice>
        <mc:Fallback>
          <p:sp>
            <p:nvSpPr>
              <p:cNvPr id="3" name="标题 1"/>
              <p:cNvSpPr txBox="1">
                <a:spLocks noRot="1" noChangeAspect="1" noMove="1" noResize="1" noEditPoints="1" noAdjustHandles="1" noChangeArrowheads="1" noChangeShapeType="1" noTextEdit="1"/>
              </p:cNvSpPr>
              <p:nvPr/>
            </p:nvSpPr>
            <p:spPr>
              <a:xfrm>
                <a:off x="130175" y="3410586"/>
                <a:ext cx="6982460" cy="1054100"/>
              </a:xfrm>
              <a:prstGeom prst="rect">
                <a:avLst/>
              </a:prstGeom>
              <a:blipFill rotWithShape="1">
                <a:blip r:embed="rId2"/>
                <a:stretch>
                  <a:fillRect t="-4096" b="-415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标题 1"/>
              <p:cNvSpPr txBox="1"/>
              <p:nvPr/>
            </p:nvSpPr>
            <p:spPr>
              <a:xfrm>
                <a:off x="1994268" y="742616"/>
                <a:ext cx="4488815" cy="136144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nary>
                      <m:naryPr>
                        <m:chr m:val="∮"/>
                        <m:ctrlPr>
                          <a:rPr lang="en-US" altLang="zh-CN" sz="3000" i="1" smtClean="0">
                            <a:latin typeface="Cambria Math" panose="02040503050406030204" pitchFamily="18" charset="0"/>
                            <a:ea typeface="楷体" panose="02010609060101010101" pitchFamily="49" charset="-122"/>
                          </a:rPr>
                        </m:ctrlPr>
                      </m:naryPr>
                      <m:sub>
                        <m:r>
                          <m:rPr>
                            <m:brk m:alnAt="23"/>
                          </m:rPr>
                          <a:rPr lang="en-US" altLang="zh-CN" sz="3000" b="0" i="1" smtClean="0">
                            <a:latin typeface="Cambria Math" panose="02040503050406030204" pitchFamily="18" charset="0"/>
                            <a:ea typeface="楷体" panose="02010609060101010101" pitchFamily="49" charset="-122"/>
                          </a:rPr>
                          <m:t>𝐶</m:t>
                        </m:r>
                      </m:sub>
                      <m:sup/>
                      <m:e>
                        <m:f>
                          <m:fPr>
                            <m:ctrlPr>
                              <a:rPr lang="en-US" altLang="zh-CN" sz="3000" i="1" smtClean="0">
                                <a:latin typeface="Cambria Math" panose="02040503050406030204" pitchFamily="18" charset="0"/>
                                <a:ea typeface="楷体" panose="02010609060101010101" pitchFamily="49" charset="-122"/>
                              </a:rPr>
                            </m:ctrlPr>
                          </m:fPr>
                          <m:num>
                            <m:r>
                              <a:rPr lang="en-US" altLang="zh-CN" sz="3000" b="0" i="1" smtClean="0">
                                <a:latin typeface="Cambria Math" panose="02040503050406030204" pitchFamily="18" charset="0"/>
                                <a:ea typeface="楷体" panose="02010609060101010101" pitchFamily="49" charset="-122"/>
                              </a:rPr>
                              <m:t>𝑓</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𝑧</m:t>
                            </m:r>
                            <m:r>
                              <a:rPr lang="en-US" altLang="zh-CN" sz="3000" b="0" i="1" smtClean="0">
                                <a:latin typeface="Cambria Math" panose="02040503050406030204" pitchFamily="18" charset="0"/>
                                <a:ea typeface="楷体" panose="02010609060101010101" pitchFamily="49" charset="-122"/>
                              </a:rPr>
                              <m:t>)</m:t>
                            </m:r>
                          </m:num>
                          <m:den>
                            <m:r>
                              <a:rPr lang="en-US" altLang="zh-CN" sz="3000" b="0" i="1" smtClean="0">
                                <a:latin typeface="Cambria Math" panose="02040503050406030204" pitchFamily="18" charset="0"/>
                                <a:ea typeface="楷体" panose="02010609060101010101" pitchFamily="49" charset="-122"/>
                              </a:rPr>
                              <m:t>𝑧</m:t>
                            </m:r>
                            <m:r>
                              <a:rPr lang="en-US" altLang="zh-CN" sz="3000" b="0" i="1" smtClean="0">
                                <a:latin typeface="Cambria Math" panose="02040503050406030204" pitchFamily="18" charset="0"/>
                                <a:ea typeface="楷体" panose="02010609060101010101" pitchFamily="49" charset="-122"/>
                              </a:rPr>
                              <m:t>−</m:t>
                            </m:r>
                            <m:sSub>
                              <m:sSubPr>
                                <m:ctrlPr>
                                  <a:rPr lang="en-US" altLang="zh-CN" sz="3000" b="0" i="1" smtClean="0">
                                    <a:latin typeface="Cambria Math" panose="02040503050406030204" pitchFamily="18" charset="0"/>
                                    <a:ea typeface="楷体" panose="02010609060101010101" pitchFamily="49" charset="-122"/>
                                  </a:rPr>
                                </m:ctrlPr>
                              </m:sSubPr>
                              <m:e>
                                <m:r>
                                  <a:rPr lang="en-US" altLang="zh-CN" sz="3000" b="0" i="1" smtClean="0">
                                    <a:latin typeface="Cambria Math" panose="02040503050406030204" pitchFamily="18" charset="0"/>
                                    <a:ea typeface="楷体" panose="02010609060101010101" pitchFamily="49" charset="-122"/>
                                  </a:rPr>
                                  <m:t>𝑧</m:t>
                                </m:r>
                              </m:e>
                              <m:sub>
                                <m:r>
                                  <a:rPr lang="en-US" altLang="zh-CN" sz="3000" b="0" i="1" smtClean="0">
                                    <a:latin typeface="Cambria Math" panose="02040503050406030204" pitchFamily="18" charset="0"/>
                                    <a:ea typeface="楷体" panose="02010609060101010101" pitchFamily="49" charset="-122"/>
                                  </a:rPr>
                                  <m:t>0</m:t>
                                </m:r>
                              </m:sub>
                            </m:sSub>
                          </m:den>
                        </m:f>
                        <m:r>
                          <a:rPr lang="en-US" altLang="zh-CN" sz="3000" b="0" i="1" smtClean="0">
                            <a:latin typeface="Cambria Math" panose="02040503050406030204" pitchFamily="18" charset="0"/>
                            <a:ea typeface="楷体" panose="02010609060101010101" pitchFamily="49" charset="-122"/>
                          </a:rPr>
                          <m:t>𝑑𝑧</m:t>
                        </m:r>
                      </m:e>
                    </m:nary>
                    <m:r>
                      <a:rPr lang="en-US" altLang="zh-CN" sz="3000" b="0" i="1" smtClean="0">
                        <a:latin typeface="Cambria Math" panose="02040503050406030204" pitchFamily="18" charset="0"/>
                        <a:ea typeface="楷体" panose="02010609060101010101" pitchFamily="49" charset="-122"/>
                      </a:rPr>
                      <m:t>=</m:t>
                    </m:r>
                  </m:oMath>
                </a14:m>
                <a:r>
                  <a:rPr lang="en-US" altLang="zh-CN" sz="3000" dirty="0">
                    <a:ea typeface="楷体" panose="02010609060101010101" pitchFamily="49" charset="-122"/>
                  </a:rPr>
                  <a:t> </a:t>
                </a:r>
                <a14:m>
                  <m:oMath xmlns:m="http://schemas.openxmlformats.org/officeDocument/2006/math">
                    <m:nary>
                      <m:naryPr>
                        <m:chr m:val="∮"/>
                        <m:ctrlPr>
                          <a:rPr lang="en-US" altLang="zh-CN" sz="3000" i="1">
                            <a:latin typeface="Cambria Math" panose="02040503050406030204" pitchFamily="18" charset="0"/>
                            <a:ea typeface="楷体" panose="02010609060101010101" pitchFamily="49" charset="-122"/>
                          </a:rPr>
                        </m:ctrlPr>
                      </m:naryPr>
                      <m:sub>
                        <m:sSub>
                          <m:sSubPr>
                            <m:ctrlPr>
                              <a:rPr lang="en-US" altLang="zh-CN" sz="3000" i="1" smtClean="0">
                                <a:latin typeface="Cambria Math" panose="02040503050406030204" pitchFamily="18" charset="0"/>
                                <a:ea typeface="楷体" panose="02010609060101010101" pitchFamily="49" charset="-122"/>
                              </a:rPr>
                            </m:ctrlPr>
                          </m:sSubPr>
                          <m:e>
                            <m:r>
                              <a:rPr lang="en-US" altLang="zh-CN" sz="3000" b="0" i="1" smtClean="0">
                                <a:latin typeface="Cambria Math" panose="02040503050406030204" pitchFamily="18" charset="0"/>
                                <a:ea typeface="楷体" panose="02010609060101010101" pitchFamily="49" charset="-122"/>
                              </a:rPr>
                              <m:t>𝐶</m:t>
                            </m:r>
                          </m:e>
                          <m:sub>
                            <m:r>
                              <a:rPr lang="en-US" altLang="zh-CN" sz="3000" b="0" i="1" smtClean="0">
                                <a:latin typeface="Cambria Math" panose="02040503050406030204" pitchFamily="18" charset="0"/>
                                <a:ea typeface="楷体" panose="02010609060101010101" pitchFamily="49" charset="-122"/>
                              </a:rPr>
                              <m:t>1</m:t>
                            </m:r>
                          </m:sub>
                        </m:sSub>
                      </m:sub>
                      <m:sup/>
                      <m:e>
                        <m:f>
                          <m:fPr>
                            <m:ctrlPr>
                              <a:rPr lang="en-US" altLang="zh-CN" sz="3000" i="1">
                                <a:latin typeface="Cambria Math" panose="02040503050406030204" pitchFamily="18" charset="0"/>
                                <a:ea typeface="楷体" panose="02010609060101010101" pitchFamily="49" charset="-122"/>
                              </a:rPr>
                            </m:ctrlPr>
                          </m:fPr>
                          <m:num>
                            <m:r>
                              <a:rPr lang="en-US" altLang="zh-CN" sz="3000" i="1">
                                <a:latin typeface="Cambria Math" panose="02040503050406030204" pitchFamily="18" charset="0"/>
                                <a:ea typeface="楷体" panose="02010609060101010101" pitchFamily="49" charset="-122"/>
                              </a:rPr>
                              <m:t>𝑓</m:t>
                            </m:r>
                            <m:r>
                              <a:rPr lang="en-US" altLang="zh-CN" sz="3000" i="1">
                                <a:latin typeface="Cambria Math" panose="02040503050406030204" pitchFamily="18" charset="0"/>
                                <a:ea typeface="楷体" panose="02010609060101010101" pitchFamily="49" charset="-122"/>
                              </a:rPr>
                              <m:t>(</m:t>
                            </m:r>
                            <m:r>
                              <a:rPr lang="en-US" altLang="zh-CN" sz="3000" i="1">
                                <a:latin typeface="Cambria Math" panose="02040503050406030204" pitchFamily="18" charset="0"/>
                                <a:ea typeface="楷体" panose="02010609060101010101" pitchFamily="49" charset="-122"/>
                              </a:rPr>
                              <m:t>𝑧</m:t>
                            </m:r>
                            <m:r>
                              <a:rPr lang="en-US" altLang="zh-CN" sz="3000" i="1">
                                <a:latin typeface="Cambria Math" panose="02040503050406030204" pitchFamily="18" charset="0"/>
                                <a:ea typeface="楷体" panose="02010609060101010101" pitchFamily="49" charset="-122"/>
                              </a:rPr>
                              <m:t>)</m:t>
                            </m:r>
                          </m:num>
                          <m:den>
                            <m:r>
                              <a:rPr lang="en-US" altLang="zh-CN" sz="3000" i="1">
                                <a:latin typeface="Cambria Math" panose="02040503050406030204" pitchFamily="18" charset="0"/>
                                <a:ea typeface="楷体" panose="02010609060101010101" pitchFamily="49" charset="-122"/>
                              </a:rPr>
                              <m:t>𝑧</m:t>
                            </m:r>
                            <m:r>
                              <a:rPr lang="en-US" altLang="zh-CN" sz="3000" i="1">
                                <a:latin typeface="Cambria Math" panose="02040503050406030204" pitchFamily="18" charset="0"/>
                                <a:ea typeface="楷体" panose="02010609060101010101" pitchFamily="49" charset="-122"/>
                              </a:rPr>
                              <m:t>−</m:t>
                            </m:r>
                            <m:sSub>
                              <m:sSubPr>
                                <m:ctrlPr>
                                  <a:rPr lang="en-US" altLang="zh-CN" sz="3000" i="1">
                                    <a:latin typeface="Cambria Math" panose="02040503050406030204" pitchFamily="18" charset="0"/>
                                    <a:ea typeface="楷体" panose="02010609060101010101" pitchFamily="49" charset="-122"/>
                                  </a:rPr>
                                </m:ctrlPr>
                              </m:sSubPr>
                              <m:e>
                                <m:r>
                                  <a:rPr lang="en-US" altLang="zh-CN" sz="3000" i="1">
                                    <a:latin typeface="Cambria Math" panose="02040503050406030204" pitchFamily="18" charset="0"/>
                                    <a:ea typeface="楷体" panose="02010609060101010101" pitchFamily="49" charset="-122"/>
                                  </a:rPr>
                                  <m:t>𝑧</m:t>
                                </m:r>
                              </m:e>
                              <m:sub>
                                <m:r>
                                  <a:rPr lang="en-US" altLang="zh-CN" sz="3000" i="1">
                                    <a:latin typeface="Cambria Math" panose="02040503050406030204" pitchFamily="18" charset="0"/>
                                    <a:ea typeface="楷体" panose="02010609060101010101" pitchFamily="49" charset="-122"/>
                                  </a:rPr>
                                  <m:t>0</m:t>
                                </m:r>
                              </m:sub>
                            </m:sSub>
                          </m:den>
                        </m:f>
                        <m:r>
                          <a:rPr lang="en-US" altLang="zh-CN" sz="3000" i="1">
                            <a:latin typeface="Cambria Math" panose="02040503050406030204" pitchFamily="18" charset="0"/>
                            <a:ea typeface="楷体" panose="02010609060101010101" pitchFamily="49" charset="-122"/>
                          </a:rPr>
                          <m:t>𝑑𝑧</m:t>
                        </m:r>
                      </m:e>
                    </m:nary>
                  </m:oMath>
                </a14:m>
                <a:r>
                  <a:rPr lang="zh-CN" altLang="en-US" sz="3000" dirty="0">
                    <a:latin typeface="楷体" panose="02010609060101010101" pitchFamily="49" charset="-122"/>
                    <a:ea typeface="楷体" panose="02010609060101010101" pitchFamily="49" charset="-122"/>
                  </a:rPr>
                  <a:t>。</a:t>
                </a:r>
                <a:endParaRPr lang="en-US" altLang="zh-CN" sz="3000" dirty="0">
                  <a:latin typeface="楷体" panose="02010609060101010101" pitchFamily="49" charset="-122"/>
                  <a:ea typeface="楷体" panose="02010609060101010101" pitchFamily="49" charset="-122"/>
                </a:endParaRPr>
              </a:p>
            </p:txBody>
          </p:sp>
        </mc:Choice>
        <mc:Fallback>
          <p:sp>
            <p:nvSpPr>
              <p:cNvPr id="6" name="标题 1"/>
              <p:cNvSpPr txBox="1">
                <a:spLocks noRot="1" noChangeAspect="1" noMove="1" noResize="1" noEditPoints="1" noAdjustHandles="1" noChangeArrowheads="1" noChangeShapeType="1" noTextEdit="1"/>
              </p:cNvSpPr>
              <p:nvPr/>
            </p:nvSpPr>
            <p:spPr>
              <a:xfrm>
                <a:off x="1994268" y="742616"/>
                <a:ext cx="4488815" cy="1361440"/>
              </a:xfrm>
              <a:prstGeom prst="rect">
                <a:avLst/>
              </a:prstGeom>
              <a:blipFill rotWithShape="1">
                <a:blip r:embed="rId3"/>
                <a:stretch>
                  <a:fillRect l="-8" t="-22" r="8" b="2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标题 1"/>
              <p:cNvSpPr txBox="1"/>
              <p:nvPr/>
            </p:nvSpPr>
            <p:spPr>
              <a:xfrm>
                <a:off x="115336" y="2522822"/>
                <a:ext cx="7891780" cy="100393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Cambria Math" panose="02040503050406030204" pitchFamily="18" charset="0"/>
                    <a:ea typeface="楷体" panose="02010609060101010101" pitchFamily="49" charset="-122"/>
                  </a:rPr>
                  <a:t>∵</a:t>
                </a:r>
                <a14:m>
                  <m:oMath xmlns:m="http://schemas.openxmlformats.org/officeDocument/2006/math">
                    <m:r>
                      <a:rPr lang="en-US" altLang="zh-CN" sz="3000" b="0" i="1" smtClean="0">
                        <a:latin typeface="Cambria Math" panose="02040503050406030204" pitchFamily="18" charset="0"/>
                        <a:ea typeface="楷体" panose="02010609060101010101" pitchFamily="49" charset="-122"/>
                      </a:rPr>
                      <m:t>𝑓</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𝑧</m:t>
                    </m:r>
                    <m:r>
                      <a:rPr lang="en-US" altLang="zh-CN" sz="3000" b="0" i="1" smtClean="0">
                        <a:latin typeface="Cambria Math" panose="02040503050406030204" pitchFamily="18" charset="0"/>
                        <a:ea typeface="楷体" panose="02010609060101010101" pitchFamily="49" charset="-122"/>
                      </a:rPr>
                      <m:t>)</m:t>
                    </m:r>
                    <m:r>
                      <a:rPr lang="zh-CN" altLang="en-US" sz="3000" i="1">
                        <a:latin typeface="Cambria Math" panose="02040503050406030204" pitchFamily="18" charset="0"/>
                        <a:ea typeface="楷体" panose="02010609060101010101" pitchFamily="49" charset="-122"/>
                      </a:rPr>
                      <m:t>的</m:t>
                    </m:r>
                  </m:oMath>
                </a14:m>
                <a:r>
                  <a:rPr lang="zh-CN" altLang="en-US" sz="3000" dirty="0">
                    <a:latin typeface="楷体" panose="02010609060101010101" pitchFamily="49" charset="-122"/>
                    <a:ea typeface="楷体" panose="02010609060101010101" pitchFamily="49" charset="-122"/>
                  </a:rPr>
                  <a:t>连续性，当</a:t>
                </a:r>
                <a14:m>
                  <m:oMath xmlns:m="http://schemas.openxmlformats.org/officeDocument/2006/math">
                    <m:r>
                      <a:rPr lang="zh-CN" altLang="en-US" sz="3000" i="1" smtClean="0">
                        <a:latin typeface="Cambria Math" panose="02040503050406030204" pitchFamily="18" charset="0"/>
                        <a:ea typeface="楷体" panose="02010609060101010101" pitchFamily="49" charset="-122"/>
                      </a:rPr>
                      <m:t>𝛿</m:t>
                    </m:r>
                    <m:groupChr>
                      <m:groupChrPr>
                        <m:chr m:val="→"/>
                        <m:vertJc m:val="bot"/>
                        <m:ctrlPr>
                          <a:rPr lang="zh-CN" altLang="en-US" sz="3000" i="1" smtClean="0">
                            <a:latin typeface="Cambria Math" panose="02040503050406030204" pitchFamily="18" charset="0"/>
                            <a:ea typeface="楷体" panose="02010609060101010101" pitchFamily="49" charset="-122"/>
                          </a:rPr>
                        </m:ctrlPr>
                      </m:groupChrPr>
                      <m:e/>
                    </m:groupChr>
                    <m:r>
                      <a:rPr lang="en-US" altLang="zh-CN" sz="3000" i="1">
                        <a:latin typeface="Cambria Math" panose="02040503050406030204" pitchFamily="18" charset="0"/>
                        <a:ea typeface="楷体" panose="02010609060101010101" pitchFamily="49" charset="-122"/>
                      </a:rPr>
                      <m:t>0</m:t>
                    </m:r>
                  </m:oMath>
                </a14:m>
                <a:r>
                  <a:rPr lang="zh-CN" altLang="en-US" sz="3000" dirty="0">
                    <a:latin typeface="楷体" panose="02010609060101010101" pitchFamily="49" charset="-122"/>
                    <a:ea typeface="楷体" panose="02010609060101010101" pitchFamily="49" charset="-122"/>
                  </a:rPr>
                  <a:t>时，</a:t>
                </a:r>
                <a:r>
                  <a:rPr lang="en-US" altLang="zh-CN" sz="3000" dirty="0">
                    <a:ea typeface="楷体" panose="02010609060101010101" pitchFamily="49" charset="-122"/>
                  </a:rPr>
                  <a:t> </a:t>
                </a:r>
                <a14:m>
                  <m:oMath xmlns:m="http://schemas.openxmlformats.org/officeDocument/2006/math">
                    <m:r>
                      <a:rPr lang="en-US" altLang="zh-CN" sz="3000" b="0" i="1" smtClean="0">
                        <a:latin typeface="Cambria Math" panose="02040503050406030204" pitchFamily="18" charset="0"/>
                        <a:ea typeface="楷体" panose="02010609060101010101" pitchFamily="49" charset="-122"/>
                      </a:rPr>
                      <m:t>𝑓</m:t>
                    </m:r>
                    <m:d>
                      <m:dPr>
                        <m:ctrlPr>
                          <a:rPr lang="en-US" altLang="zh-CN" sz="3000" b="0" i="1" smtClean="0">
                            <a:latin typeface="Cambria Math" panose="02040503050406030204" pitchFamily="18" charset="0"/>
                            <a:ea typeface="楷体" panose="02010609060101010101" pitchFamily="49" charset="-122"/>
                          </a:rPr>
                        </m:ctrlPr>
                      </m:dPr>
                      <m:e>
                        <m:r>
                          <a:rPr lang="en-US" altLang="zh-CN" sz="3000" b="0" i="1" smtClean="0">
                            <a:latin typeface="Cambria Math" panose="02040503050406030204" pitchFamily="18" charset="0"/>
                            <a:ea typeface="楷体" panose="02010609060101010101" pitchFamily="49" charset="-122"/>
                          </a:rPr>
                          <m:t>𝑧</m:t>
                        </m:r>
                      </m:e>
                    </m:d>
                    <m:groupChr>
                      <m:groupChrPr>
                        <m:chr m:val="→"/>
                        <m:vertJc m:val="bot"/>
                        <m:ctrlPr>
                          <a:rPr lang="en-US" altLang="zh-CN" sz="3000" b="0" i="1" smtClean="0">
                            <a:latin typeface="Cambria Math" panose="02040503050406030204" pitchFamily="18" charset="0"/>
                            <a:ea typeface="楷体" panose="02010609060101010101" pitchFamily="49" charset="-122"/>
                          </a:rPr>
                        </m:ctrlPr>
                      </m:groupChrPr>
                      <m:e/>
                    </m:groupChr>
                    <m:r>
                      <a:rPr lang="en-US" altLang="zh-CN" sz="3000" b="0" i="1" smtClean="0">
                        <a:latin typeface="Cambria Math" panose="02040503050406030204" pitchFamily="18" charset="0"/>
                        <a:ea typeface="楷体" panose="02010609060101010101" pitchFamily="49" charset="-122"/>
                      </a:rPr>
                      <m:t>𝑓</m:t>
                    </m:r>
                    <m:d>
                      <m:dPr>
                        <m:ctrlPr>
                          <a:rPr lang="en-US" altLang="zh-CN" sz="3000" b="0" i="1" smtClean="0">
                            <a:latin typeface="Cambria Math" panose="02040503050406030204" pitchFamily="18" charset="0"/>
                            <a:ea typeface="楷体" panose="02010609060101010101" pitchFamily="49" charset="-122"/>
                          </a:rPr>
                        </m:ctrlPr>
                      </m:dPr>
                      <m:e>
                        <m:sSub>
                          <m:sSubPr>
                            <m:ctrlPr>
                              <a:rPr lang="en-US" altLang="zh-CN" sz="3000" b="0" i="1" smtClean="0">
                                <a:latin typeface="Cambria Math" panose="02040503050406030204" pitchFamily="18" charset="0"/>
                                <a:ea typeface="楷体" panose="02010609060101010101" pitchFamily="49" charset="-122"/>
                              </a:rPr>
                            </m:ctrlPr>
                          </m:sSubPr>
                          <m:e>
                            <m:r>
                              <a:rPr lang="en-US" altLang="zh-CN" sz="3000" b="0" i="1" smtClean="0">
                                <a:latin typeface="Cambria Math" panose="02040503050406030204" pitchFamily="18" charset="0"/>
                                <a:ea typeface="楷体" panose="02010609060101010101" pitchFamily="49" charset="-122"/>
                              </a:rPr>
                              <m:t>𝑧</m:t>
                            </m:r>
                          </m:e>
                          <m:sub>
                            <m:r>
                              <a:rPr lang="en-US" altLang="zh-CN" sz="3000" b="0" i="1" smtClean="0">
                                <a:latin typeface="Cambria Math" panose="02040503050406030204" pitchFamily="18" charset="0"/>
                                <a:ea typeface="楷体" panose="02010609060101010101" pitchFamily="49" charset="-122"/>
                              </a:rPr>
                              <m:t>0</m:t>
                            </m:r>
                          </m:sub>
                        </m:sSub>
                      </m:e>
                    </m:d>
                  </m:oMath>
                </a14:m>
                <a:endParaRPr lang="en-US" altLang="zh-CN" sz="3000" b="0" dirty="0">
                  <a:ea typeface="楷体" panose="02010609060101010101" pitchFamily="49" charset="-122"/>
                </a:endParaRPr>
              </a:p>
            </p:txBody>
          </p:sp>
        </mc:Choice>
        <mc:Fallback>
          <p:sp>
            <p:nvSpPr>
              <p:cNvPr id="8" name="标题 1"/>
              <p:cNvSpPr txBox="1">
                <a:spLocks noRot="1" noChangeAspect="1" noMove="1" noResize="1" noEditPoints="1" noAdjustHandles="1" noChangeArrowheads="1" noChangeShapeType="1" noTextEdit="1"/>
              </p:cNvSpPr>
              <p:nvPr/>
            </p:nvSpPr>
            <p:spPr>
              <a:xfrm>
                <a:off x="115336" y="2522822"/>
                <a:ext cx="7891780" cy="1003935"/>
              </a:xfrm>
              <a:prstGeom prst="rect">
                <a:avLst/>
              </a:prstGeom>
              <a:blipFill rotWithShape="1">
                <a:blip r:embed="rId4"/>
                <a:stretch>
                  <a:fillRect l="-5" t="-3223" r="5" b="-322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标题 1"/>
              <p:cNvSpPr txBox="1"/>
              <p:nvPr/>
            </p:nvSpPr>
            <p:spPr>
              <a:xfrm>
                <a:off x="2301006" y="4146565"/>
                <a:ext cx="5018405" cy="137150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groupChr>
                      <m:groupChrPr>
                        <m:chr m:val="→"/>
                        <m:vertJc m:val="bot"/>
                        <m:ctrlPr>
                          <a:rPr lang="en-US" altLang="zh-CN" sz="3000" i="1" smtClean="0">
                            <a:latin typeface="Cambria Math" panose="02040503050406030204" pitchFamily="18" charset="0"/>
                            <a:ea typeface="楷体" panose="02010609060101010101" pitchFamily="49" charset="-122"/>
                          </a:rPr>
                        </m:ctrlPr>
                      </m:groupChrPr>
                      <m:e>
                        <m:r>
                          <m:rPr>
                            <m:brk m:alnAt="2"/>
                          </m:rPr>
                          <a:rPr lang="zh-CN" altLang="en-US" sz="3000" i="1" smtClean="0">
                            <a:latin typeface="Cambria Math" panose="02040503050406030204" pitchFamily="18" charset="0"/>
                            <a:ea typeface="楷体" panose="02010609060101010101" pitchFamily="49" charset="-122"/>
                          </a:rPr>
                          <m:t>𝛿</m:t>
                        </m:r>
                        <m:groupChr>
                          <m:groupChrPr>
                            <m:chr m:val="→"/>
                            <m:vertJc m:val="bot"/>
                            <m:ctrlPr>
                              <a:rPr lang="zh-CN" altLang="en-US" sz="3000" i="1" smtClean="0">
                                <a:latin typeface="Cambria Math" panose="02040503050406030204" pitchFamily="18" charset="0"/>
                                <a:ea typeface="楷体" panose="02010609060101010101" pitchFamily="49" charset="-122"/>
                              </a:rPr>
                            </m:ctrlPr>
                          </m:groupChrPr>
                          <m:e/>
                        </m:groupChr>
                        <m:r>
                          <m:rPr>
                            <m:brk m:alnAt="2"/>
                          </m:rPr>
                          <a:rPr lang="en-US" altLang="zh-CN" sz="3000" b="0" i="1" smtClean="0">
                            <a:latin typeface="Cambria Math" panose="02040503050406030204" pitchFamily="18" charset="0"/>
                            <a:ea typeface="楷体" panose="02010609060101010101" pitchFamily="49" charset="-122"/>
                          </a:rPr>
                          <m:t>0</m:t>
                        </m:r>
                      </m:e>
                    </m:groupChr>
                    <m:r>
                      <a:rPr lang="en-US" altLang="zh-CN" sz="3000" b="0" i="1" smtClean="0">
                        <a:latin typeface="Cambria Math" panose="02040503050406030204" pitchFamily="18" charset="0"/>
                        <a:ea typeface="楷体" panose="02010609060101010101" pitchFamily="49" charset="-122"/>
                      </a:rPr>
                      <m:t>𝑓</m:t>
                    </m:r>
                    <m:r>
                      <a:rPr lang="en-US" altLang="zh-CN" sz="3000" b="0" i="1" smtClean="0">
                        <a:latin typeface="Cambria Math" panose="02040503050406030204" pitchFamily="18" charset="0"/>
                        <a:ea typeface="楷体" panose="02010609060101010101" pitchFamily="49" charset="-122"/>
                      </a:rPr>
                      <m:t>(</m:t>
                    </m:r>
                    <m:sSub>
                      <m:sSubPr>
                        <m:ctrlPr>
                          <a:rPr lang="en-US" altLang="zh-CN" sz="3000" b="0" i="1" smtClean="0">
                            <a:latin typeface="Cambria Math" panose="02040503050406030204" pitchFamily="18" charset="0"/>
                            <a:ea typeface="楷体" panose="02010609060101010101" pitchFamily="49" charset="-122"/>
                          </a:rPr>
                        </m:ctrlPr>
                      </m:sSubPr>
                      <m:e>
                        <m:r>
                          <a:rPr lang="en-US" altLang="zh-CN" sz="3000" b="0" i="1" smtClean="0">
                            <a:latin typeface="Cambria Math" panose="02040503050406030204" pitchFamily="18" charset="0"/>
                            <a:ea typeface="楷体" panose="02010609060101010101" pitchFamily="49" charset="-122"/>
                          </a:rPr>
                          <m:t>𝑧</m:t>
                        </m:r>
                      </m:e>
                      <m:sub>
                        <m:r>
                          <a:rPr lang="en-US" altLang="zh-CN" sz="3000" b="0" i="1" smtClean="0">
                            <a:latin typeface="Cambria Math" panose="02040503050406030204" pitchFamily="18" charset="0"/>
                            <a:ea typeface="楷体" panose="02010609060101010101" pitchFamily="49" charset="-122"/>
                          </a:rPr>
                          <m:t>0</m:t>
                        </m:r>
                      </m:sub>
                    </m:sSub>
                    <m:r>
                      <a:rPr lang="en-US" altLang="zh-CN" sz="3000" b="0" i="1" smtClean="0">
                        <a:latin typeface="Cambria Math" panose="02040503050406030204" pitchFamily="18" charset="0"/>
                        <a:ea typeface="楷体" panose="02010609060101010101" pitchFamily="49" charset="-122"/>
                      </a:rPr>
                      <m:t>)</m:t>
                    </m:r>
                    <m:nary>
                      <m:naryPr>
                        <m:chr m:val="∮"/>
                        <m:limLoc m:val="undOvr"/>
                        <m:ctrlPr>
                          <a:rPr lang="en-US" altLang="zh-CN" sz="3000" b="0" i="1" smtClean="0">
                            <a:latin typeface="Cambria Math" panose="02040503050406030204" pitchFamily="18" charset="0"/>
                            <a:ea typeface="楷体" panose="02010609060101010101" pitchFamily="49" charset="-122"/>
                          </a:rPr>
                        </m:ctrlPr>
                      </m:naryPr>
                      <m:sub>
                        <m:sSub>
                          <m:sSubPr>
                            <m:ctrlPr>
                              <a:rPr lang="en-US" altLang="zh-CN" sz="3000" b="0" i="1" smtClean="0">
                                <a:latin typeface="Cambria Math" panose="02040503050406030204" pitchFamily="18" charset="0"/>
                                <a:ea typeface="楷体" panose="02010609060101010101" pitchFamily="49" charset="-122"/>
                              </a:rPr>
                            </m:ctrlPr>
                          </m:sSubPr>
                          <m:e>
                            <m:r>
                              <a:rPr lang="en-US" altLang="zh-CN" sz="3000" b="0" i="1" smtClean="0">
                                <a:latin typeface="Cambria Math" panose="02040503050406030204" pitchFamily="18" charset="0"/>
                                <a:ea typeface="楷体" panose="02010609060101010101" pitchFamily="49" charset="-122"/>
                              </a:rPr>
                              <m:t>𝐶</m:t>
                            </m:r>
                          </m:e>
                          <m:sub>
                            <m:r>
                              <a:rPr lang="en-US" altLang="zh-CN" sz="3000" b="0" i="1" smtClean="0">
                                <a:latin typeface="Cambria Math" panose="02040503050406030204" pitchFamily="18" charset="0"/>
                                <a:ea typeface="楷体" panose="02010609060101010101" pitchFamily="49" charset="-122"/>
                              </a:rPr>
                              <m:t>1</m:t>
                            </m:r>
                          </m:sub>
                        </m:sSub>
                      </m:sub>
                      <m:sup/>
                      <m:e>
                        <m:f>
                          <m:fPr>
                            <m:ctrlPr>
                              <a:rPr lang="en-US" altLang="zh-CN" sz="3000" b="0" i="1" smtClean="0">
                                <a:latin typeface="Cambria Math" panose="02040503050406030204" pitchFamily="18" charset="0"/>
                                <a:ea typeface="楷体" panose="02010609060101010101" pitchFamily="49" charset="-122"/>
                              </a:rPr>
                            </m:ctrlPr>
                          </m:fPr>
                          <m:num>
                            <m:r>
                              <a:rPr lang="en-US" altLang="zh-CN" sz="3000" b="0" i="1" smtClean="0">
                                <a:latin typeface="Cambria Math" panose="02040503050406030204" pitchFamily="18" charset="0"/>
                                <a:ea typeface="楷体" panose="02010609060101010101" pitchFamily="49" charset="-122"/>
                              </a:rPr>
                              <m:t>𝑑𝑧</m:t>
                            </m:r>
                          </m:num>
                          <m:den>
                            <m:r>
                              <a:rPr lang="en-US" altLang="zh-CN" sz="3000" b="0" i="1" smtClean="0">
                                <a:latin typeface="Cambria Math" panose="02040503050406030204" pitchFamily="18" charset="0"/>
                                <a:ea typeface="楷体" panose="02010609060101010101" pitchFamily="49" charset="-122"/>
                              </a:rPr>
                              <m:t>𝑧</m:t>
                            </m:r>
                            <m:r>
                              <a:rPr lang="en-US" altLang="zh-CN" sz="3000" b="0" i="1" smtClean="0">
                                <a:latin typeface="Cambria Math" panose="02040503050406030204" pitchFamily="18" charset="0"/>
                                <a:ea typeface="楷体" panose="02010609060101010101" pitchFamily="49" charset="-122"/>
                              </a:rPr>
                              <m:t>−</m:t>
                            </m:r>
                            <m:sSub>
                              <m:sSubPr>
                                <m:ctrlPr>
                                  <a:rPr lang="en-US" altLang="zh-CN" sz="3000" b="0" i="1" smtClean="0">
                                    <a:latin typeface="Cambria Math" panose="02040503050406030204" pitchFamily="18" charset="0"/>
                                    <a:ea typeface="楷体" panose="02010609060101010101" pitchFamily="49" charset="-122"/>
                                  </a:rPr>
                                </m:ctrlPr>
                              </m:sSubPr>
                              <m:e>
                                <m:r>
                                  <a:rPr lang="en-US" altLang="zh-CN" sz="3000" b="0" i="1" smtClean="0">
                                    <a:latin typeface="Cambria Math" panose="02040503050406030204" pitchFamily="18" charset="0"/>
                                    <a:ea typeface="楷体" panose="02010609060101010101" pitchFamily="49" charset="-122"/>
                                  </a:rPr>
                                  <m:t>𝑧</m:t>
                                </m:r>
                              </m:e>
                              <m:sub>
                                <m:r>
                                  <a:rPr lang="en-US" altLang="zh-CN" sz="3000" b="0" i="1" smtClean="0">
                                    <a:latin typeface="Cambria Math" panose="02040503050406030204" pitchFamily="18" charset="0"/>
                                    <a:ea typeface="楷体" panose="02010609060101010101" pitchFamily="49" charset="-122"/>
                                  </a:rPr>
                                  <m:t>0</m:t>
                                </m:r>
                              </m:sub>
                            </m:sSub>
                          </m:den>
                        </m:f>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2</m:t>
                        </m:r>
                        <m:r>
                          <a:rPr lang="zh-CN" altLang="en-US" sz="3000" b="0" i="1" smtClean="0">
                            <a:latin typeface="Cambria Math" panose="02040503050406030204" pitchFamily="18" charset="0"/>
                            <a:ea typeface="楷体" panose="02010609060101010101" pitchFamily="49" charset="-122"/>
                          </a:rPr>
                          <m:t>𝜋</m:t>
                        </m:r>
                        <m:r>
                          <a:rPr lang="en-US" altLang="zh-CN" sz="3000" b="0" i="1" smtClean="0">
                            <a:latin typeface="Cambria Math" panose="02040503050406030204" pitchFamily="18" charset="0"/>
                            <a:ea typeface="楷体" panose="02010609060101010101" pitchFamily="49" charset="-122"/>
                          </a:rPr>
                          <m:t>𝑖𝑓</m:t>
                        </m:r>
                        <m:r>
                          <a:rPr lang="en-US" altLang="zh-CN" sz="3000" b="0" i="1" smtClean="0">
                            <a:latin typeface="Cambria Math" panose="02040503050406030204" pitchFamily="18" charset="0"/>
                            <a:ea typeface="楷体" panose="02010609060101010101" pitchFamily="49" charset="-122"/>
                          </a:rPr>
                          <m:t>(</m:t>
                        </m:r>
                        <m:sSub>
                          <m:sSubPr>
                            <m:ctrlPr>
                              <a:rPr lang="en-US" altLang="zh-CN" sz="3000" b="0" i="1" smtClean="0">
                                <a:latin typeface="Cambria Math" panose="02040503050406030204" pitchFamily="18" charset="0"/>
                                <a:ea typeface="楷体" panose="02010609060101010101" pitchFamily="49" charset="-122"/>
                              </a:rPr>
                            </m:ctrlPr>
                          </m:sSubPr>
                          <m:e>
                            <m:r>
                              <a:rPr lang="en-US" altLang="zh-CN" sz="3000" b="0" i="1" smtClean="0">
                                <a:latin typeface="Cambria Math" panose="02040503050406030204" pitchFamily="18" charset="0"/>
                                <a:ea typeface="楷体" panose="02010609060101010101" pitchFamily="49" charset="-122"/>
                              </a:rPr>
                              <m:t>𝑧</m:t>
                            </m:r>
                          </m:e>
                          <m:sub>
                            <m:r>
                              <a:rPr lang="en-US" altLang="zh-CN" sz="3000" b="0" i="1" smtClean="0">
                                <a:latin typeface="Cambria Math" panose="02040503050406030204" pitchFamily="18" charset="0"/>
                                <a:ea typeface="楷体" panose="02010609060101010101" pitchFamily="49" charset="-122"/>
                              </a:rPr>
                              <m:t>0</m:t>
                            </m:r>
                          </m:sub>
                        </m:sSub>
                        <m:r>
                          <a:rPr lang="en-US" altLang="zh-CN" sz="3000" b="0" i="1" smtClean="0">
                            <a:latin typeface="Cambria Math" panose="02040503050406030204" pitchFamily="18" charset="0"/>
                            <a:ea typeface="楷体" panose="02010609060101010101" pitchFamily="49" charset="-122"/>
                          </a:rPr>
                          <m:t>)</m:t>
                        </m:r>
                      </m:e>
                    </m:nary>
                  </m:oMath>
                </a14:m>
                <a:r>
                  <a:rPr lang="en-US" altLang="zh-CN" sz="3000" dirty="0">
                    <a:latin typeface="楷体" panose="02010609060101010101" pitchFamily="49" charset="-122"/>
                    <a:ea typeface="楷体" panose="02010609060101010101" pitchFamily="49" charset="-122"/>
                  </a:rPr>
                  <a:t> </a:t>
                </a:r>
                <a:endParaRPr lang="en-US" altLang="zh-CN" sz="3000" dirty="0">
                  <a:latin typeface="楷体" panose="02010609060101010101" pitchFamily="49" charset="-122"/>
                  <a:ea typeface="楷体" panose="02010609060101010101" pitchFamily="49" charset="-122"/>
                </a:endParaRPr>
              </a:p>
            </p:txBody>
          </p:sp>
        </mc:Choice>
        <mc:Fallback>
          <p:sp>
            <p:nvSpPr>
              <p:cNvPr id="9" name="标题 1"/>
              <p:cNvSpPr txBox="1">
                <a:spLocks noRot="1" noChangeAspect="1" noMove="1" noResize="1" noEditPoints="1" noAdjustHandles="1" noChangeArrowheads="1" noChangeShapeType="1" noTextEdit="1"/>
              </p:cNvSpPr>
              <p:nvPr/>
            </p:nvSpPr>
            <p:spPr>
              <a:xfrm>
                <a:off x="2301006" y="4146565"/>
                <a:ext cx="5018405" cy="1371501"/>
              </a:xfrm>
              <a:prstGeom prst="rect">
                <a:avLst/>
              </a:prstGeom>
              <a:blipFill rotWithShape="1">
                <a:blip r:embed="rId5"/>
                <a:stretch>
                  <a:fillRect l="-8" t="-4029" r="8" b="-408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标题 1"/>
              <p:cNvSpPr txBox="1"/>
              <p:nvPr/>
            </p:nvSpPr>
            <p:spPr>
              <a:xfrm>
                <a:off x="76835" y="1954430"/>
                <a:ext cx="7089140" cy="79796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rPr>
                  <a:t>特别地</a:t>
                </a:r>
                <a14:m>
                  <m:oMath xmlns:m="http://schemas.openxmlformats.org/officeDocument/2006/math">
                    <m:r>
                      <a:rPr lang="zh-CN" altLang="en-US" sz="3000" i="1">
                        <a:latin typeface="Cambria Math" panose="02040503050406030204" pitchFamily="18" charset="0"/>
                        <a:ea typeface="楷体" panose="02010609060101010101" pitchFamily="49" charset="-122"/>
                      </a:rPr>
                      <m:t>，</m:t>
                    </m:r>
                    <m:sSub>
                      <m:sSubPr>
                        <m:ctrlPr>
                          <a:rPr lang="en-US" altLang="zh-CN" sz="3000" i="1">
                            <a:latin typeface="Cambria Math" panose="02040503050406030204" pitchFamily="18" charset="0"/>
                            <a:ea typeface="楷体" panose="02010609060101010101" pitchFamily="49" charset="-122"/>
                          </a:rPr>
                        </m:ctrlPr>
                      </m:sSubPr>
                      <m:e>
                        <m:r>
                          <a:rPr lang="en-US" altLang="zh-CN" sz="3000" i="1">
                            <a:latin typeface="Cambria Math" panose="02040503050406030204" pitchFamily="18" charset="0"/>
                            <a:ea typeface="楷体" panose="02010609060101010101" pitchFamily="49" charset="-122"/>
                          </a:rPr>
                          <m:t>𝐶</m:t>
                        </m:r>
                      </m:e>
                      <m:sub>
                        <m:r>
                          <a:rPr lang="en-US" altLang="zh-CN" sz="3000" i="1">
                            <a:latin typeface="Cambria Math" panose="02040503050406030204" pitchFamily="18" charset="0"/>
                            <a:ea typeface="楷体" panose="02010609060101010101" pitchFamily="49" charset="-122"/>
                          </a:rPr>
                          <m:t>1</m:t>
                        </m:r>
                      </m:sub>
                    </m:sSub>
                    <m:r>
                      <a:rPr lang="en-US" altLang="zh-CN" sz="3000" b="0" i="1" smtClean="0">
                        <a:latin typeface="Cambria Math" panose="02040503050406030204" pitchFamily="18" charset="0"/>
                        <a:ea typeface="楷体" panose="02010609060101010101" pitchFamily="49" charset="-122"/>
                      </a:rPr>
                      <m:t>=</m:t>
                    </m:r>
                    <m:d>
                      <m:dPr>
                        <m:begChr m:val="{"/>
                        <m:endChr m:val="}"/>
                        <m:ctrlPr>
                          <a:rPr lang="en-US" altLang="zh-CN" sz="3000" b="0" i="1" smtClean="0">
                            <a:latin typeface="Cambria Math" panose="02040503050406030204" pitchFamily="18" charset="0"/>
                            <a:ea typeface="楷体" panose="02010609060101010101" pitchFamily="49" charset="-122"/>
                          </a:rPr>
                        </m:ctrlPr>
                      </m:dPr>
                      <m:e>
                        <m:r>
                          <a:rPr lang="en-US" altLang="zh-CN" sz="3000" b="0" i="1" smtClean="0">
                            <a:latin typeface="Cambria Math" panose="02040503050406030204" pitchFamily="18" charset="0"/>
                            <a:ea typeface="楷体" panose="02010609060101010101" pitchFamily="49" charset="-122"/>
                          </a:rPr>
                          <m:t>𝑧</m:t>
                        </m:r>
                      </m:e>
                      <m:e>
                        <m:d>
                          <m:dPr>
                            <m:begChr m:val="|"/>
                            <m:endChr m:val="|"/>
                            <m:ctrlPr>
                              <a:rPr lang="en-US" altLang="zh-CN" sz="3000" b="0" i="1" smtClean="0">
                                <a:latin typeface="Cambria Math" panose="02040503050406030204" pitchFamily="18" charset="0"/>
                                <a:ea typeface="楷体" panose="02010609060101010101" pitchFamily="49" charset="-122"/>
                              </a:rPr>
                            </m:ctrlPr>
                          </m:dPr>
                          <m:e>
                            <m:r>
                              <a:rPr lang="en-US" altLang="zh-CN" sz="3000" b="0" i="1" smtClean="0">
                                <a:latin typeface="Cambria Math" panose="02040503050406030204" pitchFamily="18" charset="0"/>
                                <a:ea typeface="楷体" panose="02010609060101010101" pitchFamily="49" charset="-122"/>
                              </a:rPr>
                              <m:t>𝑧</m:t>
                            </m:r>
                            <m:r>
                              <a:rPr lang="en-US" altLang="zh-CN" sz="3000" b="0" i="1" smtClean="0">
                                <a:latin typeface="Cambria Math" panose="02040503050406030204" pitchFamily="18" charset="0"/>
                                <a:ea typeface="楷体" panose="02010609060101010101" pitchFamily="49" charset="-122"/>
                              </a:rPr>
                              <m:t>−</m:t>
                            </m:r>
                            <m:sSub>
                              <m:sSubPr>
                                <m:ctrlPr>
                                  <a:rPr lang="en-US" altLang="zh-CN" sz="3000" b="0" i="1" smtClean="0">
                                    <a:latin typeface="Cambria Math" panose="02040503050406030204" pitchFamily="18" charset="0"/>
                                    <a:ea typeface="楷体" panose="02010609060101010101" pitchFamily="49" charset="-122"/>
                                  </a:rPr>
                                </m:ctrlPr>
                              </m:sSubPr>
                              <m:e>
                                <m:r>
                                  <a:rPr lang="en-US" altLang="zh-CN" sz="3000" b="0" i="1" smtClean="0">
                                    <a:latin typeface="Cambria Math" panose="02040503050406030204" pitchFamily="18" charset="0"/>
                                    <a:ea typeface="楷体" panose="02010609060101010101" pitchFamily="49" charset="-122"/>
                                  </a:rPr>
                                  <m:t>𝑧</m:t>
                                </m:r>
                              </m:e>
                              <m:sub>
                                <m:r>
                                  <a:rPr lang="en-US" altLang="zh-CN" sz="3000" b="0" i="1" smtClean="0">
                                    <a:latin typeface="Cambria Math" panose="02040503050406030204" pitchFamily="18" charset="0"/>
                                    <a:ea typeface="楷体" panose="02010609060101010101" pitchFamily="49" charset="-122"/>
                                  </a:rPr>
                                  <m:t>0</m:t>
                                </m:r>
                              </m:sub>
                            </m:sSub>
                          </m:e>
                        </m:d>
                        <m:r>
                          <a:rPr lang="en-US" altLang="zh-CN" sz="3000" b="0" i="1" smtClean="0">
                            <a:latin typeface="Cambria Math" panose="02040503050406030204" pitchFamily="18" charset="0"/>
                            <a:ea typeface="楷体" panose="02010609060101010101" pitchFamily="49" charset="-122"/>
                          </a:rPr>
                          <m:t>=</m:t>
                        </m:r>
                        <m:r>
                          <a:rPr lang="zh-CN" altLang="en-US" sz="3000" b="0" i="1" smtClean="0">
                            <a:latin typeface="Cambria Math" panose="02040503050406030204" pitchFamily="18" charset="0"/>
                            <a:ea typeface="楷体" panose="02010609060101010101" pitchFamily="49" charset="-122"/>
                          </a:rPr>
                          <m:t>𝛿</m:t>
                        </m:r>
                      </m:e>
                    </m:d>
                  </m:oMath>
                </a14:m>
                <a:endParaRPr lang="en-US" altLang="zh-CN" sz="3000" dirty="0">
                  <a:latin typeface="楷体" panose="02010609060101010101" pitchFamily="49" charset="-122"/>
                  <a:ea typeface="楷体" panose="02010609060101010101" pitchFamily="49" charset="-122"/>
                </a:endParaRPr>
              </a:p>
            </p:txBody>
          </p:sp>
        </mc:Choice>
        <mc:Fallback>
          <p:sp>
            <p:nvSpPr>
              <p:cNvPr id="2" name="标题 1"/>
              <p:cNvSpPr txBox="1">
                <a:spLocks noRot="1" noChangeAspect="1" noMove="1" noResize="1" noEditPoints="1" noAdjustHandles="1" noChangeArrowheads="1" noChangeShapeType="1" noTextEdit="1"/>
              </p:cNvSpPr>
              <p:nvPr/>
            </p:nvSpPr>
            <p:spPr>
              <a:xfrm>
                <a:off x="76835" y="1954430"/>
                <a:ext cx="7089140" cy="797961"/>
              </a:xfrm>
              <a:prstGeom prst="rect">
                <a:avLst/>
              </a:prstGeom>
              <a:blipFill rotWithShape="1">
                <a:blip r:embed="rId6"/>
                <a:stretch>
                  <a:fillRect t="-67" b="38"/>
                </a:stretch>
              </a:blipFill>
            </p:spPr>
            <p:txBody>
              <a:bodyPr/>
              <a:lstStyle/>
              <a:p>
                <a:r>
                  <a:rPr lang="zh-CN" altLang="en-US">
                    <a:noFill/>
                  </a:rPr>
                  <a:t> </a:t>
                </a:r>
              </a:p>
            </p:txBody>
          </p:sp>
        </mc:Fallback>
      </mc:AlternateContent>
      <p:grpSp>
        <p:nvGrpSpPr>
          <p:cNvPr id="11" name="组合 10"/>
          <p:cNvGrpSpPr/>
          <p:nvPr/>
        </p:nvGrpSpPr>
        <p:grpSpPr>
          <a:xfrm>
            <a:off x="0" y="82323"/>
            <a:ext cx="9088711" cy="516645"/>
            <a:chOff x="0" y="82323"/>
            <a:chExt cx="9088711" cy="516645"/>
          </a:xfrm>
        </p:grpSpPr>
        <p:sp>
          <p:nvSpPr>
            <p:cNvPr id="12"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2.5 </a:t>
              </a:r>
              <a:r>
                <a:rPr lang="en-US" altLang="zh-CN" sz="1800" b="1" i="1" dirty="0">
                  <a:latin typeface="楷体" panose="02010609060101010101" pitchFamily="49" charset="-122"/>
                  <a:ea typeface="楷体" panose="02010609060101010101" pitchFamily="49" charset="-122"/>
                </a:rPr>
                <a:t>Cauchy</a:t>
              </a:r>
              <a:r>
                <a:rPr lang="zh-CN" altLang="en-US" sz="1800" b="1" dirty="0">
                  <a:latin typeface="楷体" panose="02010609060101010101" pitchFamily="49" charset="-122"/>
                  <a:ea typeface="楷体" panose="02010609060101010101" pitchFamily="49" charset="-122"/>
                </a:rPr>
                <a:t>型积分公式</a:t>
              </a:r>
              <a:endParaRPr lang="zh-CN" altLang="en-US" sz="1800" b="1" dirty="0">
                <a:latin typeface="楷体" panose="02010609060101010101" pitchFamily="49" charset="-122"/>
                <a:ea typeface="楷体" panose="02010609060101010101" pitchFamily="49" charset="-122"/>
              </a:endParaRPr>
            </a:p>
          </p:txBody>
        </p:sp>
        <p:cxnSp>
          <p:nvCxnSpPr>
            <p:cNvPr id="13" name="直接连接符 12"/>
            <p:cNvCxnSpPr/>
            <p:nvPr/>
          </p:nvCxnSpPr>
          <p:spPr>
            <a:xfrm flipV="1">
              <a:off x="0" y="573451"/>
              <a:ext cx="9088711" cy="25517"/>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6" grpId="0"/>
      <p:bldP spid="8" grpId="0"/>
      <p:bldP spid="9" grpId="0"/>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标题 1"/>
              <p:cNvSpPr txBox="1"/>
              <p:nvPr/>
            </p:nvSpPr>
            <p:spPr>
              <a:xfrm>
                <a:off x="184618" y="475948"/>
                <a:ext cx="3987933" cy="73660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200" i="1" smtClean="0">
                        <a:solidFill>
                          <a:srgbClr val="FF0000"/>
                        </a:solidFill>
                        <a:latin typeface="Cambria Math" panose="02040503050406030204" pitchFamily="18" charset="0"/>
                        <a:ea typeface="楷体" panose="02010609060101010101" pitchFamily="49" charset="-122"/>
                      </a:rPr>
                      <m:t>𝑇</m:t>
                    </m:r>
                    <m:r>
                      <a:rPr lang="en-US" altLang="zh-CN" sz="3200" b="0" i="1" smtClean="0">
                        <a:solidFill>
                          <a:srgbClr val="FF0000"/>
                        </a:solidFill>
                        <a:latin typeface="Cambria Math" panose="02040503050406030204" pitchFamily="18" charset="0"/>
                        <a:ea typeface="楷体" panose="02010609060101010101" pitchFamily="49" charset="-122"/>
                      </a:rPr>
                      <m:t>ℎ𝑚</m:t>
                    </m:r>
                  </m:oMath>
                </a14:m>
                <a:r>
                  <a:rPr lang="en-US" altLang="zh-CN" sz="3200" dirty="0">
                    <a:solidFill>
                      <a:srgbClr val="FF0000"/>
                    </a:solidFill>
                    <a:latin typeface="楷体" panose="02010609060101010101" pitchFamily="49" charset="-122"/>
                    <a:ea typeface="楷体" panose="02010609060101010101" pitchFamily="49" charset="-122"/>
                  </a:rPr>
                  <a:t>(</a:t>
                </a:r>
                <a:r>
                  <a:rPr lang="zh-CN" altLang="en-US" sz="3200" dirty="0">
                    <a:solidFill>
                      <a:srgbClr val="FF0000"/>
                    </a:solidFill>
                    <a:latin typeface="楷体" panose="02010609060101010101" pitchFamily="49" charset="-122"/>
                    <a:ea typeface="楷体" panose="02010609060101010101" pitchFamily="49" charset="-122"/>
                  </a:rPr>
                  <a:t>柯西积分公式</a:t>
                </a:r>
                <a:r>
                  <a:rPr lang="en-US" altLang="zh-CN" sz="3200" dirty="0">
                    <a:solidFill>
                      <a:srgbClr val="FF0000"/>
                    </a:solidFill>
                    <a:latin typeface="楷体" panose="02010609060101010101" pitchFamily="49" charset="-122"/>
                    <a:ea typeface="楷体" panose="02010609060101010101" pitchFamily="49" charset="-122"/>
                  </a:rPr>
                  <a:t>)</a:t>
                </a:r>
                <a:endParaRPr lang="en-US" altLang="zh-CN" sz="3200" dirty="0">
                  <a:latin typeface="楷体" panose="02010609060101010101" pitchFamily="49" charset="-122"/>
                  <a:ea typeface="楷体" panose="02010609060101010101" pitchFamily="49" charset="-122"/>
                </a:endParaRPr>
              </a:p>
            </p:txBody>
          </p:sp>
        </mc:Choice>
        <mc:Fallback>
          <p:sp>
            <p:nvSpPr>
              <p:cNvPr id="7" name="标题 1"/>
              <p:cNvSpPr txBox="1">
                <a:spLocks noRot="1" noChangeAspect="1" noMove="1" noResize="1" noEditPoints="1" noAdjustHandles="1" noChangeArrowheads="1" noChangeShapeType="1" noTextEdit="1"/>
              </p:cNvSpPr>
              <p:nvPr/>
            </p:nvSpPr>
            <p:spPr>
              <a:xfrm>
                <a:off x="184618" y="475948"/>
                <a:ext cx="3987933" cy="736600"/>
              </a:xfrm>
              <a:prstGeom prst="rect">
                <a:avLst/>
              </a:prstGeom>
              <a:blipFill rotWithShape="1">
                <a:blip r:embed="rId1"/>
                <a:stretch>
                  <a:fillRect l="-12" t="-45" r="15" b="4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标题 1"/>
              <p:cNvSpPr txBox="1"/>
              <p:nvPr/>
            </p:nvSpPr>
            <p:spPr>
              <a:xfrm>
                <a:off x="3800341" y="1495828"/>
                <a:ext cx="4525511" cy="106449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smtClean="0">
                        <a:solidFill>
                          <a:srgbClr val="FF0000"/>
                        </a:solidFill>
                        <a:latin typeface="Cambria Math" panose="02040503050406030204" pitchFamily="18" charset="0"/>
                        <a:ea typeface="楷体" panose="02010609060101010101" pitchFamily="49" charset="-122"/>
                      </a:rPr>
                      <m:t>𝑓</m:t>
                    </m:r>
                    <m:r>
                      <a:rPr lang="en-US" altLang="zh-CN" sz="3000" b="0" i="1" smtClean="0">
                        <a:solidFill>
                          <a:srgbClr val="FF0000"/>
                        </a:solidFill>
                        <a:latin typeface="Cambria Math" panose="02040503050406030204" pitchFamily="18" charset="0"/>
                        <a:ea typeface="楷体" panose="02010609060101010101" pitchFamily="49" charset="-122"/>
                      </a:rPr>
                      <m:t>(</m:t>
                    </m:r>
                    <m:sSub>
                      <m:sSubPr>
                        <m:ctrlPr>
                          <a:rPr lang="en-US" altLang="zh-CN" sz="3000" b="0" i="1" smtClean="0">
                            <a:solidFill>
                              <a:srgbClr val="FF0000"/>
                            </a:solidFill>
                            <a:latin typeface="Cambria Math" panose="02040503050406030204" pitchFamily="18" charset="0"/>
                            <a:ea typeface="楷体" panose="02010609060101010101" pitchFamily="49" charset="-122"/>
                          </a:rPr>
                        </m:ctrlPr>
                      </m:sSubPr>
                      <m:e>
                        <m:r>
                          <a:rPr lang="en-US" altLang="zh-CN" sz="3000" b="0" i="1" smtClean="0">
                            <a:solidFill>
                              <a:srgbClr val="FF0000"/>
                            </a:solidFill>
                            <a:latin typeface="Cambria Math" panose="02040503050406030204" pitchFamily="18" charset="0"/>
                            <a:ea typeface="楷体" panose="02010609060101010101" pitchFamily="49" charset="-122"/>
                          </a:rPr>
                          <m:t>𝑧</m:t>
                        </m:r>
                      </m:e>
                      <m:sub>
                        <m:r>
                          <a:rPr lang="en-US" altLang="zh-CN" sz="3000" b="0" i="1" smtClean="0">
                            <a:solidFill>
                              <a:srgbClr val="FF0000"/>
                            </a:solidFill>
                            <a:latin typeface="Cambria Math" panose="02040503050406030204" pitchFamily="18" charset="0"/>
                            <a:ea typeface="楷体" panose="02010609060101010101" pitchFamily="49" charset="-122"/>
                          </a:rPr>
                          <m:t>0</m:t>
                        </m:r>
                      </m:sub>
                    </m:sSub>
                    <m:r>
                      <a:rPr lang="en-US" altLang="zh-CN" sz="3000" b="0" i="1" smtClean="0">
                        <a:solidFill>
                          <a:srgbClr val="FF0000"/>
                        </a:solidFill>
                        <a:latin typeface="Cambria Math" panose="02040503050406030204" pitchFamily="18" charset="0"/>
                        <a:ea typeface="楷体" panose="02010609060101010101" pitchFamily="49" charset="-122"/>
                      </a:rPr>
                      <m:t>)</m:t>
                    </m:r>
                    <m:r>
                      <a:rPr lang="en-US" altLang="zh-CN" sz="3000" i="1" smtClean="0">
                        <a:solidFill>
                          <a:srgbClr val="FF0000"/>
                        </a:solidFill>
                        <a:latin typeface="Cambria Math" panose="02040503050406030204" pitchFamily="18" charset="0"/>
                        <a:ea typeface="楷体" panose="02010609060101010101" pitchFamily="49" charset="-122"/>
                      </a:rPr>
                      <m:t>=</m:t>
                    </m:r>
                    <m:f>
                      <m:fPr>
                        <m:ctrlPr>
                          <a:rPr lang="en-US" altLang="zh-CN" sz="3000" i="1" smtClean="0">
                            <a:solidFill>
                              <a:srgbClr val="FF0000"/>
                            </a:solidFill>
                            <a:latin typeface="Cambria Math" panose="02040503050406030204" pitchFamily="18" charset="0"/>
                            <a:ea typeface="楷体" panose="02010609060101010101" pitchFamily="49" charset="-122"/>
                          </a:rPr>
                        </m:ctrlPr>
                      </m:fPr>
                      <m:num>
                        <m:r>
                          <a:rPr lang="en-US" altLang="zh-CN" sz="3000" i="1">
                            <a:solidFill>
                              <a:srgbClr val="FF0000"/>
                            </a:solidFill>
                            <a:latin typeface="Cambria Math" panose="02040503050406030204" pitchFamily="18" charset="0"/>
                            <a:ea typeface="楷体" panose="02010609060101010101" pitchFamily="49" charset="-122"/>
                          </a:rPr>
                          <m:t>1</m:t>
                        </m:r>
                      </m:num>
                      <m:den>
                        <m:r>
                          <a:rPr lang="en-US" altLang="zh-CN" sz="3000" i="1">
                            <a:solidFill>
                              <a:srgbClr val="FF0000"/>
                            </a:solidFill>
                            <a:latin typeface="Cambria Math" panose="02040503050406030204" pitchFamily="18" charset="0"/>
                            <a:ea typeface="楷体" panose="02010609060101010101" pitchFamily="49" charset="-122"/>
                          </a:rPr>
                          <m:t>2</m:t>
                        </m:r>
                        <m:r>
                          <a:rPr lang="zh-CN" altLang="en-US" sz="3000" i="1" smtClean="0">
                            <a:solidFill>
                              <a:srgbClr val="FF0000"/>
                            </a:solidFill>
                            <a:latin typeface="Cambria Math" panose="02040503050406030204" pitchFamily="18" charset="0"/>
                            <a:ea typeface="楷体" panose="02010609060101010101" pitchFamily="49" charset="-122"/>
                          </a:rPr>
                          <m:t>𝜋</m:t>
                        </m:r>
                        <m:r>
                          <a:rPr lang="en-US" altLang="zh-CN" sz="3000" b="0" i="1" smtClean="0">
                            <a:solidFill>
                              <a:srgbClr val="FF0000"/>
                            </a:solidFill>
                            <a:latin typeface="Cambria Math" panose="02040503050406030204" pitchFamily="18" charset="0"/>
                            <a:ea typeface="楷体" panose="02010609060101010101" pitchFamily="49" charset="-122"/>
                          </a:rPr>
                          <m:t>𝑖</m:t>
                        </m:r>
                      </m:den>
                    </m:f>
                    <m:nary>
                      <m:naryPr>
                        <m:chr m:val="∮"/>
                        <m:ctrlPr>
                          <a:rPr lang="en-US" altLang="zh-CN" sz="3000" i="1">
                            <a:solidFill>
                              <a:srgbClr val="FF0000"/>
                            </a:solidFill>
                            <a:latin typeface="Cambria Math" panose="02040503050406030204" pitchFamily="18" charset="0"/>
                            <a:ea typeface="楷体" panose="02010609060101010101" pitchFamily="49" charset="-122"/>
                          </a:rPr>
                        </m:ctrlPr>
                      </m:naryPr>
                      <m:sub>
                        <m:r>
                          <m:rPr>
                            <m:brk m:alnAt="23"/>
                          </m:rPr>
                          <a:rPr lang="en-US" altLang="zh-CN" sz="3000" i="1">
                            <a:solidFill>
                              <a:srgbClr val="FF0000"/>
                            </a:solidFill>
                            <a:latin typeface="Cambria Math" panose="02040503050406030204" pitchFamily="18" charset="0"/>
                            <a:ea typeface="楷体" panose="02010609060101010101" pitchFamily="49" charset="-122"/>
                          </a:rPr>
                          <m:t>𝐶</m:t>
                        </m:r>
                      </m:sub>
                      <m:sup/>
                      <m:e>
                        <m:f>
                          <m:fPr>
                            <m:ctrlPr>
                              <a:rPr lang="en-US" altLang="zh-CN" sz="3000" i="1">
                                <a:solidFill>
                                  <a:srgbClr val="FF0000"/>
                                </a:solidFill>
                                <a:latin typeface="Cambria Math" panose="02040503050406030204" pitchFamily="18" charset="0"/>
                                <a:ea typeface="楷体" panose="02010609060101010101" pitchFamily="49" charset="-122"/>
                              </a:rPr>
                            </m:ctrlPr>
                          </m:fPr>
                          <m:num>
                            <m:r>
                              <a:rPr lang="en-US" altLang="zh-CN" sz="3000" i="1">
                                <a:solidFill>
                                  <a:srgbClr val="FF0000"/>
                                </a:solidFill>
                                <a:latin typeface="Cambria Math" panose="02040503050406030204" pitchFamily="18" charset="0"/>
                                <a:ea typeface="楷体" panose="02010609060101010101" pitchFamily="49" charset="-122"/>
                              </a:rPr>
                              <m:t>𝑓</m:t>
                            </m:r>
                            <m:r>
                              <a:rPr lang="en-US" altLang="zh-CN" sz="3000" i="1">
                                <a:solidFill>
                                  <a:srgbClr val="FF0000"/>
                                </a:solidFill>
                                <a:latin typeface="Cambria Math" panose="02040503050406030204" pitchFamily="18" charset="0"/>
                                <a:ea typeface="楷体" panose="02010609060101010101" pitchFamily="49" charset="-122"/>
                              </a:rPr>
                              <m:t>(</m:t>
                            </m:r>
                            <m:r>
                              <a:rPr lang="en-US" altLang="zh-CN" sz="3000" i="1">
                                <a:solidFill>
                                  <a:srgbClr val="FF0000"/>
                                </a:solidFill>
                                <a:latin typeface="Cambria Math" panose="02040503050406030204" pitchFamily="18" charset="0"/>
                                <a:ea typeface="楷体" panose="02010609060101010101" pitchFamily="49" charset="-122"/>
                              </a:rPr>
                              <m:t>𝑧</m:t>
                            </m:r>
                            <m:r>
                              <a:rPr lang="en-US" altLang="zh-CN" sz="3000" i="1">
                                <a:solidFill>
                                  <a:srgbClr val="FF0000"/>
                                </a:solidFill>
                                <a:latin typeface="Cambria Math" panose="02040503050406030204" pitchFamily="18" charset="0"/>
                                <a:ea typeface="楷体" panose="02010609060101010101" pitchFamily="49" charset="-122"/>
                              </a:rPr>
                              <m:t>)</m:t>
                            </m:r>
                          </m:num>
                          <m:den>
                            <m:r>
                              <a:rPr lang="en-US" altLang="zh-CN" sz="3000" i="1">
                                <a:solidFill>
                                  <a:srgbClr val="FF0000"/>
                                </a:solidFill>
                                <a:latin typeface="Cambria Math" panose="02040503050406030204" pitchFamily="18" charset="0"/>
                                <a:ea typeface="楷体" panose="02010609060101010101" pitchFamily="49" charset="-122"/>
                              </a:rPr>
                              <m:t>𝑧</m:t>
                            </m:r>
                            <m:r>
                              <a:rPr lang="en-US" altLang="zh-CN" sz="3000" i="1">
                                <a:solidFill>
                                  <a:srgbClr val="FF0000"/>
                                </a:solidFill>
                                <a:latin typeface="Cambria Math" panose="02040503050406030204" pitchFamily="18" charset="0"/>
                                <a:ea typeface="楷体" panose="02010609060101010101" pitchFamily="49" charset="-122"/>
                              </a:rPr>
                              <m:t>−</m:t>
                            </m:r>
                            <m:sSub>
                              <m:sSubPr>
                                <m:ctrlPr>
                                  <a:rPr lang="en-US" altLang="zh-CN" sz="3000" i="1">
                                    <a:solidFill>
                                      <a:srgbClr val="FF0000"/>
                                    </a:solidFill>
                                    <a:latin typeface="Cambria Math" panose="02040503050406030204" pitchFamily="18" charset="0"/>
                                    <a:ea typeface="楷体" panose="02010609060101010101" pitchFamily="49" charset="-122"/>
                                  </a:rPr>
                                </m:ctrlPr>
                              </m:sSubPr>
                              <m:e>
                                <m:r>
                                  <a:rPr lang="en-US" altLang="zh-CN" sz="3000" i="1">
                                    <a:solidFill>
                                      <a:srgbClr val="FF0000"/>
                                    </a:solidFill>
                                    <a:latin typeface="Cambria Math" panose="02040503050406030204" pitchFamily="18" charset="0"/>
                                    <a:ea typeface="楷体" panose="02010609060101010101" pitchFamily="49" charset="-122"/>
                                  </a:rPr>
                                  <m:t>𝑧</m:t>
                                </m:r>
                              </m:e>
                              <m:sub>
                                <m:r>
                                  <a:rPr lang="en-US" altLang="zh-CN" sz="3000" i="1">
                                    <a:solidFill>
                                      <a:srgbClr val="FF0000"/>
                                    </a:solidFill>
                                    <a:latin typeface="Cambria Math" panose="02040503050406030204" pitchFamily="18" charset="0"/>
                                    <a:ea typeface="楷体" panose="02010609060101010101" pitchFamily="49" charset="-122"/>
                                  </a:rPr>
                                  <m:t>0</m:t>
                                </m:r>
                              </m:sub>
                            </m:sSub>
                          </m:den>
                        </m:f>
                        <m:r>
                          <a:rPr lang="en-US" altLang="zh-CN" sz="3000" i="1">
                            <a:solidFill>
                              <a:srgbClr val="FF0000"/>
                            </a:solidFill>
                            <a:latin typeface="Cambria Math" panose="02040503050406030204" pitchFamily="18" charset="0"/>
                            <a:ea typeface="楷体" panose="02010609060101010101" pitchFamily="49" charset="-122"/>
                          </a:rPr>
                          <m:t>𝑑𝑧</m:t>
                        </m:r>
                      </m:e>
                    </m:nary>
                  </m:oMath>
                </a14:m>
                <a:r>
                  <a:rPr lang="en-US" altLang="zh-CN" sz="3000" dirty="0">
                    <a:latin typeface="楷体" panose="02010609060101010101" pitchFamily="49" charset="-122"/>
                    <a:ea typeface="楷体" panose="02010609060101010101" pitchFamily="49" charset="-122"/>
                  </a:rPr>
                  <a:t> </a:t>
                </a:r>
                <a:endParaRPr lang="en-US" altLang="zh-CN" sz="3000" dirty="0">
                  <a:latin typeface="楷体" panose="02010609060101010101" pitchFamily="49" charset="-122"/>
                  <a:ea typeface="楷体" panose="02010609060101010101" pitchFamily="49" charset="-122"/>
                </a:endParaRPr>
              </a:p>
            </p:txBody>
          </p:sp>
        </mc:Choice>
        <mc:Fallback>
          <p:sp>
            <p:nvSpPr>
              <p:cNvPr id="3" name="标题 1"/>
              <p:cNvSpPr txBox="1">
                <a:spLocks noRot="1" noChangeAspect="1" noMove="1" noResize="1" noEditPoints="1" noAdjustHandles="1" noChangeArrowheads="1" noChangeShapeType="1" noTextEdit="1"/>
              </p:cNvSpPr>
              <p:nvPr/>
            </p:nvSpPr>
            <p:spPr>
              <a:xfrm>
                <a:off x="3800341" y="1495828"/>
                <a:ext cx="4525511" cy="1064494"/>
              </a:xfrm>
              <a:prstGeom prst="rect">
                <a:avLst/>
              </a:prstGeom>
              <a:blipFill rotWithShape="1">
                <a:blip r:embed="rId2"/>
                <a:stretch>
                  <a:fillRect l="-11" t="-3617" r="8" b="-357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标题 1"/>
              <p:cNvSpPr txBox="1"/>
              <p:nvPr/>
            </p:nvSpPr>
            <p:spPr>
              <a:xfrm>
                <a:off x="122036" y="1272739"/>
                <a:ext cx="8720389" cy="110503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zh-CN" altLang="en-US" sz="3200" dirty="0">
                    <a:latin typeface="楷体" panose="02010609060101010101" pitchFamily="49" charset="-122"/>
                    <a:ea typeface="楷体" panose="02010609060101010101" pitchFamily="49" charset="-122"/>
                  </a:rPr>
                  <a:t>设</a:t>
                </a:r>
                <a14:m>
                  <m:oMath xmlns:m="http://schemas.openxmlformats.org/officeDocument/2006/math">
                    <m:r>
                      <a:rPr lang="en-US" altLang="zh-CN" sz="3200" b="0" i="1" smtClean="0">
                        <a:latin typeface="Cambria Math" panose="02040503050406030204" pitchFamily="18" charset="0"/>
                        <a:ea typeface="楷体" panose="02010609060101010101" pitchFamily="49" charset="-122"/>
                      </a:rPr>
                      <m:t>𝑓</m:t>
                    </m:r>
                    <m:r>
                      <a:rPr lang="en-US" altLang="zh-CN" sz="3200" b="0" i="1" smtClean="0">
                        <a:latin typeface="Cambria Math" panose="02040503050406030204" pitchFamily="18" charset="0"/>
                        <a:ea typeface="楷体" panose="02010609060101010101" pitchFamily="49" charset="-122"/>
                      </a:rPr>
                      <m:t>(</m:t>
                    </m:r>
                    <m:r>
                      <a:rPr lang="en-US" altLang="zh-CN" sz="3200" b="0" i="1" smtClean="0">
                        <a:latin typeface="Cambria Math" panose="02040503050406030204" pitchFamily="18" charset="0"/>
                        <a:ea typeface="楷体" panose="02010609060101010101" pitchFamily="49" charset="-122"/>
                      </a:rPr>
                      <m:t>𝑧</m:t>
                    </m:r>
                    <m:r>
                      <a:rPr lang="en-US" altLang="zh-CN" sz="3200" b="0" i="1" smtClean="0">
                        <a:latin typeface="Cambria Math" panose="02040503050406030204" pitchFamily="18" charset="0"/>
                        <a:ea typeface="楷体" panose="02010609060101010101" pitchFamily="49" charset="-122"/>
                      </a:rPr>
                      <m:t>)</m:t>
                    </m:r>
                  </m:oMath>
                </a14:m>
                <a:r>
                  <a:rPr lang="zh-CN" altLang="en-US" sz="3200" dirty="0">
                    <a:latin typeface="楷体" panose="02010609060101010101" pitchFamily="49" charset="-122"/>
                    <a:ea typeface="楷体" panose="02010609060101010101" pitchFamily="49" charset="-122"/>
                  </a:rPr>
                  <a:t>在区域</a:t>
                </a:r>
                <a14:m>
                  <m:oMath xmlns:m="http://schemas.openxmlformats.org/officeDocument/2006/math">
                    <m:r>
                      <a:rPr lang="en-US" altLang="zh-CN" sz="3200" b="0" i="1" smtClean="0">
                        <a:latin typeface="Cambria Math" panose="02040503050406030204" pitchFamily="18" charset="0"/>
                        <a:ea typeface="楷体" panose="02010609060101010101" pitchFamily="49" charset="-122"/>
                      </a:rPr>
                      <m:t>𝐷</m:t>
                    </m:r>
                  </m:oMath>
                </a14:m>
                <a:r>
                  <a:rPr lang="zh-CN" altLang="en-US" sz="3200" dirty="0">
                    <a:latin typeface="楷体" panose="02010609060101010101" pitchFamily="49" charset="-122"/>
                    <a:ea typeface="楷体" panose="02010609060101010101" pitchFamily="49" charset="-122"/>
                  </a:rPr>
                  <a:t>内解析</a:t>
                </a:r>
                <a:r>
                  <a:rPr lang="en-US" altLang="zh-CN" sz="3200" dirty="0">
                    <a:latin typeface="楷体" panose="02010609060101010101" pitchFamily="49" charset="-122"/>
                    <a:ea typeface="楷体" panose="02010609060101010101" pitchFamily="49" charset="-122"/>
                  </a:rPr>
                  <a:t>,</a:t>
                </a:r>
                <a14:m>
                  <m:oMath xmlns:m="http://schemas.openxmlformats.org/officeDocument/2006/math">
                    <m:sSub>
                      <m:sSubPr>
                        <m:ctrlPr>
                          <a:rPr lang="en-US" altLang="zh-CN" sz="3200" i="1" smtClean="0">
                            <a:latin typeface="Cambria Math" panose="02040503050406030204" pitchFamily="18" charset="0"/>
                            <a:ea typeface="楷体" panose="02010609060101010101" pitchFamily="49" charset="-122"/>
                          </a:rPr>
                        </m:ctrlPr>
                      </m:sSubPr>
                      <m:e>
                        <m:r>
                          <a:rPr lang="en-US" altLang="zh-CN" sz="3200" b="0" i="1" smtClean="0">
                            <a:latin typeface="Cambria Math" panose="02040503050406030204" pitchFamily="18" charset="0"/>
                            <a:ea typeface="楷体" panose="02010609060101010101" pitchFamily="49" charset="-122"/>
                          </a:rPr>
                          <m:t>𝑧</m:t>
                        </m:r>
                      </m:e>
                      <m:sub>
                        <m:r>
                          <a:rPr lang="en-US" altLang="zh-CN" sz="3200" b="0" i="1" smtClean="0">
                            <a:latin typeface="Cambria Math" panose="02040503050406030204" pitchFamily="18" charset="0"/>
                            <a:ea typeface="楷体" panose="02010609060101010101" pitchFamily="49" charset="-122"/>
                          </a:rPr>
                          <m:t>0</m:t>
                        </m:r>
                      </m:sub>
                    </m:sSub>
                  </m:oMath>
                </a14:m>
                <a:r>
                  <a:rPr lang="zh-CN" altLang="en-US" sz="3200" dirty="0">
                    <a:latin typeface="楷体" panose="02010609060101010101" pitchFamily="49" charset="-122"/>
                    <a:ea typeface="楷体" panose="02010609060101010101" pitchFamily="49" charset="-122"/>
                  </a:rPr>
                  <a:t>是</a:t>
                </a:r>
                <a14:m>
                  <m:oMath xmlns:m="http://schemas.openxmlformats.org/officeDocument/2006/math">
                    <m:r>
                      <a:rPr lang="en-US" altLang="zh-CN" sz="3200" i="1">
                        <a:latin typeface="Cambria Math" panose="02040503050406030204" pitchFamily="18" charset="0"/>
                        <a:ea typeface="楷体" panose="02010609060101010101" pitchFamily="49" charset="-122"/>
                      </a:rPr>
                      <m:t>𝐷</m:t>
                    </m:r>
                    <m:r>
                      <m:rPr>
                        <m:nor/>
                      </m:rPr>
                      <a:rPr lang="zh-CN" altLang="en-US" sz="3200" dirty="0">
                        <a:latin typeface="楷体" panose="02010609060101010101" pitchFamily="49" charset="-122"/>
                        <a:ea typeface="楷体" panose="02010609060101010101" pitchFamily="49" charset="-122"/>
                      </a:rPr>
                      <m:t>内任一</m:t>
                    </m:r>
                  </m:oMath>
                </a14:m>
                <a:r>
                  <a:rPr lang="zh-CN" altLang="en-US" sz="3200" dirty="0">
                    <a:latin typeface="楷体" panose="02010609060101010101" pitchFamily="49" charset="-122"/>
                    <a:ea typeface="楷体" panose="02010609060101010101" pitchFamily="49" charset="-122"/>
                    <a:sym typeface="+mn-ea"/>
                  </a:rPr>
                  <a:t>点</a:t>
                </a:r>
                <a:r>
                  <a:rPr lang="en-US" altLang="zh-CN" sz="3200" dirty="0">
                    <a:latin typeface="楷体" panose="02010609060101010101" pitchFamily="49" charset="-122"/>
                    <a:ea typeface="楷体" panose="02010609060101010101" pitchFamily="49" charset="-122"/>
                    <a:sym typeface="+mn-ea"/>
                  </a:rPr>
                  <a:t>,</a:t>
                </a:r>
                <a14:m>
                  <m:oMath xmlns:m="http://schemas.openxmlformats.org/officeDocument/2006/math">
                    <m:r>
                      <a:rPr lang="en-US" altLang="zh-CN" sz="3200" b="0" i="1" smtClean="0">
                        <a:latin typeface="Cambria Math" panose="02040503050406030204" pitchFamily="18" charset="0"/>
                        <a:ea typeface="楷体" panose="02010609060101010101" pitchFamily="49" charset="-122"/>
                      </a:rPr>
                      <m:t>𝐶</m:t>
                    </m:r>
                    <m:r>
                      <a:rPr lang="zh-CN" altLang="en-US" sz="3200" i="1">
                        <a:latin typeface="Cambria Math" panose="02040503050406030204" pitchFamily="18" charset="0"/>
                        <a:ea typeface="楷体" panose="02010609060101010101" pitchFamily="49" charset="-122"/>
                      </a:rPr>
                      <m:t>为</m:t>
                    </m:r>
                  </m:oMath>
                </a14:m>
                <a:r>
                  <a:rPr lang="zh-CN" altLang="en-US" sz="3200" dirty="0">
                    <a:latin typeface="楷体" panose="02010609060101010101" pitchFamily="49" charset="-122"/>
                    <a:ea typeface="楷体" panose="02010609060101010101" pitchFamily="49" charset="-122"/>
                    <a:sym typeface="+mn-ea"/>
                  </a:rPr>
                  <a:t>包含</a:t>
                </a:r>
                <a14:m>
                  <m:oMath xmlns:m="http://schemas.openxmlformats.org/officeDocument/2006/math">
                    <m:sSub>
                      <m:sSubPr>
                        <m:ctrlPr>
                          <a:rPr lang="en-US" altLang="zh-CN" sz="3200" i="1" smtClean="0">
                            <a:latin typeface="Cambria Math" panose="02040503050406030204" pitchFamily="18" charset="0"/>
                            <a:ea typeface="楷体" panose="02010609060101010101" pitchFamily="49" charset="-122"/>
                          </a:rPr>
                        </m:ctrlPr>
                      </m:sSubPr>
                      <m:e>
                        <m:r>
                          <a:rPr lang="en-US" altLang="zh-CN" sz="3200" b="0" i="1" smtClean="0">
                            <a:latin typeface="Cambria Math" panose="02040503050406030204" pitchFamily="18" charset="0"/>
                            <a:ea typeface="楷体" panose="02010609060101010101" pitchFamily="49" charset="-122"/>
                          </a:rPr>
                          <m:t>𝑧</m:t>
                        </m:r>
                      </m:e>
                      <m:sub>
                        <m:r>
                          <a:rPr lang="en-US" altLang="zh-CN" sz="3200" b="0" i="1" smtClean="0">
                            <a:latin typeface="Cambria Math" panose="02040503050406030204" pitchFamily="18" charset="0"/>
                            <a:ea typeface="楷体" panose="02010609060101010101" pitchFamily="49" charset="-122"/>
                          </a:rPr>
                          <m:t>0</m:t>
                        </m:r>
                      </m:sub>
                    </m:sSub>
                    <m:r>
                      <a:rPr lang="zh-CN" altLang="en-US" sz="3200" i="1">
                        <a:latin typeface="Cambria Math" panose="02040503050406030204" pitchFamily="18" charset="0"/>
                        <a:ea typeface="楷体" panose="02010609060101010101" pitchFamily="49" charset="-122"/>
                      </a:rPr>
                      <m:t>的</m:t>
                    </m:r>
                  </m:oMath>
                </a14:m>
                <a:r>
                  <a:rPr lang="zh-CN" altLang="en-US" sz="3200" dirty="0">
                    <a:latin typeface="楷体" panose="02010609060101010101" pitchFamily="49" charset="-122"/>
                    <a:ea typeface="楷体" panose="02010609060101010101" pitchFamily="49" charset="-122"/>
                    <a:sym typeface="+mn-ea"/>
                  </a:rPr>
                  <a:t>简单闭曲线，有</a:t>
                </a:r>
                <a:endParaRPr lang="en-US" altLang="zh-CN" sz="3200" dirty="0">
                  <a:latin typeface="楷体" panose="02010609060101010101" pitchFamily="49" charset="-122"/>
                  <a:ea typeface="楷体" panose="02010609060101010101" pitchFamily="49" charset="-122"/>
                </a:endParaRPr>
              </a:p>
            </p:txBody>
          </p:sp>
        </mc:Choice>
        <mc:Fallback>
          <p:sp>
            <p:nvSpPr>
              <p:cNvPr id="8" name="标题 1"/>
              <p:cNvSpPr txBox="1">
                <a:spLocks noRot="1" noChangeAspect="1" noMove="1" noResize="1" noEditPoints="1" noAdjustHandles="1" noChangeArrowheads="1" noChangeShapeType="1" noTextEdit="1"/>
              </p:cNvSpPr>
              <p:nvPr/>
            </p:nvSpPr>
            <p:spPr>
              <a:xfrm>
                <a:off x="122036" y="1272739"/>
                <a:ext cx="8720389" cy="1105034"/>
              </a:xfrm>
              <a:prstGeom prst="rect">
                <a:avLst/>
              </a:prstGeom>
              <a:blipFill rotWithShape="1">
                <a:blip r:embed="rId3"/>
                <a:stretch>
                  <a:fillRect l="-1" t="-3753" r="1" b="-3763"/>
                </a:stretch>
              </a:blipFill>
            </p:spPr>
            <p:txBody>
              <a:bodyPr/>
              <a:lstStyle/>
              <a:p>
                <a:r>
                  <a:rPr lang="zh-CN" altLang="en-US">
                    <a:noFill/>
                  </a:rPr>
                  <a:t> </a:t>
                </a:r>
              </a:p>
            </p:txBody>
          </p:sp>
        </mc:Fallback>
      </mc:AlternateContent>
      <p:grpSp>
        <p:nvGrpSpPr>
          <p:cNvPr id="9" name="组合 8"/>
          <p:cNvGrpSpPr/>
          <p:nvPr/>
        </p:nvGrpSpPr>
        <p:grpSpPr>
          <a:xfrm>
            <a:off x="0" y="82323"/>
            <a:ext cx="9088711" cy="516645"/>
            <a:chOff x="0" y="82323"/>
            <a:chExt cx="9088711" cy="516645"/>
          </a:xfrm>
        </p:grpSpPr>
        <p:sp>
          <p:nvSpPr>
            <p:cNvPr id="10"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2.5 </a:t>
              </a:r>
              <a:r>
                <a:rPr lang="en-US" altLang="zh-CN" sz="1800" b="1" i="1" dirty="0">
                  <a:latin typeface="楷体" panose="02010609060101010101" pitchFamily="49" charset="-122"/>
                  <a:ea typeface="楷体" panose="02010609060101010101" pitchFamily="49" charset="-122"/>
                </a:rPr>
                <a:t>Cauchy</a:t>
              </a:r>
              <a:r>
                <a:rPr lang="zh-CN" altLang="en-US" sz="1800" b="1" dirty="0">
                  <a:latin typeface="楷体" panose="02010609060101010101" pitchFamily="49" charset="-122"/>
                  <a:ea typeface="楷体" panose="02010609060101010101" pitchFamily="49" charset="-122"/>
                </a:rPr>
                <a:t>型积分公式</a:t>
              </a:r>
              <a:endParaRPr lang="zh-CN" altLang="en-US" sz="1800" b="1" dirty="0">
                <a:latin typeface="楷体" panose="02010609060101010101" pitchFamily="49" charset="-122"/>
                <a:ea typeface="楷体" panose="02010609060101010101" pitchFamily="49" charset="-122"/>
              </a:endParaRPr>
            </a:p>
          </p:txBody>
        </p:sp>
        <p:cxnSp>
          <p:nvCxnSpPr>
            <p:cNvPr id="11" name="直接连接符 10"/>
            <p:cNvCxnSpPr/>
            <p:nvPr/>
          </p:nvCxnSpPr>
          <p:spPr>
            <a:xfrm flipV="1">
              <a:off x="0" y="573451"/>
              <a:ext cx="9088711" cy="25517"/>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 name="标题 1"/>
          <p:cNvSpPr txBox="1"/>
          <p:nvPr/>
        </p:nvSpPr>
        <p:spPr>
          <a:xfrm>
            <a:off x="101600" y="2526817"/>
            <a:ext cx="941705" cy="45466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200" dirty="0">
                <a:solidFill>
                  <a:srgbClr val="FF0000"/>
                </a:solidFill>
                <a:latin typeface="楷体" panose="02010609060101010101" pitchFamily="49" charset="-122"/>
                <a:ea typeface="楷体" panose="02010609060101010101" pitchFamily="49" charset="-122"/>
              </a:rPr>
              <a:t>注：</a:t>
            </a:r>
            <a:endParaRPr lang="zh-CN" altLang="en-US" sz="3200" dirty="0">
              <a:solidFill>
                <a:srgbClr val="FF0000"/>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5" name="标题 1"/>
              <p:cNvSpPr txBox="1"/>
              <p:nvPr/>
            </p:nvSpPr>
            <p:spPr>
              <a:xfrm>
                <a:off x="860425" y="2447813"/>
                <a:ext cx="4088130" cy="67119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200" dirty="0">
                    <a:latin typeface="楷体" panose="02010609060101010101" pitchFamily="49" charset="-122"/>
                    <a:ea typeface="楷体" panose="02010609060101010101" pitchFamily="49" charset="-122"/>
                  </a:rPr>
                  <a:t>1.</a:t>
                </a:r>
                <a:r>
                  <a:rPr lang="zh-CN" altLang="en-US" sz="3200" dirty="0">
                    <a:latin typeface="楷体" panose="02010609060101010101" pitchFamily="49" charset="-122"/>
                    <a:ea typeface="楷体" panose="02010609060101010101" pitchFamily="49" charset="-122"/>
                  </a:rPr>
                  <a:t>定理中要求</a:t>
                </a:r>
                <a14:m>
                  <m:oMath xmlns:m="http://schemas.openxmlformats.org/officeDocument/2006/math">
                    <m:sSub>
                      <m:sSubPr>
                        <m:ctrlPr>
                          <a:rPr lang="en-US" altLang="zh-CN" sz="3200" i="1" smtClean="0">
                            <a:latin typeface="Cambria Math" panose="02040503050406030204" pitchFamily="18" charset="0"/>
                            <a:ea typeface="楷体" panose="02010609060101010101" pitchFamily="49" charset="-122"/>
                          </a:rPr>
                        </m:ctrlPr>
                      </m:sSubPr>
                      <m:e>
                        <m:r>
                          <a:rPr lang="en-US" altLang="zh-CN" sz="3200" b="0" i="1" smtClean="0">
                            <a:latin typeface="Cambria Math" panose="02040503050406030204" pitchFamily="18" charset="0"/>
                            <a:ea typeface="楷体" panose="02010609060101010101" pitchFamily="49" charset="-122"/>
                          </a:rPr>
                          <m:t>𝑧</m:t>
                        </m:r>
                      </m:e>
                      <m:sub>
                        <m:r>
                          <a:rPr lang="en-US" altLang="zh-CN" sz="3200" b="0" i="1" smtClean="0">
                            <a:latin typeface="Cambria Math" panose="02040503050406030204" pitchFamily="18" charset="0"/>
                            <a:ea typeface="楷体" panose="02010609060101010101" pitchFamily="49" charset="-122"/>
                          </a:rPr>
                          <m:t>0</m:t>
                        </m:r>
                      </m:sub>
                    </m:sSub>
                  </m:oMath>
                </a14:m>
                <a:r>
                  <a:rPr lang="zh-CN" altLang="en-US" sz="3200" dirty="0">
                    <a:latin typeface="楷体" panose="02010609060101010101" pitchFamily="49" charset="-122"/>
                    <a:ea typeface="楷体" panose="02010609060101010101" pitchFamily="49" charset="-122"/>
                  </a:rPr>
                  <a:t>在</a:t>
                </a:r>
                <a14:m>
                  <m:oMath xmlns:m="http://schemas.openxmlformats.org/officeDocument/2006/math">
                    <m:r>
                      <a:rPr lang="en-US" altLang="zh-CN" sz="3200" b="0" i="1" smtClean="0">
                        <a:latin typeface="Cambria Math" panose="02040503050406030204" pitchFamily="18" charset="0"/>
                        <a:ea typeface="楷体" panose="02010609060101010101" pitchFamily="49" charset="-122"/>
                      </a:rPr>
                      <m:t>𝐶</m:t>
                    </m:r>
                  </m:oMath>
                </a14:m>
                <a:r>
                  <a:rPr lang="zh-CN" altLang="en-US" sz="3200" dirty="0">
                    <a:latin typeface="楷体" panose="02010609060101010101" pitchFamily="49" charset="-122"/>
                    <a:ea typeface="楷体" panose="02010609060101010101" pitchFamily="49" charset="-122"/>
                  </a:rPr>
                  <a:t>内；</a:t>
                </a:r>
                <a:r>
                  <a:rPr lang="en-US" altLang="zh-CN" sz="3200" dirty="0">
                    <a:latin typeface="楷体" panose="02010609060101010101" pitchFamily="49" charset="-122"/>
                    <a:ea typeface="楷体" panose="02010609060101010101" pitchFamily="49" charset="-122"/>
                  </a:rPr>
                  <a:t>  </a:t>
                </a:r>
                <a:endParaRPr lang="en-US" altLang="zh-CN" sz="3200" dirty="0">
                  <a:latin typeface="楷体" panose="02010609060101010101" pitchFamily="49" charset="-122"/>
                  <a:ea typeface="楷体" panose="02010609060101010101" pitchFamily="49" charset="-122"/>
                </a:endParaRPr>
              </a:p>
            </p:txBody>
          </p:sp>
        </mc:Choice>
        <mc:Fallback>
          <p:sp>
            <p:nvSpPr>
              <p:cNvPr id="5" name="标题 1"/>
              <p:cNvSpPr txBox="1">
                <a:spLocks noRot="1" noChangeAspect="1" noMove="1" noResize="1" noEditPoints="1" noAdjustHandles="1" noChangeArrowheads="1" noChangeShapeType="1" noTextEdit="1"/>
              </p:cNvSpPr>
              <p:nvPr/>
            </p:nvSpPr>
            <p:spPr>
              <a:xfrm>
                <a:off x="860425" y="2447813"/>
                <a:ext cx="4088130" cy="671195"/>
              </a:xfrm>
              <a:prstGeom prst="rect">
                <a:avLst/>
              </a:prstGeom>
              <a:blipFill rotWithShape="1">
                <a:blip r:embed="rId4"/>
                <a:stretch>
                  <a:fillRect t="-4524" r="-6400" b="-446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标题 1"/>
              <p:cNvSpPr txBox="1"/>
              <p:nvPr/>
            </p:nvSpPr>
            <p:spPr>
              <a:xfrm>
                <a:off x="877569" y="3842008"/>
                <a:ext cx="8141970" cy="99377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200" dirty="0">
                    <a:latin typeface="楷体" panose="02010609060101010101" pitchFamily="49" charset="-122"/>
                    <a:ea typeface="楷体" panose="02010609060101010101" pitchFamily="49" charset="-122"/>
                  </a:rPr>
                  <a:t>2.</a:t>
                </a:r>
                <a:r>
                  <a:rPr lang="zh-CN" altLang="en-US" sz="3200" dirty="0">
                    <a:latin typeface="楷体" panose="02010609060101010101" pitchFamily="49" charset="-122"/>
                    <a:ea typeface="楷体" panose="02010609060101010101" pitchFamily="49" charset="-122"/>
                  </a:rPr>
                  <a:t>为了更好地反映</a:t>
                </a:r>
                <a14:m>
                  <m:oMath xmlns:m="http://schemas.openxmlformats.org/officeDocument/2006/math">
                    <m:sSub>
                      <m:sSubPr>
                        <m:ctrlPr>
                          <a:rPr lang="en-US" altLang="zh-CN" sz="3200" i="1" smtClean="0">
                            <a:latin typeface="Cambria Math" panose="02040503050406030204" pitchFamily="18" charset="0"/>
                            <a:ea typeface="楷体" panose="02010609060101010101" pitchFamily="49" charset="-122"/>
                          </a:rPr>
                        </m:ctrlPr>
                      </m:sSubPr>
                      <m:e>
                        <m:r>
                          <a:rPr lang="en-US" altLang="zh-CN" sz="3200" b="0" i="1">
                            <a:latin typeface="Cambria Math" panose="02040503050406030204" pitchFamily="18" charset="0"/>
                            <a:ea typeface="楷体" panose="02010609060101010101" pitchFamily="49" charset="-122"/>
                          </a:rPr>
                          <m:t>𝑧</m:t>
                        </m:r>
                      </m:e>
                      <m:sub>
                        <m:r>
                          <a:rPr lang="en-US" altLang="zh-CN" sz="3200" b="0" i="1">
                            <a:latin typeface="Cambria Math" panose="02040503050406030204" pitchFamily="18" charset="0"/>
                            <a:ea typeface="楷体" panose="02010609060101010101" pitchFamily="49" charset="-122"/>
                          </a:rPr>
                          <m:t>0</m:t>
                        </m:r>
                      </m:sub>
                    </m:sSub>
                    <m:r>
                      <a:rPr lang="zh-CN" altLang="en-US" sz="3200" b="0" i="1">
                        <a:latin typeface="Cambria Math" panose="02040503050406030204" pitchFamily="18" charset="0"/>
                        <a:ea typeface="楷体" panose="02010609060101010101" pitchFamily="49" charset="-122"/>
                      </a:rPr>
                      <m:t>的</m:t>
                    </m:r>
                  </m:oMath>
                </a14:m>
                <a:r>
                  <a:rPr lang="zh-CN" altLang="en-US" sz="3200" dirty="0">
                    <a:latin typeface="楷体" panose="02010609060101010101" pitchFamily="49" charset="-122"/>
                    <a:ea typeface="楷体" panose="02010609060101010101" pitchFamily="49" charset="-122"/>
                  </a:rPr>
                  <a:t>任意性，上式常写成</a:t>
                </a:r>
                <a:endParaRPr lang="en-US" altLang="zh-CN" sz="3200" dirty="0">
                  <a:latin typeface="楷体" panose="02010609060101010101" pitchFamily="49" charset="-122"/>
                  <a:ea typeface="楷体" panose="02010609060101010101" pitchFamily="49" charset="-122"/>
                </a:endParaRPr>
              </a:p>
            </p:txBody>
          </p:sp>
        </mc:Choice>
        <mc:Fallback>
          <p:sp>
            <p:nvSpPr>
              <p:cNvPr id="6" name="标题 1"/>
              <p:cNvSpPr txBox="1">
                <a:spLocks noRot="1" noChangeAspect="1" noMove="1" noResize="1" noEditPoints="1" noAdjustHandles="1" noChangeArrowheads="1" noChangeShapeType="1" noTextEdit="1"/>
              </p:cNvSpPr>
              <p:nvPr/>
            </p:nvSpPr>
            <p:spPr>
              <a:xfrm>
                <a:off x="877569" y="3842008"/>
                <a:ext cx="8141970" cy="993775"/>
              </a:xfrm>
              <a:prstGeom prst="rect">
                <a:avLst/>
              </a:prstGeom>
              <a:blipFill rotWithShape="1">
                <a:blip r:embed="rId5"/>
                <a:stretch>
                  <a:fillRect l="-8" t="-26" r="8" b="2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标题 1"/>
              <p:cNvSpPr txBox="1"/>
              <p:nvPr/>
            </p:nvSpPr>
            <p:spPr>
              <a:xfrm>
                <a:off x="1247457" y="2826617"/>
                <a:ext cx="7402195" cy="113347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200" dirty="0">
                    <a:latin typeface="楷体" panose="02010609060101010101" pitchFamily="49" charset="-122"/>
                    <a:ea typeface="楷体" panose="02010609060101010101" pitchFamily="49" charset="-122"/>
                  </a:rPr>
                  <a:t>若</a:t>
                </a:r>
                <a14:m>
                  <m:oMath xmlns:m="http://schemas.openxmlformats.org/officeDocument/2006/math">
                    <m:sSub>
                      <m:sSubPr>
                        <m:ctrlPr>
                          <a:rPr lang="en-US" altLang="zh-CN" sz="3200" i="1">
                            <a:latin typeface="Cambria Math" panose="02040503050406030204" pitchFamily="18" charset="0"/>
                            <a:ea typeface="楷体" panose="02010609060101010101" pitchFamily="49" charset="-122"/>
                          </a:rPr>
                        </m:ctrlPr>
                      </m:sSubPr>
                      <m:e>
                        <m:r>
                          <a:rPr lang="en-US" altLang="zh-CN" sz="3200" b="0" i="1">
                            <a:latin typeface="Cambria Math" panose="02040503050406030204" pitchFamily="18" charset="0"/>
                            <a:ea typeface="楷体" panose="02010609060101010101" pitchFamily="49" charset="-122"/>
                          </a:rPr>
                          <m:t>𝑧</m:t>
                        </m:r>
                      </m:e>
                      <m:sub>
                        <m:r>
                          <a:rPr lang="en-US" altLang="zh-CN" sz="3200" b="0" i="1">
                            <a:latin typeface="Cambria Math" panose="02040503050406030204" pitchFamily="18" charset="0"/>
                            <a:ea typeface="楷体" panose="02010609060101010101" pitchFamily="49" charset="-122"/>
                          </a:rPr>
                          <m:t>0</m:t>
                        </m:r>
                      </m:sub>
                    </m:sSub>
                  </m:oMath>
                </a14:m>
                <a:r>
                  <a:rPr lang="zh-CN" altLang="en-US" sz="3200" dirty="0">
                    <a:latin typeface="楷体" panose="02010609060101010101" pitchFamily="49" charset="-122"/>
                    <a:ea typeface="楷体" panose="02010609060101010101" pitchFamily="49" charset="-122"/>
                  </a:rPr>
                  <a:t>在</a:t>
                </a:r>
                <a14:m>
                  <m:oMath xmlns:m="http://schemas.openxmlformats.org/officeDocument/2006/math">
                    <m:r>
                      <a:rPr lang="en-US" altLang="zh-CN" sz="3200" b="0" i="1">
                        <a:latin typeface="Cambria Math" panose="02040503050406030204" pitchFamily="18" charset="0"/>
                        <a:ea typeface="楷体" panose="02010609060101010101" pitchFamily="49" charset="-122"/>
                      </a:rPr>
                      <m:t>𝐶</m:t>
                    </m:r>
                  </m:oMath>
                </a14:m>
                <a:r>
                  <a:rPr lang="zh-CN" altLang="en-US" sz="3200" dirty="0">
                    <a:latin typeface="楷体" panose="02010609060101010101" pitchFamily="49" charset="-122"/>
                    <a:ea typeface="楷体" panose="02010609060101010101" pitchFamily="49" charset="-122"/>
                  </a:rPr>
                  <a:t>外，因为解析，</a:t>
                </a:r>
                <a:r>
                  <a:rPr lang="en-US" altLang="zh-CN" sz="3200" dirty="0">
                    <a:solidFill>
                      <a:srgbClr val="FF0000"/>
                    </a:solidFill>
                    <a:ea typeface="楷体" panose="02010609060101010101" pitchFamily="49" charset="-122"/>
                  </a:rPr>
                  <a:t> </a:t>
                </a:r>
                <a14:m>
                  <m:oMath xmlns:m="http://schemas.openxmlformats.org/officeDocument/2006/math">
                    <m:f>
                      <m:fPr>
                        <m:ctrlPr>
                          <a:rPr lang="en-US" altLang="zh-CN" sz="3200" i="1" smtClean="0">
                            <a:solidFill>
                              <a:schemeClr val="tx1"/>
                            </a:solidFill>
                            <a:latin typeface="Cambria Math" panose="02040503050406030204" pitchFamily="18" charset="0"/>
                            <a:ea typeface="楷体" panose="02010609060101010101" pitchFamily="49" charset="-122"/>
                          </a:rPr>
                        </m:ctrlPr>
                      </m:fPr>
                      <m:num>
                        <m:r>
                          <a:rPr lang="en-US" altLang="zh-CN" sz="3200" b="0" i="1">
                            <a:solidFill>
                              <a:schemeClr val="tx1"/>
                            </a:solidFill>
                            <a:latin typeface="Cambria Math" panose="02040503050406030204" pitchFamily="18" charset="0"/>
                            <a:ea typeface="楷体" panose="02010609060101010101" pitchFamily="49" charset="-122"/>
                          </a:rPr>
                          <m:t>1</m:t>
                        </m:r>
                      </m:num>
                      <m:den>
                        <m:r>
                          <a:rPr lang="en-US" altLang="zh-CN" sz="3200" b="0" i="1">
                            <a:solidFill>
                              <a:schemeClr val="tx1"/>
                            </a:solidFill>
                            <a:latin typeface="Cambria Math" panose="02040503050406030204" pitchFamily="18" charset="0"/>
                            <a:ea typeface="楷体" panose="02010609060101010101" pitchFamily="49" charset="-122"/>
                          </a:rPr>
                          <m:t>2</m:t>
                        </m:r>
                        <m:r>
                          <a:rPr lang="zh-CN" altLang="en-US" sz="3200" b="0" i="1">
                            <a:solidFill>
                              <a:schemeClr val="tx1"/>
                            </a:solidFill>
                            <a:latin typeface="Cambria Math" panose="02040503050406030204" pitchFamily="18" charset="0"/>
                            <a:ea typeface="楷体" panose="02010609060101010101" pitchFamily="49" charset="-122"/>
                          </a:rPr>
                          <m:t>𝜋</m:t>
                        </m:r>
                        <m:r>
                          <a:rPr lang="en-US" altLang="zh-CN" sz="3200" b="0" i="1">
                            <a:solidFill>
                              <a:schemeClr val="tx1"/>
                            </a:solidFill>
                            <a:latin typeface="Cambria Math" panose="02040503050406030204" pitchFamily="18" charset="0"/>
                            <a:ea typeface="楷体" panose="02010609060101010101" pitchFamily="49" charset="-122"/>
                          </a:rPr>
                          <m:t>𝑖</m:t>
                        </m:r>
                      </m:den>
                    </m:f>
                    <m:nary>
                      <m:naryPr>
                        <m:chr m:val="∮"/>
                        <m:ctrlPr>
                          <a:rPr lang="en-US" altLang="zh-CN" sz="3200" i="1">
                            <a:solidFill>
                              <a:schemeClr val="tx1"/>
                            </a:solidFill>
                            <a:latin typeface="Cambria Math" panose="02040503050406030204" pitchFamily="18" charset="0"/>
                            <a:ea typeface="楷体" panose="02010609060101010101" pitchFamily="49" charset="-122"/>
                          </a:rPr>
                        </m:ctrlPr>
                      </m:naryPr>
                      <m:sub>
                        <m:r>
                          <m:rPr>
                            <m:brk m:alnAt="23"/>
                          </m:rPr>
                          <a:rPr lang="en-US" altLang="zh-CN" sz="3200" b="0" i="1">
                            <a:solidFill>
                              <a:schemeClr val="tx1"/>
                            </a:solidFill>
                            <a:latin typeface="Cambria Math" panose="02040503050406030204" pitchFamily="18" charset="0"/>
                            <a:ea typeface="楷体" panose="02010609060101010101" pitchFamily="49" charset="-122"/>
                          </a:rPr>
                          <m:t>𝐶</m:t>
                        </m:r>
                      </m:sub>
                      <m:sup/>
                      <m:e>
                        <m:f>
                          <m:fPr>
                            <m:ctrlPr>
                              <a:rPr lang="en-US" altLang="zh-CN" sz="3200" i="1">
                                <a:solidFill>
                                  <a:schemeClr val="tx1"/>
                                </a:solidFill>
                                <a:latin typeface="Cambria Math" panose="02040503050406030204" pitchFamily="18" charset="0"/>
                                <a:ea typeface="楷体" panose="02010609060101010101" pitchFamily="49" charset="-122"/>
                              </a:rPr>
                            </m:ctrlPr>
                          </m:fPr>
                          <m:num>
                            <m:r>
                              <a:rPr lang="en-US" altLang="zh-CN" sz="3200" b="0" i="1">
                                <a:solidFill>
                                  <a:schemeClr val="tx1"/>
                                </a:solidFill>
                                <a:latin typeface="Cambria Math" panose="02040503050406030204" pitchFamily="18" charset="0"/>
                                <a:ea typeface="楷体" panose="02010609060101010101" pitchFamily="49" charset="-122"/>
                              </a:rPr>
                              <m:t>𝑓</m:t>
                            </m:r>
                            <m:r>
                              <a:rPr lang="en-US" altLang="zh-CN" sz="3200" b="0" i="1">
                                <a:solidFill>
                                  <a:schemeClr val="tx1"/>
                                </a:solidFill>
                                <a:latin typeface="Cambria Math" panose="02040503050406030204" pitchFamily="18" charset="0"/>
                                <a:ea typeface="楷体" panose="02010609060101010101" pitchFamily="49" charset="-122"/>
                              </a:rPr>
                              <m:t>(</m:t>
                            </m:r>
                            <m:r>
                              <a:rPr lang="en-US" altLang="zh-CN" sz="3200" b="0" i="1">
                                <a:solidFill>
                                  <a:schemeClr val="tx1"/>
                                </a:solidFill>
                                <a:latin typeface="Cambria Math" panose="02040503050406030204" pitchFamily="18" charset="0"/>
                                <a:ea typeface="楷体" panose="02010609060101010101" pitchFamily="49" charset="-122"/>
                              </a:rPr>
                              <m:t>𝑧</m:t>
                            </m:r>
                            <m:r>
                              <a:rPr lang="en-US" altLang="zh-CN" sz="3200" b="0" i="1">
                                <a:solidFill>
                                  <a:schemeClr val="tx1"/>
                                </a:solidFill>
                                <a:latin typeface="Cambria Math" panose="02040503050406030204" pitchFamily="18" charset="0"/>
                                <a:ea typeface="楷体" panose="02010609060101010101" pitchFamily="49" charset="-122"/>
                              </a:rPr>
                              <m:t>)</m:t>
                            </m:r>
                          </m:num>
                          <m:den>
                            <m:r>
                              <a:rPr lang="en-US" altLang="zh-CN" sz="3200" b="0" i="1">
                                <a:solidFill>
                                  <a:schemeClr val="tx1"/>
                                </a:solidFill>
                                <a:latin typeface="Cambria Math" panose="02040503050406030204" pitchFamily="18" charset="0"/>
                                <a:ea typeface="楷体" panose="02010609060101010101" pitchFamily="49" charset="-122"/>
                              </a:rPr>
                              <m:t>𝑧</m:t>
                            </m:r>
                            <m:r>
                              <a:rPr lang="en-US" altLang="zh-CN" sz="3200" b="0" i="1">
                                <a:solidFill>
                                  <a:schemeClr val="tx1"/>
                                </a:solidFill>
                                <a:latin typeface="Cambria Math" panose="02040503050406030204" pitchFamily="18" charset="0"/>
                                <a:ea typeface="楷体" panose="02010609060101010101" pitchFamily="49" charset="-122"/>
                              </a:rPr>
                              <m:t>−</m:t>
                            </m:r>
                            <m:sSub>
                              <m:sSubPr>
                                <m:ctrlPr>
                                  <a:rPr lang="en-US" altLang="zh-CN" sz="3200" i="1">
                                    <a:solidFill>
                                      <a:schemeClr val="tx1"/>
                                    </a:solidFill>
                                    <a:latin typeface="Cambria Math" panose="02040503050406030204" pitchFamily="18" charset="0"/>
                                    <a:ea typeface="楷体" panose="02010609060101010101" pitchFamily="49" charset="-122"/>
                                  </a:rPr>
                                </m:ctrlPr>
                              </m:sSubPr>
                              <m:e>
                                <m:r>
                                  <a:rPr lang="en-US" altLang="zh-CN" sz="3200" b="0" i="1">
                                    <a:solidFill>
                                      <a:schemeClr val="tx1"/>
                                    </a:solidFill>
                                    <a:latin typeface="Cambria Math" panose="02040503050406030204" pitchFamily="18" charset="0"/>
                                    <a:ea typeface="楷体" panose="02010609060101010101" pitchFamily="49" charset="-122"/>
                                  </a:rPr>
                                  <m:t>𝑧</m:t>
                                </m:r>
                              </m:e>
                              <m:sub>
                                <m:r>
                                  <a:rPr lang="en-US" altLang="zh-CN" sz="3200" b="0" i="1">
                                    <a:solidFill>
                                      <a:schemeClr val="tx1"/>
                                    </a:solidFill>
                                    <a:latin typeface="Cambria Math" panose="02040503050406030204" pitchFamily="18" charset="0"/>
                                    <a:ea typeface="楷体" panose="02010609060101010101" pitchFamily="49" charset="-122"/>
                                  </a:rPr>
                                  <m:t>0</m:t>
                                </m:r>
                              </m:sub>
                            </m:sSub>
                          </m:den>
                        </m:f>
                        <m:r>
                          <a:rPr lang="en-US" altLang="zh-CN" sz="3200" b="0" i="1">
                            <a:solidFill>
                              <a:schemeClr val="tx1"/>
                            </a:solidFill>
                            <a:latin typeface="Cambria Math" panose="02040503050406030204" pitchFamily="18" charset="0"/>
                            <a:ea typeface="楷体" panose="02010609060101010101" pitchFamily="49" charset="-122"/>
                          </a:rPr>
                          <m:t>𝑑𝑧</m:t>
                        </m:r>
                      </m:e>
                    </m:nary>
                  </m:oMath>
                </a14:m>
                <a:r>
                  <a:rPr lang="en-US" altLang="zh-CN" sz="3200" dirty="0">
                    <a:latin typeface="楷体" panose="02010609060101010101" pitchFamily="49" charset="-122"/>
                    <a:ea typeface="楷体" panose="02010609060101010101" pitchFamily="49" charset="-122"/>
                  </a:rPr>
                  <a:t>=0</a:t>
                </a:r>
                <a:endParaRPr lang="en-US" altLang="zh-CN" sz="3200" dirty="0">
                  <a:latin typeface="楷体" panose="02010609060101010101" pitchFamily="49" charset="-122"/>
                  <a:ea typeface="楷体" panose="02010609060101010101" pitchFamily="49" charset="-122"/>
                </a:endParaRPr>
              </a:p>
            </p:txBody>
          </p:sp>
        </mc:Choice>
        <mc:Fallback>
          <p:sp>
            <p:nvSpPr>
              <p:cNvPr id="12" name="标题 1"/>
              <p:cNvSpPr txBox="1">
                <a:spLocks noRot="1" noChangeAspect="1" noMove="1" noResize="1" noEditPoints="1" noAdjustHandles="1" noChangeArrowheads="1" noChangeShapeType="1" noTextEdit="1"/>
              </p:cNvSpPr>
              <p:nvPr/>
            </p:nvSpPr>
            <p:spPr>
              <a:xfrm>
                <a:off x="1247457" y="2826617"/>
                <a:ext cx="7402195" cy="1133475"/>
              </a:xfrm>
              <a:prstGeom prst="rect">
                <a:avLst/>
              </a:prstGeom>
              <a:blipFill rotWithShape="1">
                <a:blip r:embed="rId6"/>
                <a:stretch>
                  <a:fillRect l="-4" t="-3774" r="4" b="-378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标题 1"/>
              <p:cNvSpPr txBox="1"/>
              <p:nvPr/>
            </p:nvSpPr>
            <p:spPr>
              <a:xfrm>
                <a:off x="2573632" y="4538781"/>
                <a:ext cx="3941445" cy="122618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200" b="0" i="1" smtClean="0">
                        <a:solidFill>
                          <a:schemeClr val="tx1"/>
                        </a:solidFill>
                        <a:latin typeface="Cambria Math" panose="02040503050406030204" pitchFamily="18" charset="0"/>
                        <a:ea typeface="楷体" panose="02010609060101010101" pitchFamily="49" charset="-122"/>
                      </a:rPr>
                      <m:t> </m:t>
                    </m:r>
                    <m:f>
                      <m:fPr>
                        <m:ctrlPr>
                          <a:rPr lang="en-US" altLang="zh-CN" sz="3200" i="1" smtClean="0">
                            <a:solidFill>
                              <a:schemeClr val="tx1"/>
                            </a:solidFill>
                            <a:latin typeface="Cambria Math" panose="02040503050406030204" pitchFamily="18" charset="0"/>
                            <a:ea typeface="楷体" panose="02010609060101010101" pitchFamily="49" charset="-122"/>
                          </a:rPr>
                        </m:ctrlPr>
                      </m:fPr>
                      <m:num>
                        <m:r>
                          <a:rPr lang="en-US" altLang="zh-CN" sz="3200" b="0" i="1">
                            <a:solidFill>
                              <a:schemeClr val="tx1"/>
                            </a:solidFill>
                            <a:latin typeface="Cambria Math" panose="02040503050406030204" pitchFamily="18" charset="0"/>
                            <a:ea typeface="楷体" panose="02010609060101010101" pitchFamily="49" charset="-122"/>
                          </a:rPr>
                          <m:t>1</m:t>
                        </m:r>
                      </m:num>
                      <m:den>
                        <m:r>
                          <a:rPr lang="en-US" altLang="zh-CN" sz="3200" b="0" i="1">
                            <a:solidFill>
                              <a:schemeClr val="tx1"/>
                            </a:solidFill>
                            <a:latin typeface="Cambria Math" panose="02040503050406030204" pitchFamily="18" charset="0"/>
                            <a:ea typeface="楷体" panose="02010609060101010101" pitchFamily="49" charset="-122"/>
                          </a:rPr>
                          <m:t>2</m:t>
                        </m:r>
                        <m:r>
                          <a:rPr lang="zh-CN" altLang="en-US" sz="3200" b="0" i="1">
                            <a:solidFill>
                              <a:schemeClr val="tx1"/>
                            </a:solidFill>
                            <a:latin typeface="Cambria Math" panose="02040503050406030204" pitchFamily="18" charset="0"/>
                            <a:ea typeface="楷体" panose="02010609060101010101" pitchFamily="49" charset="-122"/>
                          </a:rPr>
                          <m:t>𝜋</m:t>
                        </m:r>
                        <m:r>
                          <a:rPr lang="en-US" altLang="zh-CN" sz="3200" b="0" i="1">
                            <a:solidFill>
                              <a:schemeClr val="tx1"/>
                            </a:solidFill>
                            <a:latin typeface="Cambria Math" panose="02040503050406030204" pitchFamily="18" charset="0"/>
                            <a:ea typeface="楷体" panose="02010609060101010101" pitchFamily="49" charset="-122"/>
                          </a:rPr>
                          <m:t>𝑖</m:t>
                        </m:r>
                      </m:den>
                    </m:f>
                    <m:nary>
                      <m:naryPr>
                        <m:chr m:val="∮"/>
                        <m:ctrlPr>
                          <a:rPr lang="en-US" altLang="zh-CN" sz="3200" i="1">
                            <a:solidFill>
                              <a:schemeClr val="tx1"/>
                            </a:solidFill>
                            <a:latin typeface="Cambria Math" panose="02040503050406030204" pitchFamily="18" charset="0"/>
                            <a:ea typeface="楷体" panose="02010609060101010101" pitchFamily="49" charset="-122"/>
                          </a:rPr>
                        </m:ctrlPr>
                      </m:naryPr>
                      <m:sub>
                        <m:r>
                          <m:rPr>
                            <m:brk m:alnAt="23"/>
                          </m:rPr>
                          <a:rPr lang="en-US" altLang="zh-CN" sz="3200" b="0" i="1">
                            <a:solidFill>
                              <a:schemeClr val="tx1"/>
                            </a:solidFill>
                            <a:latin typeface="Cambria Math" panose="02040503050406030204" pitchFamily="18" charset="0"/>
                            <a:ea typeface="楷体" panose="02010609060101010101" pitchFamily="49" charset="-122"/>
                          </a:rPr>
                          <m:t>𝐶</m:t>
                        </m:r>
                      </m:sub>
                      <m:sup/>
                      <m:e>
                        <m:f>
                          <m:fPr>
                            <m:ctrlPr>
                              <a:rPr lang="en-US" altLang="zh-CN" sz="3200" i="1">
                                <a:solidFill>
                                  <a:schemeClr val="tx1"/>
                                </a:solidFill>
                                <a:latin typeface="Cambria Math" panose="02040503050406030204" pitchFamily="18" charset="0"/>
                                <a:ea typeface="楷体" panose="02010609060101010101" pitchFamily="49" charset="-122"/>
                              </a:rPr>
                            </m:ctrlPr>
                          </m:fPr>
                          <m:num>
                            <m:r>
                              <a:rPr lang="en-US" altLang="zh-CN" sz="3200" b="0" i="1">
                                <a:solidFill>
                                  <a:schemeClr val="tx1"/>
                                </a:solidFill>
                                <a:latin typeface="Cambria Math" panose="02040503050406030204" pitchFamily="18" charset="0"/>
                                <a:ea typeface="楷体" panose="02010609060101010101" pitchFamily="49" charset="-122"/>
                              </a:rPr>
                              <m:t>𝑓</m:t>
                            </m:r>
                            <m:r>
                              <a:rPr lang="en-US" altLang="zh-CN" sz="3200" b="0" i="1">
                                <a:solidFill>
                                  <a:schemeClr val="tx1"/>
                                </a:solidFill>
                                <a:latin typeface="Cambria Math" panose="02040503050406030204" pitchFamily="18" charset="0"/>
                                <a:ea typeface="楷体" panose="02010609060101010101" pitchFamily="49" charset="-122"/>
                              </a:rPr>
                              <m:t>(</m:t>
                            </m:r>
                            <m:r>
                              <a:rPr lang="zh-CN" altLang="en-US" sz="3200" b="0" i="1" smtClean="0">
                                <a:solidFill>
                                  <a:schemeClr val="tx1"/>
                                </a:solidFill>
                                <a:latin typeface="Cambria Math" panose="02040503050406030204" pitchFamily="18" charset="0"/>
                                <a:ea typeface="楷体" panose="02010609060101010101" pitchFamily="49" charset="-122"/>
                              </a:rPr>
                              <m:t>𝜉</m:t>
                            </m:r>
                            <m:r>
                              <a:rPr lang="en-US" altLang="zh-CN" sz="3200" b="0" i="1">
                                <a:solidFill>
                                  <a:schemeClr val="tx1"/>
                                </a:solidFill>
                                <a:latin typeface="Cambria Math" panose="02040503050406030204" pitchFamily="18" charset="0"/>
                                <a:ea typeface="楷体" panose="02010609060101010101" pitchFamily="49" charset="-122"/>
                              </a:rPr>
                              <m:t>)</m:t>
                            </m:r>
                          </m:num>
                          <m:den>
                            <m:r>
                              <a:rPr lang="zh-CN" altLang="en-US" sz="3200" b="0" i="1" smtClean="0">
                                <a:solidFill>
                                  <a:schemeClr val="tx1"/>
                                </a:solidFill>
                                <a:latin typeface="Cambria Math" panose="02040503050406030204" pitchFamily="18" charset="0"/>
                                <a:ea typeface="楷体" panose="02010609060101010101" pitchFamily="49" charset="-122"/>
                              </a:rPr>
                              <m:t>𝜉</m:t>
                            </m:r>
                            <m:r>
                              <a:rPr lang="en-US" altLang="zh-CN" sz="3200" b="0" i="1">
                                <a:solidFill>
                                  <a:schemeClr val="tx1"/>
                                </a:solidFill>
                                <a:latin typeface="Cambria Math" panose="02040503050406030204" pitchFamily="18" charset="0"/>
                                <a:ea typeface="楷体" panose="02010609060101010101" pitchFamily="49" charset="-122"/>
                              </a:rPr>
                              <m:t>−</m:t>
                            </m:r>
                            <m:r>
                              <a:rPr lang="en-US" altLang="zh-CN" sz="3200" b="0" i="1" smtClean="0">
                                <a:solidFill>
                                  <a:schemeClr val="tx1"/>
                                </a:solidFill>
                                <a:latin typeface="Cambria Math" panose="02040503050406030204" pitchFamily="18" charset="0"/>
                                <a:ea typeface="楷体" panose="02010609060101010101" pitchFamily="49" charset="-122"/>
                              </a:rPr>
                              <m:t>𝑧</m:t>
                            </m:r>
                          </m:den>
                        </m:f>
                        <m:r>
                          <a:rPr lang="en-US" altLang="zh-CN" sz="3200" b="0" i="1">
                            <a:solidFill>
                              <a:schemeClr val="tx1"/>
                            </a:solidFill>
                            <a:latin typeface="Cambria Math" panose="02040503050406030204" pitchFamily="18" charset="0"/>
                            <a:ea typeface="楷体" panose="02010609060101010101" pitchFamily="49" charset="-122"/>
                          </a:rPr>
                          <m:t>𝑑</m:t>
                        </m:r>
                        <m:r>
                          <a:rPr lang="zh-CN" altLang="en-US" sz="3200" i="1">
                            <a:latin typeface="Cambria Math" panose="02040503050406030204" pitchFamily="18" charset="0"/>
                            <a:ea typeface="楷体" panose="02010609060101010101" pitchFamily="49" charset="-122"/>
                          </a:rPr>
                          <m:t>𝜉</m:t>
                        </m:r>
                      </m:e>
                    </m:nary>
                  </m:oMath>
                </a14:m>
                <a:r>
                  <a:rPr lang="en-US" altLang="zh-CN" sz="3200" dirty="0">
                    <a:latin typeface="楷体" panose="02010609060101010101" pitchFamily="49" charset="-122"/>
                    <a:ea typeface="楷体" panose="02010609060101010101" pitchFamily="49" charset="-122"/>
                  </a:rPr>
                  <a:t>=</a:t>
                </a:r>
                <a:r>
                  <a:rPr lang="en-US" altLang="zh-CN" sz="3200" dirty="0">
                    <a:ea typeface="楷体" panose="02010609060101010101" pitchFamily="49" charset="-122"/>
                  </a:rPr>
                  <a:t> </a:t>
                </a:r>
                <a14:m>
                  <m:oMath xmlns:m="http://schemas.openxmlformats.org/officeDocument/2006/math">
                    <m:r>
                      <a:rPr lang="en-US" altLang="zh-CN" sz="3200" b="0" i="1">
                        <a:latin typeface="Cambria Math" panose="02040503050406030204" pitchFamily="18" charset="0"/>
                        <a:ea typeface="楷体" panose="02010609060101010101" pitchFamily="49" charset="-122"/>
                      </a:rPr>
                      <m:t>𝑓</m:t>
                    </m:r>
                    <m:r>
                      <a:rPr lang="en-US" altLang="zh-CN" sz="3200" b="0" i="1">
                        <a:latin typeface="Cambria Math" panose="02040503050406030204" pitchFamily="18" charset="0"/>
                        <a:ea typeface="楷体" panose="02010609060101010101" pitchFamily="49" charset="-122"/>
                      </a:rPr>
                      <m:t>(</m:t>
                    </m:r>
                    <m:r>
                      <a:rPr lang="en-US" altLang="zh-CN" sz="3200" b="0" i="1" smtClean="0">
                        <a:latin typeface="Cambria Math" panose="02040503050406030204" pitchFamily="18" charset="0"/>
                        <a:ea typeface="楷体" panose="02010609060101010101" pitchFamily="49" charset="-122"/>
                      </a:rPr>
                      <m:t>𝑧</m:t>
                    </m:r>
                    <m:r>
                      <a:rPr lang="en-US" altLang="zh-CN" sz="3200" b="0" i="1">
                        <a:latin typeface="Cambria Math" panose="02040503050406030204" pitchFamily="18" charset="0"/>
                        <a:ea typeface="楷体" panose="02010609060101010101" pitchFamily="49" charset="-122"/>
                      </a:rPr>
                      <m:t>)</m:t>
                    </m:r>
                  </m:oMath>
                </a14:m>
                <a:endParaRPr lang="en-US" altLang="zh-CN" sz="3200" dirty="0">
                  <a:latin typeface="楷体" panose="02010609060101010101" pitchFamily="49" charset="-122"/>
                  <a:ea typeface="楷体" panose="02010609060101010101" pitchFamily="49" charset="-122"/>
                </a:endParaRPr>
              </a:p>
            </p:txBody>
          </p:sp>
        </mc:Choice>
        <mc:Fallback>
          <p:sp>
            <p:nvSpPr>
              <p:cNvPr id="13" name="标题 1"/>
              <p:cNvSpPr txBox="1">
                <a:spLocks noRot="1" noChangeAspect="1" noMove="1" noResize="1" noEditPoints="1" noAdjustHandles="1" noChangeArrowheads="1" noChangeShapeType="1" noTextEdit="1"/>
              </p:cNvSpPr>
              <p:nvPr/>
            </p:nvSpPr>
            <p:spPr>
              <a:xfrm>
                <a:off x="2573632" y="4538781"/>
                <a:ext cx="3941445" cy="1226185"/>
              </a:xfrm>
              <a:prstGeom prst="rect">
                <a:avLst/>
              </a:prstGeom>
              <a:blipFill rotWithShape="1">
                <a:blip r:embed="rId7"/>
                <a:stretch>
                  <a:fillRect l="-16" t="-36" r="16" b="36"/>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8" grpId="0"/>
      <p:bldP spid="4" grpId="0"/>
      <p:bldP spid="5" grpId="0"/>
      <p:bldP spid="6" grpId="0"/>
      <p:bldP spid="12" grpId="0"/>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37524" y="614646"/>
            <a:ext cx="8794750" cy="143002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000" dirty="0">
                <a:latin typeface="楷体" panose="02010609060101010101" pitchFamily="49" charset="-122"/>
                <a:ea typeface="楷体" panose="02010609060101010101" pitchFamily="49" charset="-122"/>
              </a:rPr>
              <a:t>3.</a:t>
            </a:r>
            <a:r>
              <a:rPr lang="zh-CN" altLang="en-US" sz="3000" dirty="0">
                <a:latin typeface="楷体" panose="02010609060101010101" pitchFamily="49" charset="-122"/>
                <a:ea typeface="楷体" panose="02010609060101010101" pitchFamily="49" charset="-122"/>
              </a:rPr>
              <a:t>柯西积分公式反映了解析函数值之间很强的内在联系</a:t>
            </a:r>
            <a:r>
              <a:rPr lang="en-US" altLang="zh-CN" sz="3000" dirty="0">
                <a:latin typeface="楷体" panose="02010609060101010101" pitchFamily="49" charset="-122"/>
                <a:ea typeface="楷体" panose="02010609060101010101" pitchFamily="49" charset="-122"/>
              </a:rPr>
              <a:t>.</a:t>
            </a:r>
            <a:endParaRPr lang="zh-CN" altLang="en-US" sz="3000" dirty="0">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10" name="标题 1"/>
              <p:cNvSpPr txBox="1"/>
              <p:nvPr/>
            </p:nvSpPr>
            <p:spPr>
              <a:xfrm>
                <a:off x="2338255" y="3488723"/>
                <a:ext cx="5183505" cy="113474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smtClean="0">
                        <a:latin typeface="Cambria Math" panose="02040503050406030204" pitchFamily="18" charset="0"/>
                        <a:ea typeface="楷体" panose="02010609060101010101" pitchFamily="49" charset="-122"/>
                      </a:rPr>
                      <m:t>=</m:t>
                    </m:r>
                    <m:f>
                      <m:fPr>
                        <m:ctrlPr>
                          <a:rPr lang="en-US" altLang="zh-CN" sz="3000" b="0" i="1" smtClean="0">
                            <a:solidFill>
                              <a:srgbClr val="FF0000"/>
                            </a:solidFill>
                            <a:latin typeface="Cambria Math" panose="02040503050406030204" pitchFamily="18" charset="0"/>
                            <a:ea typeface="楷体" panose="02010609060101010101" pitchFamily="49" charset="-122"/>
                          </a:rPr>
                        </m:ctrlPr>
                      </m:fPr>
                      <m:num>
                        <m:r>
                          <a:rPr lang="en-US" altLang="zh-CN" sz="3000" b="0" i="1" smtClean="0">
                            <a:solidFill>
                              <a:srgbClr val="FF0000"/>
                            </a:solidFill>
                            <a:latin typeface="Cambria Math" panose="02040503050406030204" pitchFamily="18" charset="0"/>
                            <a:ea typeface="楷体" panose="02010609060101010101" pitchFamily="49" charset="-122"/>
                          </a:rPr>
                          <m:t>1</m:t>
                        </m:r>
                      </m:num>
                      <m:den>
                        <m:r>
                          <a:rPr lang="en-US" altLang="zh-CN" sz="3000" b="0" i="1" smtClean="0">
                            <a:solidFill>
                              <a:srgbClr val="FF0000"/>
                            </a:solidFill>
                            <a:latin typeface="Cambria Math" panose="02040503050406030204" pitchFamily="18" charset="0"/>
                            <a:ea typeface="楷体" panose="02010609060101010101" pitchFamily="49" charset="-122"/>
                          </a:rPr>
                          <m:t>2</m:t>
                        </m:r>
                        <m:r>
                          <a:rPr lang="zh-CN" altLang="en-US" sz="3000" b="0" i="1" smtClean="0">
                            <a:solidFill>
                              <a:srgbClr val="FF0000"/>
                            </a:solidFill>
                            <a:latin typeface="Cambria Math" panose="02040503050406030204" pitchFamily="18" charset="0"/>
                            <a:ea typeface="楷体" panose="02010609060101010101" pitchFamily="49" charset="-122"/>
                          </a:rPr>
                          <m:t>𝜋</m:t>
                        </m:r>
                      </m:den>
                    </m:f>
                    <m:nary>
                      <m:naryPr>
                        <m:limLoc m:val="undOvr"/>
                        <m:ctrlPr>
                          <a:rPr lang="en-US" altLang="zh-CN" sz="3000" b="0" i="1" smtClean="0">
                            <a:solidFill>
                              <a:srgbClr val="FF0000"/>
                            </a:solidFill>
                            <a:latin typeface="Cambria Math" panose="02040503050406030204" pitchFamily="18" charset="0"/>
                            <a:ea typeface="楷体" panose="02010609060101010101" pitchFamily="49" charset="-122"/>
                          </a:rPr>
                        </m:ctrlPr>
                      </m:naryPr>
                      <m:sub>
                        <m:r>
                          <m:rPr>
                            <m:brk m:alnAt="24"/>
                          </m:rPr>
                          <a:rPr lang="en-US" altLang="zh-CN" sz="3000" b="0" i="1" smtClean="0">
                            <a:solidFill>
                              <a:srgbClr val="FF0000"/>
                            </a:solidFill>
                            <a:latin typeface="Cambria Math" panose="02040503050406030204" pitchFamily="18" charset="0"/>
                            <a:ea typeface="楷体" panose="02010609060101010101" pitchFamily="49" charset="-122"/>
                          </a:rPr>
                          <m:t>0</m:t>
                        </m:r>
                      </m:sub>
                      <m:sup>
                        <m:r>
                          <a:rPr lang="en-US" altLang="zh-CN" sz="3000" b="0" i="1" smtClean="0">
                            <a:solidFill>
                              <a:srgbClr val="FF0000"/>
                            </a:solidFill>
                            <a:latin typeface="Cambria Math" panose="02040503050406030204" pitchFamily="18" charset="0"/>
                            <a:ea typeface="楷体" panose="02010609060101010101" pitchFamily="49" charset="-122"/>
                          </a:rPr>
                          <m:t>2</m:t>
                        </m:r>
                        <m:r>
                          <a:rPr lang="zh-CN" altLang="en-US" sz="3000" b="0" i="1" smtClean="0">
                            <a:solidFill>
                              <a:srgbClr val="FF0000"/>
                            </a:solidFill>
                            <a:latin typeface="Cambria Math" panose="02040503050406030204" pitchFamily="18" charset="0"/>
                            <a:ea typeface="楷体" panose="02010609060101010101" pitchFamily="49" charset="-122"/>
                          </a:rPr>
                          <m:t>𝜋</m:t>
                        </m:r>
                      </m:sup>
                      <m:e>
                        <m:r>
                          <a:rPr lang="en-US" altLang="zh-CN" sz="3000" b="0" i="1" smtClean="0">
                            <a:solidFill>
                              <a:srgbClr val="FF0000"/>
                            </a:solidFill>
                            <a:latin typeface="Cambria Math" panose="02040503050406030204" pitchFamily="18" charset="0"/>
                            <a:ea typeface="楷体" panose="02010609060101010101" pitchFamily="49" charset="-122"/>
                          </a:rPr>
                          <m:t>𝑓</m:t>
                        </m:r>
                        <m:d>
                          <m:dPr>
                            <m:ctrlPr>
                              <a:rPr lang="en-US" altLang="zh-CN" sz="3000" b="0" i="1" smtClean="0">
                                <a:solidFill>
                                  <a:srgbClr val="FF0000"/>
                                </a:solidFill>
                                <a:latin typeface="Cambria Math" panose="02040503050406030204" pitchFamily="18" charset="0"/>
                                <a:ea typeface="楷体" panose="02010609060101010101" pitchFamily="49" charset="-122"/>
                              </a:rPr>
                            </m:ctrlPr>
                          </m:dPr>
                          <m:e>
                            <m:sSub>
                              <m:sSubPr>
                                <m:ctrlPr>
                                  <a:rPr lang="en-US" altLang="zh-CN" sz="3000" b="0" i="1" smtClean="0">
                                    <a:solidFill>
                                      <a:srgbClr val="FF0000"/>
                                    </a:solidFill>
                                    <a:latin typeface="Cambria Math" panose="02040503050406030204" pitchFamily="18" charset="0"/>
                                    <a:ea typeface="楷体" panose="02010609060101010101" pitchFamily="49" charset="-122"/>
                                  </a:rPr>
                                </m:ctrlPr>
                              </m:sSubPr>
                              <m:e>
                                <m:r>
                                  <a:rPr lang="en-US" altLang="zh-CN" sz="3000" b="0" i="1" smtClean="0">
                                    <a:solidFill>
                                      <a:srgbClr val="FF0000"/>
                                    </a:solidFill>
                                    <a:latin typeface="Cambria Math" panose="02040503050406030204" pitchFamily="18" charset="0"/>
                                    <a:ea typeface="楷体" panose="02010609060101010101" pitchFamily="49" charset="-122"/>
                                  </a:rPr>
                                  <m:t>𝑧</m:t>
                                </m:r>
                              </m:e>
                              <m:sub>
                                <m:r>
                                  <a:rPr lang="en-US" altLang="zh-CN" sz="3000" b="0" i="1" smtClean="0">
                                    <a:solidFill>
                                      <a:srgbClr val="FF0000"/>
                                    </a:solidFill>
                                    <a:latin typeface="Cambria Math" panose="02040503050406030204" pitchFamily="18" charset="0"/>
                                    <a:ea typeface="楷体" panose="02010609060101010101" pitchFamily="49" charset="-122"/>
                                  </a:rPr>
                                  <m:t>0</m:t>
                                </m:r>
                              </m:sub>
                            </m:sSub>
                            <m:r>
                              <a:rPr lang="en-US" altLang="zh-CN" sz="3000" b="0" i="1" smtClean="0">
                                <a:solidFill>
                                  <a:srgbClr val="FF0000"/>
                                </a:solidFill>
                                <a:latin typeface="Cambria Math" panose="02040503050406030204" pitchFamily="18" charset="0"/>
                                <a:ea typeface="楷体" panose="02010609060101010101" pitchFamily="49" charset="-122"/>
                              </a:rPr>
                              <m:t>+</m:t>
                            </m:r>
                            <m:r>
                              <a:rPr lang="en-US" altLang="zh-CN" sz="3000" b="0" i="1" smtClean="0">
                                <a:solidFill>
                                  <a:srgbClr val="FF0000"/>
                                </a:solidFill>
                                <a:latin typeface="Cambria Math" panose="02040503050406030204" pitchFamily="18" charset="0"/>
                                <a:ea typeface="楷体" panose="02010609060101010101" pitchFamily="49" charset="-122"/>
                              </a:rPr>
                              <m:t>𝑟</m:t>
                            </m:r>
                            <m:sSup>
                              <m:sSupPr>
                                <m:ctrlPr>
                                  <a:rPr lang="en-US" altLang="zh-CN" sz="3000" b="0" i="1" smtClean="0">
                                    <a:solidFill>
                                      <a:srgbClr val="FF0000"/>
                                    </a:solidFill>
                                    <a:latin typeface="Cambria Math" panose="02040503050406030204" pitchFamily="18" charset="0"/>
                                    <a:ea typeface="楷体" panose="02010609060101010101" pitchFamily="49" charset="-122"/>
                                  </a:rPr>
                                </m:ctrlPr>
                              </m:sSupPr>
                              <m:e>
                                <m:r>
                                  <a:rPr lang="en-US" altLang="zh-CN" sz="3000" b="0" i="1" smtClean="0">
                                    <a:solidFill>
                                      <a:srgbClr val="FF0000"/>
                                    </a:solidFill>
                                    <a:latin typeface="Cambria Math" panose="02040503050406030204" pitchFamily="18" charset="0"/>
                                    <a:ea typeface="楷体" panose="02010609060101010101" pitchFamily="49" charset="-122"/>
                                  </a:rPr>
                                  <m:t>𝑒</m:t>
                                </m:r>
                              </m:e>
                              <m:sup>
                                <m:r>
                                  <a:rPr lang="en-US" altLang="zh-CN" sz="3000" b="0" i="1" smtClean="0">
                                    <a:solidFill>
                                      <a:srgbClr val="FF0000"/>
                                    </a:solidFill>
                                    <a:latin typeface="Cambria Math" panose="02040503050406030204" pitchFamily="18" charset="0"/>
                                    <a:ea typeface="楷体" panose="02010609060101010101" pitchFamily="49" charset="-122"/>
                                  </a:rPr>
                                  <m:t>𝑖</m:t>
                                </m:r>
                                <m:r>
                                  <a:rPr lang="zh-CN" altLang="en-US" sz="3000" b="0" i="1" smtClean="0">
                                    <a:solidFill>
                                      <a:srgbClr val="FF0000"/>
                                    </a:solidFill>
                                    <a:latin typeface="Cambria Math" panose="02040503050406030204" pitchFamily="18" charset="0"/>
                                    <a:ea typeface="楷体" panose="02010609060101010101" pitchFamily="49" charset="-122"/>
                                  </a:rPr>
                                  <m:t>𝜃</m:t>
                                </m:r>
                              </m:sup>
                            </m:sSup>
                          </m:e>
                        </m:d>
                        <m:r>
                          <a:rPr lang="en-US" altLang="zh-CN" sz="3000" b="0" i="1" smtClean="0">
                            <a:solidFill>
                              <a:srgbClr val="FF0000"/>
                            </a:solidFill>
                            <a:latin typeface="Cambria Math" panose="02040503050406030204" pitchFamily="18" charset="0"/>
                            <a:ea typeface="楷体" panose="02010609060101010101" pitchFamily="49" charset="-122"/>
                          </a:rPr>
                          <m:t>𝑑</m:t>
                        </m:r>
                        <m:r>
                          <a:rPr lang="zh-CN" altLang="en-US" sz="3000" b="0" i="1" smtClean="0">
                            <a:solidFill>
                              <a:srgbClr val="FF0000"/>
                            </a:solidFill>
                            <a:latin typeface="Cambria Math" panose="02040503050406030204" pitchFamily="18" charset="0"/>
                            <a:ea typeface="楷体" panose="02010609060101010101" pitchFamily="49" charset="-122"/>
                          </a:rPr>
                          <m:t>𝜃</m:t>
                        </m:r>
                      </m:e>
                    </m:nary>
                  </m:oMath>
                </a14:m>
                <a:r>
                  <a:rPr lang="en-US" altLang="zh-CN" sz="3000" dirty="0">
                    <a:latin typeface="楷体" panose="02010609060101010101" pitchFamily="49" charset="-122"/>
                    <a:ea typeface="楷体" panose="02010609060101010101" pitchFamily="49" charset="-122"/>
                  </a:rPr>
                  <a:t> </a:t>
                </a:r>
                <a:endParaRPr lang="en-US" altLang="zh-CN" sz="3000" dirty="0">
                  <a:latin typeface="楷体" panose="02010609060101010101" pitchFamily="49" charset="-122"/>
                  <a:ea typeface="楷体" panose="02010609060101010101" pitchFamily="49" charset="-122"/>
                </a:endParaRPr>
              </a:p>
            </p:txBody>
          </p:sp>
        </mc:Choice>
        <mc:Fallback>
          <p:sp>
            <p:nvSpPr>
              <p:cNvPr id="10" name="标题 1"/>
              <p:cNvSpPr txBox="1">
                <a:spLocks noRot="1" noChangeAspect="1" noMove="1" noResize="1" noEditPoints="1" noAdjustHandles="1" noChangeArrowheads="1" noChangeShapeType="1" noTextEdit="1"/>
              </p:cNvSpPr>
              <p:nvPr/>
            </p:nvSpPr>
            <p:spPr>
              <a:xfrm>
                <a:off x="2338255" y="3488723"/>
                <a:ext cx="5183505" cy="1134745"/>
              </a:xfrm>
              <a:prstGeom prst="rect">
                <a:avLst/>
              </a:prstGeom>
              <a:blipFill rotWithShape="1">
                <a:blip r:embed="rId1"/>
                <a:stretch>
                  <a:fillRect l="-4" t="-3" r="4" b="3"/>
                </a:stretch>
              </a:blipFill>
            </p:spPr>
            <p:txBody>
              <a:bodyPr/>
              <a:lstStyle/>
              <a:p>
                <a:r>
                  <a:rPr lang="zh-CN" altLang="en-US">
                    <a:noFill/>
                  </a:rPr>
                  <a:t> </a:t>
                </a:r>
              </a:p>
            </p:txBody>
          </p:sp>
        </mc:Fallback>
      </mc:AlternateContent>
      <p:sp>
        <p:nvSpPr>
          <p:cNvPr id="3" name="标题 1"/>
          <p:cNvSpPr txBox="1"/>
          <p:nvPr/>
        </p:nvSpPr>
        <p:spPr>
          <a:xfrm>
            <a:off x="1043907" y="4581023"/>
            <a:ext cx="8632190" cy="88265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solidFill>
                  <a:srgbClr val="00B0F0"/>
                </a:solidFill>
                <a:latin typeface="楷体" panose="02010609060101010101" pitchFamily="49" charset="-122"/>
                <a:ea typeface="楷体" panose="02010609060101010101" pitchFamily="49" charset="-122"/>
              </a:rPr>
              <a:t>解析函数在圆心的值等于它在圆周上的平均值</a:t>
            </a:r>
            <a:endParaRPr lang="zh-CN" altLang="en-US" sz="3000" dirty="0">
              <a:solidFill>
                <a:srgbClr val="00B0F0"/>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6" name="标题 1"/>
              <p:cNvSpPr txBox="1"/>
              <p:nvPr/>
            </p:nvSpPr>
            <p:spPr>
              <a:xfrm>
                <a:off x="1283937" y="1263616"/>
                <a:ext cx="4076065" cy="80137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200" dirty="0">
                    <a:latin typeface="楷体" panose="02010609060101010101" pitchFamily="49" charset="-122"/>
                    <a:ea typeface="楷体" panose="02010609060101010101" pitchFamily="49" charset="-122"/>
                  </a:rPr>
                  <a:t>若</a:t>
                </a:r>
                <a14:m>
                  <m:oMath xmlns:m="http://schemas.openxmlformats.org/officeDocument/2006/math">
                    <m:r>
                      <a:rPr lang="en-US" altLang="zh-CN" sz="3200" b="0" i="1" smtClean="0">
                        <a:solidFill>
                          <a:srgbClr val="FF0000"/>
                        </a:solidFill>
                        <a:latin typeface="Cambria Math" panose="02040503050406030204" pitchFamily="18" charset="0"/>
                        <a:ea typeface="楷体" panose="02010609060101010101" pitchFamily="49" charset="-122"/>
                      </a:rPr>
                      <m:t>𝐶</m:t>
                    </m:r>
                    <m:r>
                      <a:rPr lang="en-US" altLang="zh-CN" sz="3200" b="0" i="1" smtClean="0">
                        <a:solidFill>
                          <a:srgbClr val="FF0000"/>
                        </a:solidFill>
                        <a:latin typeface="Cambria Math" panose="02040503050406030204" pitchFamily="18" charset="0"/>
                        <a:ea typeface="楷体" panose="02010609060101010101" pitchFamily="49" charset="-122"/>
                      </a:rPr>
                      <m:t>:</m:t>
                    </m:r>
                    <m:r>
                      <a:rPr lang="en-US" altLang="zh-CN" sz="3200" b="0" i="1" smtClean="0">
                        <a:solidFill>
                          <a:srgbClr val="FF0000"/>
                        </a:solidFill>
                        <a:latin typeface="Cambria Math" panose="02040503050406030204" pitchFamily="18" charset="0"/>
                        <a:ea typeface="楷体" panose="02010609060101010101" pitchFamily="49" charset="-122"/>
                      </a:rPr>
                      <m:t>𝑧</m:t>
                    </m:r>
                    <m:r>
                      <a:rPr lang="en-US" altLang="zh-CN" sz="3200" b="0" i="1" smtClean="0">
                        <a:solidFill>
                          <a:srgbClr val="FF0000"/>
                        </a:solidFill>
                        <a:latin typeface="Cambria Math" panose="02040503050406030204" pitchFamily="18" charset="0"/>
                        <a:ea typeface="楷体" panose="02010609060101010101" pitchFamily="49" charset="-122"/>
                      </a:rPr>
                      <m:t>=</m:t>
                    </m:r>
                    <m:sSub>
                      <m:sSubPr>
                        <m:ctrlPr>
                          <a:rPr lang="en-US" altLang="zh-CN" sz="3200" b="0" i="1" smtClean="0">
                            <a:solidFill>
                              <a:srgbClr val="FF0000"/>
                            </a:solidFill>
                            <a:latin typeface="Cambria Math" panose="02040503050406030204" pitchFamily="18" charset="0"/>
                            <a:ea typeface="楷体" panose="02010609060101010101" pitchFamily="49" charset="-122"/>
                          </a:rPr>
                        </m:ctrlPr>
                      </m:sSubPr>
                      <m:e>
                        <m:r>
                          <a:rPr lang="en-US" altLang="zh-CN" sz="3200" b="0" i="1" smtClean="0">
                            <a:solidFill>
                              <a:srgbClr val="FF0000"/>
                            </a:solidFill>
                            <a:latin typeface="Cambria Math" panose="02040503050406030204" pitchFamily="18" charset="0"/>
                            <a:ea typeface="楷体" panose="02010609060101010101" pitchFamily="49" charset="-122"/>
                          </a:rPr>
                          <m:t>𝑧</m:t>
                        </m:r>
                      </m:e>
                      <m:sub>
                        <m:r>
                          <a:rPr lang="en-US" altLang="zh-CN" sz="3200" b="0" i="1" smtClean="0">
                            <a:solidFill>
                              <a:srgbClr val="FF0000"/>
                            </a:solidFill>
                            <a:latin typeface="Cambria Math" panose="02040503050406030204" pitchFamily="18" charset="0"/>
                            <a:ea typeface="楷体" panose="02010609060101010101" pitchFamily="49" charset="-122"/>
                          </a:rPr>
                          <m:t>0</m:t>
                        </m:r>
                      </m:sub>
                    </m:sSub>
                    <m:r>
                      <a:rPr lang="en-US" altLang="zh-CN" sz="3200" b="0" i="1" smtClean="0">
                        <a:solidFill>
                          <a:srgbClr val="FF0000"/>
                        </a:solidFill>
                        <a:latin typeface="Cambria Math" panose="02040503050406030204" pitchFamily="18" charset="0"/>
                        <a:ea typeface="楷体" panose="02010609060101010101" pitchFamily="49" charset="-122"/>
                      </a:rPr>
                      <m:t>+</m:t>
                    </m:r>
                    <m:r>
                      <a:rPr lang="en-US" altLang="zh-CN" sz="3200" b="0" i="1" smtClean="0">
                        <a:solidFill>
                          <a:srgbClr val="FF0000"/>
                        </a:solidFill>
                        <a:latin typeface="Cambria Math" panose="02040503050406030204" pitchFamily="18" charset="0"/>
                        <a:ea typeface="楷体" panose="02010609060101010101" pitchFamily="49" charset="-122"/>
                      </a:rPr>
                      <m:t>𝑟</m:t>
                    </m:r>
                    <m:sSup>
                      <m:sSupPr>
                        <m:ctrlPr>
                          <a:rPr lang="en-US" altLang="zh-CN" sz="3200" b="0" i="1" smtClean="0">
                            <a:solidFill>
                              <a:srgbClr val="FF0000"/>
                            </a:solidFill>
                            <a:latin typeface="Cambria Math" panose="02040503050406030204" pitchFamily="18" charset="0"/>
                            <a:ea typeface="楷体" panose="02010609060101010101" pitchFamily="49" charset="-122"/>
                          </a:rPr>
                        </m:ctrlPr>
                      </m:sSupPr>
                      <m:e>
                        <m:r>
                          <a:rPr lang="en-US" altLang="zh-CN" sz="3200" b="0" i="1" smtClean="0">
                            <a:solidFill>
                              <a:srgbClr val="FF0000"/>
                            </a:solidFill>
                            <a:latin typeface="Cambria Math" panose="02040503050406030204" pitchFamily="18" charset="0"/>
                            <a:ea typeface="楷体" panose="02010609060101010101" pitchFamily="49" charset="-122"/>
                          </a:rPr>
                          <m:t>𝑒</m:t>
                        </m:r>
                      </m:e>
                      <m:sup>
                        <m:r>
                          <a:rPr lang="en-US" altLang="zh-CN" sz="3200" b="0" i="1" smtClean="0">
                            <a:solidFill>
                              <a:srgbClr val="FF0000"/>
                            </a:solidFill>
                            <a:latin typeface="Cambria Math" panose="02040503050406030204" pitchFamily="18" charset="0"/>
                            <a:ea typeface="楷体" panose="02010609060101010101" pitchFamily="49" charset="-122"/>
                          </a:rPr>
                          <m:t>𝑖</m:t>
                        </m:r>
                        <m:r>
                          <a:rPr lang="zh-CN" altLang="en-US" sz="3200" b="0" i="1" smtClean="0">
                            <a:solidFill>
                              <a:srgbClr val="FF0000"/>
                            </a:solidFill>
                            <a:latin typeface="Cambria Math" panose="02040503050406030204" pitchFamily="18" charset="0"/>
                            <a:ea typeface="楷体" panose="02010609060101010101" pitchFamily="49" charset="-122"/>
                          </a:rPr>
                          <m:t>𝜃</m:t>
                        </m:r>
                      </m:sup>
                    </m:sSup>
                  </m:oMath>
                </a14:m>
                <a:r>
                  <a:rPr lang="en-US" altLang="zh-CN" sz="3200" dirty="0">
                    <a:latin typeface="楷体" panose="02010609060101010101" pitchFamily="49" charset="-122"/>
                    <a:ea typeface="楷体" panose="02010609060101010101" pitchFamily="49" charset="-122"/>
                  </a:rPr>
                  <a:t>,</a:t>
                </a:r>
                <a:r>
                  <a:rPr lang="zh-CN" altLang="en-US" sz="3200" dirty="0">
                    <a:latin typeface="楷体" panose="02010609060101010101" pitchFamily="49" charset="-122"/>
                    <a:ea typeface="楷体" panose="02010609060101010101" pitchFamily="49" charset="-122"/>
                  </a:rPr>
                  <a:t>则</a:t>
                </a:r>
                <a:endParaRPr lang="en-US" altLang="zh-CN" sz="3200" dirty="0">
                  <a:latin typeface="楷体" panose="02010609060101010101" pitchFamily="49" charset="-122"/>
                  <a:ea typeface="楷体" panose="02010609060101010101" pitchFamily="49" charset="-122"/>
                </a:endParaRPr>
              </a:p>
            </p:txBody>
          </p:sp>
        </mc:Choice>
        <mc:Fallback>
          <p:sp>
            <p:nvSpPr>
              <p:cNvPr id="6" name="标题 1"/>
              <p:cNvSpPr txBox="1">
                <a:spLocks noRot="1" noChangeAspect="1" noMove="1" noResize="1" noEditPoints="1" noAdjustHandles="1" noChangeArrowheads="1" noChangeShapeType="1" noTextEdit="1"/>
              </p:cNvSpPr>
              <p:nvPr/>
            </p:nvSpPr>
            <p:spPr>
              <a:xfrm>
                <a:off x="1283937" y="1263616"/>
                <a:ext cx="4076065" cy="801370"/>
              </a:xfrm>
              <a:prstGeom prst="rect">
                <a:avLst/>
              </a:prstGeom>
              <a:blipFill rotWithShape="1">
                <a:blip r:embed="rId2"/>
                <a:stretch>
                  <a:fillRect l="-15" t="-75" r="15" b="7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标题 1"/>
              <p:cNvSpPr txBox="1"/>
              <p:nvPr/>
            </p:nvSpPr>
            <p:spPr>
              <a:xfrm>
                <a:off x="1327251" y="1669515"/>
                <a:ext cx="3746801" cy="134225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smtClean="0">
                        <a:solidFill>
                          <a:srgbClr val="FF0000"/>
                        </a:solidFill>
                        <a:latin typeface="Cambria Math" panose="02040503050406030204" pitchFamily="18" charset="0"/>
                        <a:ea typeface="楷体" panose="02010609060101010101" pitchFamily="49" charset="-122"/>
                      </a:rPr>
                      <m:t>𝑓</m:t>
                    </m:r>
                    <m:d>
                      <m:dPr>
                        <m:ctrlPr>
                          <a:rPr lang="en-US" altLang="zh-CN" sz="3000" b="0" i="1" smtClean="0">
                            <a:solidFill>
                              <a:srgbClr val="FF0000"/>
                            </a:solidFill>
                            <a:latin typeface="Cambria Math" panose="02040503050406030204" pitchFamily="18" charset="0"/>
                            <a:ea typeface="楷体" panose="02010609060101010101" pitchFamily="49" charset="-122"/>
                          </a:rPr>
                        </m:ctrlPr>
                      </m:dPr>
                      <m:e>
                        <m:sSub>
                          <m:sSubPr>
                            <m:ctrlPr>
                              <a:rPr lang="en-US" altLang="zh-CN" sz="3000" b="0" i="1" smtClean="0">
                                <a:solidFill>
                                  <a:srgbClr val="FF0000"/>
                                </a:solidFill>
                                <a:latin typeface="Cambria Math" panose="02040503050406030204" pitchFamily="18" charset="0"/>
                                <a:ea typeface="楷体" panose="02010609060101010101" pitchFamily="49" charset="-122"/>
                              </a:rPr>
                            </m:ctrlPr>
                          </m:sSubPr>
                          <m:e>
                            <m:r>
                              <a:rPr lang="en-US" altLang="zh-CN" sz="3000" b="0" i="1" smtClean="0">
                                <a:solidFill>
                                  <a:srgbClr val="FF0000"/>
                                </a:solidFill>
                                <a:latin typeface="Cambria Math" panose="02040503050406030204" pitchFamily="18" charset="0"/>
                                <a:ea typeface="楷体" panose="02010609060101010101" pitchFamily="49" charset="-122"/>
                              </a:rPr>
                              <m:t>𝑧</m:t>
                            </m:r>
                          </m:e>
                          <m:sub>
                            <m:r>
                              <a:rPr lang="en-US" altLang="zh-CN" sz="3000" b="0" i="1" smtClean="0">
                                <a:solidFill>
                                  <a:srgbClr val="FF0000"/>
                                </a:solidFill>
                                <a:latin typeface="Cambria Math" panose="02040503050406030204" pitchFamily="18" charset="0"/>
                                <a:ea typeface="楷体" panose="02010609060101010101" pitchFamily="49" charset="-122"/>
                              </a:rPr>
                              <m:t>0</m:t>
                            </m:r>
                          </m:sub>
                        </m:sSub>
                      </m:e>
                    </m:d>
                    <m:r>
                      <a:rPr lang="en-US" altLang="zh-CN" sz="3000" b="0" i="1" smtClean="0">
                        <a:latin typeface="Cambria Math" panose="02040503050406030204" pitchFamily="18" charset="0"/>
                        <a:ea typeface="楷体" panose="02010609060101010101" pitchFamily="49" charset="-122"/>
                      </a:rPr>
                      <m:t>=</m:t>
                    </m:r>
                    <m:f>
                      <m:fPr>
                        <m:ctrlPr>
                          <a:rPr lang="en-US" altLang="zh-CN" sz="3000" b="0" i="1" smtClean="0">
                            <a:latin typeface="Cambria Math" panose="02040503050406030204" pitchFamily="18" charset="0"/>
                            <a:ea typeface="楷体" panose="02010609060101010101" pitchFamily="49" charset="-122"/>
                          </a:rPr>
                        </m:ctrlPr>
                      </m:fPr>
                      <m:num>
                        <m:r>
                          <a:rPr lang="en-US" altLang="zh-CN" sz="3000" b="0" i="1" smtClean="0">
                            <a:latin typeface="Cambria Math" panose="02040503050406030204" pitchFamily="18" charset="0"/>
                            <a:ea typeface="楷体" panose="02010609060101010101" pitchFamily="49" charset="-122"/>
                          </a:rPr>
                          <m:t>1</m:t>
                        </m:r>
                      </m:num>
                      <m:den>
                        <m:r>
                          <a:rPr lang="en-US" altLang="zh-CN" sz="3000" b="0" i="1" smtClean="0">
                            <a:latin typeface="Cambria Math" panose="02040503050406030204" pitchFamily="18" charset="0"/>
                            <a:ea typeface="楷体" panose="02010609060101010101" pitchFamily="49" charset="-122"/>
                          </a:rPr>
                          <m:t>2</m:t>
                        </m:r>
                        <m:r>
                          <a:rPr lang="zh-CN" altLang="en-US" sz="3000" b="0" i="1" smtClean="0">
                            <a:latin typeface="Cambria Math" panose="02040503050406030204" pitchFamily="18" charset="0"/>
                            <a:ea typeface="楷体" panose="02010609060101010101" pitchFamily="49" charset="-122"/>
                          </a:rPr>
                          <m:t>𝜋</m:t>
                        </m:r>
                        <m:r>
                          <a:rPr lang="en-US" altLang="zh-CN" sz="3000" b="0" i="1" smtClean="0">
                            <a:latin typeface="Cambria Math" panose="02040503050406030204" pitchFamily="18" charset="0"/>
                            <a:ea typeface="楷体" panose="02010609060101010101" pitchFamily="49" charset="-122"/>
                          </a:rPr>
                          <m:t>𝑖</m:t>
                        </m:r>
                      </m:den>
                    </m:f>
                    <m:nary>
                      <m:naryPr>
                        <m:chr m:val="∮"/>
                        <m:limLoc m:val="undOvr"/>
                        <m:ctrlPr>
                          <a:rPr lang="en-US" altLang="zh-CN" sz="3000" b="0" i="1" smtClean="0">
                            <a:latin typeface="Cambria Math" panose="02040503050406030204" pitchFamily="18" charset="0"/>
                            <a:ea typeface="楷体" panose="02010609060101010101" pitchFamily="49" charset="-122"/>
                          </a:rPr>
                        </m:ctrlPr>
                      </m:naryPr>
                      <m:sub>
                        <m:r>
                          <m:rPr>
                            <m:brk m:alnAt="24"/>
                          </m:rPr>
                          <a:rPr lang="en-US" altLang="zh-CN" sz="3000" b="0" i="1" smtClean="0">
                            <a:latin typeface="Cambria Math" panose="02040503050406030204" pitchFamily="18" charset="0"/>
                            <a:ea typeface="楷体" panose="02010609060101010101" pitchFamily="49" charset="-122"/>
                          </a:rPr>
                          <m:t>𝐶</m:t>
                        </m:r>
                      </m:sub>
                      <m:sup/>
                      <m:e>
                        <m:f>
                          <m:fPr>
                            <m:ctrlPr>
                              <a:rPr lang="en-US" altLang="zh-CN" sz="3000" b="0" i="1" smtClean="0">
                                <a:latin typeface="Cambria Math" panose="02040503050406030204" pitchFamily="18" charset="0"/>
                                <a:ea typeface="楷体" panose="02010609060101010101" pitchFamily="49" charset="-122"/>
                              </a:rPr>
                            </m:ctrlPr>
                          </m:fPr>
                          <m:num>
                            <m:r>
                              <a:rPr lang="en-US" altLang="zh-CN" sz="3000" b="0" i="1" smtClean="0">
                                <a:latin typeface="Cambria Math" panose="02040503050406030204" pitchFamily="18" charset="0"/>
                                <a:ea typeface="楷体" panose="02010609060101010101" pitchFamily="49" charset="-122"/>
                              </a:rPr>
                              <m:t>𝑓</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𝑧</m:t>
                            </m:r>
                            <m:r>
                              <a:rPr lang="en-US" altLang="zh-CN" sz="3000" b="0" i="1" smtClean="0">
                                <a:latin typeface="Cambria Math" panose="02040503050406030204" pitchFamily="18" charset="0"/>
                                <a:ea typeface="楷体" panose="02010609060101010101" pitchFamily="49" charset="-122"/>
                              </a:rPr>
                              <m:t>)</m:t>
                            </m:r>
                          </m:num>
                          <m:den>
                            <m:r>
                              <a:rPr lang="en-US" altLang="zh-CN" sz="3000" b="0" i="1" smtClean="0">
                                <a:latin typeface="Cambria Math" panose="02040503050406030204" pitchFamily="18" charset="0"/>
                                <a:ea typeface="楷体" panose="02010609060101010101" pitchFamily="49" charset="-122"/>
                              </a:rPr>
                              <m:t>𝑧</m:t>
                            </m:r>
                            <m:r>
                              <a:rPr lang="en-US" altLang="zh-CN" sz="3000" b="0" i="1" smtClean="0">
                                <a:latin typeface="Cambria Math" panose="02040503050406030204" pitchFamily="18" charset="0"/>
                                <a:ea typeface="楷体" panose="02010609060101010101" pitchFamily="49" charset="-122"/>
                              </a:rPr>
                              <m:t>−</m:t>
                            </m:r>
                            <m:sSub>
                              <m:sSubPr>
                                <m:ctrlPr>
                                  <a:rPr lang="en-US" altLang="zh-CN" sz="3000" b="0" i="1" smtClean="0">
                                    <a:latin typeface="Cambria Math" panose="02040503050406030204" pitchFamily="18" charset="0"/>
                                    <a:ea typeface="楷体" panose="02010609060101010101" pitchFamily="49" charset="-122"/>
                                  </a:rPr>
                                </m:ctrlPr>
                              </m:sSubPr>
                              <m:e>
                                <m:r>
                                  <a:rPr lang="en-US" altLang="zh-CN" sz="3000" b="0" i="1" smtClean="0">
                                    <a:latin typeface="Cambria Math" panose="02040503050406030204" pitchFamily="18" charset="0"/>
                                    <a:ea typeface="楷体" panose="02010609060101010101" pitchFamily="49" charset="-122"/>
                                  </a:rPr>
                                  <m:t>𝑧</m:t>
                                </m:r>
                              </m:e>
                              <m:sub>
                                <m:r>
                                  <a:rPr lang="en-US" altLang="zh-CN" sz="3000" b="0" i="1" smtClean="0">
                                    <a:latin typeface="Cambria Math" panose="02040503050406030204" pitchFamily="18" charset="0"/>
                                    <a:ea typeface="楷体" panose="02010609060101010101" pitchFamily="49" charset="-122"/>
                                  </a:rPr>
                                  <m:t>0</m:t>
                                </m:r>
                              </m:sub>
                            </m:sSub>
                          </m:den>
                        </m:f>
                        <m:r>
                          <a:rPr lang="en-US" altLang="zh-CN" sz="3000" b="0" i="1" smtClean="0">
                            <a:latin typeface="Cambria Math" panose="02040503050406030204" pitchFamily="18" charset="0"/>
                            <a:ea typeface="楷体" panose="02010609060101010101" pitchFamily="49" charset="-122"/>
                          </a:rPr>
                          <m:t>𝑑𝑧</m:t>
                        </m:r>
                      </m:e>
                    </m:nary>
                  </m:oMath>
                </a14:m>
                <a:r>
                  <a:rPr lang="en-US" altLang="zh-CN" sz="3000" dirty="0">
                    <a:latin typeface="楷体" panose="02010609060101010101" pitchFamily="49" charset="-122"/>
                    <a:ea typeface="楷体" panose="02010609060101010101" pitchFamily="49" charset="-122"/>
                  </a:rPr>
                  <a:t> </a:t>
                </a:r>
                <a:endParaRPr lang="en-US" altLang="zh-CN" sz="3000" dirty="0">
                  <a:latin typeface="楷体" panose="02010609060101010101" pitchFamily="49" charset="-122"/>
                  <a:ea typeface="楷体" panose="02010609060101010101" pitchFamily="49" charset="-122"/>
                </a:endParaRPr>
              </a:p>
            </p:txBody>
          </p:sp>
        </mc:Choice>
        <mc:Fallback>
          <p:sp>
            <p:nvSpPr>
              <p:cNvPr id="7" name="标题 1"/>
              <p:cNvSpPr txBox="1">
                <a:spLocks noRot="1" noChangeAspect="1" noMove="1" noResize="1" noEditPoints="1" noAdjustHandles="1" noChangeArrowheads="1" noChangeShapeType="1" noTextEdit="1"/>
              </p:cNvSpPr>
              <p:nvPr/>
            </p:nvSpPr>
            <p:spPr>
              <a:xfrm>
                <a:off x="1327251" y="1669515"/>
                <a:ext cx="3746801" cy="1342256"/>
              </a:xfrm>
              <a:prstGeom prst="rect">
                <a:avLst/>
              </a:prstGeom>
              <a:blipFill rotWithShape="1">
                <a:blip r:embed="rId3"/>
                <a:stretch>
                  <a:fillRect l="-3" t="-7" r="11" b="4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标题 1"/>
              <p:cNvSpPr txBox="1"/>
              <p:nvPr/>
            </p:nvSpPr>
            <p:spPr>
              <a:xfrm>
                <a:off x="2338255" y="2479574"/>
                <a:ext cx="5757545" cy="139001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000" dirty="0">
                    <a:latin typeface="楷体" panose="02010609060101010101" pitchFamily="49" charset="-122"/>
                    <a:ea typeface="楷体" panose="02010609060101010101" pitchFamily="49" charset="-122"/>
                  </a:rPr>
                  <a:t>=</a:t>
                </a:r>
                <a:r>
                  <a:rPr lang="en-US" altLang="zh-CN" sz="3000" b="0" dirty="0">
                    <a:ea typeface="楷体" panose="02010609060101010101" pitchFamily="49" charset="-122"/>
                  </a:rPr>
                  <a:t> </a:t>
                </a:r>
                <a14:m>
                  <m:oMath xmlns:m="http://schemas.openxmlformats.org/officeDocument/2006/math">
                    <m:f>
                      <m:fPr>
                        <m:ctrlPr>
                          <a:rPr lang="en-US" altLang="zh-CN" sz="3000" b="0" i="1" smtClean="0">
                            <a:latin typeface="Cambria Math" panose="02040503050406030204" pitchFamily="18" charset="0"/>
                            <a:ea typeface="楷体" panose="02010609060101010101" pitchFamily="49" charset="-122"/>
                          </a:rPr>
                        </m:ctrlPr>
                      </m:fPr>
                      <m:num>
                        <m:r>
                          <a:rPr lang="en-US" altLang="zh-CN" sz="3000" b="0" i="1" smtClean="0">
                            <a:latin typeface="Cambria Math" panose="02040503050406030204" pitchFamily="18" charset="0"/>
                            <a:ea typeface="楷体" panose="02010609060101010101" pitchFamily="49" charset="-122"/>
                          </a:rPr>
                          <m:t>1</m:t>
                        </m:r>
                      </m:num>
                      <m:den>
                        <m:r>
                          <a:rPr lang="en-US" altLang="zh-CN" sz="3000" b="0" i="1" smtClean="0">
                            <a:latin typeface="Cambria Math" panose="02040503050406030204" pitchFamily="18" charset="0"/>
                            <a:ea typeface="楷体" panose="02010609060101010101" pitchFamily="49" charset="-122"/>
                          </a:rPr>
                          <m:t>2</m:t>
                        </m:r>
                        <m:r>
                          <a:rPr lang="zh-CN" altLang="en-US" sz="3000" b="0" i="1" smtClean="0">
                            <a:latin typeface="Cambria Math" panose="02040503050406030204" pitchFamily="18" charset="0"/>
                            <a:ea typeface="楷体" panose="02010609060101010101" pitchFamily="49" charset="-122"/>
                          </a:rPr>
                          <m:t>𝜋</m:t>
                        </m:r>
                        <m:r>
                          <a:rPr lang="en-US" altLang="zh-CN" sz="3000" b="0" i="1" smtClean="0">
                            <a:latin typeface="Cambria Math" panose="02040503050406030204" pitchFamily="18" charset="0"/>
                            <a:ea typeface="楷体" panose="02010609060101010101" pitchFamily="49" charset="-122"/>
                          </a:rPr>
                          <m:t>𝑖</m:t>
                        </m:r>
                      </m:den>
                    </m:f>
                    <m:nary>
                      <m:naryPr>
                        <m:limLoc m:val="undOvr"/>
                        <m:ctrlPr>
                          <a:rPr lang="en-US" altLang="zh-CN" sz="3000" b="0" i="1" smtClean="0">
                            <a:latin typeface="Cambria Math" panose="02040503050406030204" pitchFamily="18" charset="0"/>
                            <a:ea typeface="楷体" panose="02010609060101010101" pitchFamily="49" charset="-122"/>
                          </a:rPr>
                        </m:ctrlPr>
                      </m:naryPr>
                      <m:sub>
                        <m:r>
                          <m:rPr>
                            <m:brk m:alnAt="24"/>
                          </m:rPr>
                          <a:rPr lang="en-US" altLang="zh-CN" sz="3000" b="0" i="1" smtClean="0">
                            <a:latin typeface="Cambria Math" panose="02040503050406030204" pitchFamily="18" charset="0"/>
                            <a:ea typeface="楷体" panose="02010609060101010101" pitchFamily="49" charset="-122"/>
                          </a:rPr>
                          <m:t>0</m:t>
                        </m:r>
                      </m:sub>
                      <m:sup>
                        <m:r>
                          <a:rPr lang="en-US" altLang="zh-CN" sz="3000" b="0" i="1" smtClean="0">
                            <a:latin typeface="Cambria Math" panose="02040503050406030204" pitchFamily="18" charset="0"/>
                            <a:ea typeface="楷体" panose="02010609060101010101" pitchFamily="49" charset="-122"/>
                          </a:rPr>
                          <m:t>2</m:t>
                        </m:r>
                        <m:r>
                          <a:rPr lang="zh-CN" altLang="en-US" sz="3000" b="0" i="1" smtClean="0">
                            <a:latin typeface="Cambria Math" panose="02040503050406030204" pitchFamily="18" charset="0"/>
                            <a:ea typeface="楷体" panose="02010609060101010101" pitchFamily="49" charset="-122"/>
                          </a:rPr>
                          <m:t>𝜋</m:t>
                        </m:r>
                      </m:sup>
                      <m:e>
                        <m:f>
                          <m:fPr>
                            <m:ctrlPr>
                              <a:rPr lang="en-US" altLang="zh-CN" sz="3000" b="0" i="1" smtClean="0">
                                <a:latin typeface="Cambria Math" panose="02040503050406030204" pitchFamily="18" charset="0"/>
                                <a:ea typeface="楷体" panose="02010609060101010101" pitchFamily="49" charset="-122"/>
                              </a:rPr>
                            </m:ctrlPr>
                          </m:fPr>
                          <m:num>
                            <m:r>
                              <a:rPr lang="en-US" altLang="zh-CN" sz="3000" b="0" i="1" smtClean="0">
                                <a:latin typeface="Cambria Math" panose="02040503050406030204" pitchFamily="18" charset="0"/>
                                <a:ea typeface="楷体" panose="02010609060101010101" pitchFamily="49" charset="-122"/>
                              </a:rPr>
                              <m:t>𝑓</m:t>
                            </m:r>
                            <m:r>
                              <a:rPr lang="en-US" altLang="zh-CN" sz="3000" b="0" i="1" smtClean="0">
                                <a:latin typeface="Cambria Math" panose="02040503050406030204" pitchFamily="18" charset="0"/>
                                <a:ea typeface="楷体" panose="02010609060101010101" pitchFamily="49" charset="-122"/>
                              </a:rPr>
                              <m:t>(</m:t>
                            </m:r>
                            <m:sSub>
                              <m:sSubPr>
                                <m:ctrlPr>
                                  <a:rPr lang="en-US" altLang="zh-CN" sz="3000" b="0" i="1" smtClean="0">
                                    <a:latin typeface="Cambria Math" panose="02040503050406030204" pitchFamily="18" charset="0"/>
                                    <a:ea typeface="楷体" panose="02010609060101010101" pitchFamily="49" charset="-122"/>
                                  </a:rPr>
                                </m:ctrlPr>
                              </m:sSubPr>
                              <m:e>
                                <m:r>
                                  <a:rPr lang="en-US" altLang="zh-CN" sz="3000" b="0" i="1" smtClean="0">
                                    <a:latin typeface="Cambria Math" panose="02040503050406030204" pitchFamily="18" charset="0"/>
                                    <a:ea typeface="楷体" panose="02010609060101010101" pitchFamily="49" charset="-122"/>
                                  </a:rPr>
                                  <m:t>𝑧</m:t>
                                </m:r>
                              </m:e>
                              <m:sub>
                                <m:r>
                                  <a:rPr lang="en-US" altLang="zh-CN" sz="3000" b="0" i="1" smtClean="0">
                                    <a:latin typeface="Cambria Math" panose="02040503050406030204" pitchFamily="18" charset="0"/>
                                    <a:ea typeface="楷体" panose="02010609060101010101" pitchFamily="49" charset="-122"/>
                                  </a:rPr>
                                  <m:t>0</m:t>
                                </m:r>
                              </m:sub>
                            </m:sSub>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𝑟</m:t>
                            </m:r>
                            <m:sSup>
                              <m:sSupPr>
                                <m:ctrlPr>
                                  <a:rPr lang="en-US" altLang="zh-CN" sz="3000" b="0" i="1" smtClean="0">
                                    <a:latin typeface="Cambria Math" panose="02040503050406030204" pitchFamily="18" charset="0"/>
                                    <a:ea typeface="楷体" panose="02010609060101010101" pitchFamily="49" charset="-122"/>
                                  </a:rPr>
                                </m:ctrlPr>
                              </m:sSupPr>
                              <m:e>
                                <m:r>
                                  <a:rPr lang="en-US" altLang="zh-CN" sz="3000" b="0" i="1" smtClean="0">
                                    <a:latin typeface="Cambria Math" panose="02040503050406030204" pitchFamily="18" charset="0"/>
                                    <a:ea typeface="楷体" panose="02010609060101010101" pitchFamily="49" charset="-122"/>
                                  </a:rPr>
                                  <m:t>𝑒</m:t>
                                </m:r>
                              </m:e>
                              <m:sup>
                                <m:r>
                                  <a:rPr lang="en-US" altLang="zh-CN" sz="3000" b="0" i="1" smtClean="0">
                                    <a:latin typeface="Cambria Math" panose="02040503050406030204" pitchFamily="18" charset="0"/>
                                    <a:ea typeface="楷体" panose="02010609060101010101" pitchFamily="49" charset="-122"/>
                                  </a:rPr>
                                  <m:t>𝑖</m:t>
                                </m:r>
                                <m:r>
                                  <a:rPr lang="zh-CN" altLang="en-US" sz="3000" b="0" i="1" smtClean="0">
                                    <a:latin typeface="Cambria Math" panose="02040503050406030204" pitchFamily="18" charset="0"/>
                                    <a:ea typeface="楷体" panose="02010609060101010101" pitchFamily="49" charset="-122"/>
                                  </a:rPr>
                                  <m:t>𝜃</m:t>
                                </m:r>
                              </m:sup>
                            </m:sSup>
                            <m:r>
                              <a:rPr lang="en-US" altLang="zh-CN" sz="3000" b="0" i="1" smtClean="0">
                                <a:latin typeface="Cambria Math" panose="02040503050406030204" pitchFamily="18" charset="0"/>
                                <a:ea typeface="楷体" panose="02010609060101010101" pitchFamily="49" charset="-122"/>
                              </a:rPr>
                              <m:t>)</m:t>
                            </m:r>
                          </m:num>
                          <m:den>
                            <m:r>
                              <a:rPr lang="en-US" altLang="zh-CN" sz="3000" b="0" i="1" smtClean="0">
                                <a:latin typeface="Cambria Math" panose="02040503050406030204" pitchFamily="18" charset="0"/>
                                <a:ea typeface="楷体" panose="02010609060101010101" pitchFamily="49" charset="-122"/>
                              </a:rPr>
                              <m:t>𝑟</m:t>
                            </m:r>
                            <m:sSup>
                              <m:sSupPr>
                                <m:ctrlPr>
                                  <a:rPr lang="en-US" altLang="zh-CN" sz="3000" b="0" i="1" smtClean="0">
                                    <a:latin typeface="Cambria Math" panose="02040503050406030204" pitchFamily="18" charset="0"/>
                                    <a:ea typeface="楷体" panose="02010609060101010101" pitchFamily="49" charset="-122"/>
                                  </a:rPr>
                                </m:ctrlPr>
                              </m:sSupPr>
                              <m:e>
                                <m:r>
                                  <a:rPr lang="en-US" altLang="zh-CN" sz="3000" b="0" i="1" smtClean="0">
                                    <a:latin typeface="Cambria Math" panose="02040503050406030204" pitchFamily="18" charset="0"/>
                                    <a:ea typeface="楷体" panose="02010609060101010101" pitchFamily="49" charset="-122"/>
                                  </a:rPr>
                                  <m:t>𝑒</m:t>
                                </m:r>
                              </m:e>
                              <m:sup>
                                <m:r>
                                  <a:rPr lang="en-US" altLang="zh-CN" sz="3000" b="0" i="1" smtClean="0">
                                    <a:latin typeface="Cambria Math" panose="02040503050406030204" pitchFamily="18" charset="0"/>
                                    <a:ea typeface="楷体" panose="02010609060101010101" pitchFamily="49" charset="-122"/>
                                  </a:rPr>
                                  <m:t>𝑖</m:t>
                                </m:r>
                                <m:r>
                                  <a:rPr lang="zh-CN" altLang="en-US" sz="3000" b="0" i="1" smtClean="0">
                                    <a:latin typeface="Cambria Math" panose="02040503050406030204" pitchFamily="18" charset="0"/>
                                    <a:ea typeface="楷体" panose="02010609060101010101" pitchFamily="49" charset="-122"/>
                                  </a:rPr>
                                  <m:t>𝜃</m:t>
                                </m:r>
                              </m:sup>
                            </m:sSup>
                          </m:den>
                        </m:f>
                      </m:e>
                    </m:nary>
                    <m:r>
                      <a:rPr lang="en-US" altLang="zh-CN" sz="3000" b="0" i="1" smtClean="0">
                        <a:latin typeface="Cambria Math" panose="02040503050406030204" pitchFamily="18" charset="0"/>
                        <a:ea typeface="楷体" panose="02010609060101010101" pitchFamily="49" charset="-122"/>
                      </a:rPr>
                      <m:t>𝑟𝑖</m:t>
                    </m:r>
                    <m:sSup>
                      <m:sSupPr>
                        <m:ctrlPr>
                          <a:rPr lang="en-US" altLang="zh-CN" sz="3000" b="0" i="1" smtClean="0">
                            <a:latin typeface="Cambria Math" panose="02040503050406030204" pitchFamily="18" charset="0"/>
                            <a:ea typeface="楷体" panose="02010609060101010101" pitchFamily="49" charset="-122"/>
                          </a:rPr>
                        </m:ctrlPr>
                      </m:sSupPr>
                      <m:e>
                        <m:r>
                          <a:rPr lang="en-US" altLang="zh-CN" sz="3000" b="0" i="1" smtClean="0">
                            <a:latin typeface="Cambria Math" panose="02040503050406030204" pitchFamily="18" charset="0"/>
                            <a:ea typeface="楷体" panose="02010609060101010101" pitchFamily="49" charset="-122"/>
                          </a:rPr>
                          <m:t>𝑒</m:t>
                        </m:r>
                      </m:e>
                      <m:sup>
                        <m:r>
                          <a:rPr lang="en-US" altLang="zh-CN" sz="3000" b="0" i="1" smtClean="0">
                            <a:latin typeface="Cambria Math" panose="02040503050406030204" pitchFamily="18" charset="0"/>
                            <a:ea typeface="楷体" panose="02010609060101010101" pitchFamily="49" charset="-122"/>
                          </a:rPr>
                          <m:t>𝑖</m:t>
                        </m:r>
                        <m:r>
                          <a:rPr lang="zh-CN" altLang="en-US" sz="3000" b="0" i="1" smtClean="0">
                            <a:latin typeface="Cambria Math" panose="02040503050406030204" pitchFamily="18" charset="0"/>
                            <a:ea typeface="楷体" panose="02010609060101010101" pitchFamily="49" charset="-122"/>
                          </a:rPr>
                          <m:t>𝜃</m:t>
                        </m:r>
                      </m:sup>
                    </m:sSup>
                    <m:r>
                      <a:rPr lang="en-US" altLang="zh-CN" sz="3000" b="0" i="1" smtClean="0">
                        <a:latin typeface="Cambria Math" panose="02040503050406030204" pitchFamily="18" charset="0"/>
                        <a:ea typeface="楷体" panose="02010609060101010101" pitchFamily="49" charset="-122"/>
                      </a:rPr>
                      <m:t>𝑑</m:t>
                    </m:r>
                    <m:r>
                      <a:rPr lang="zh-CN" altLang="en-US" sz="3000" b="0" i="1" smtClean="0">
                        <a:latin typeface="Cambria Math" panose="02040503050406030204" pitchFamily="18" charset="0"/>
                        <a:ea typeface="楷体" panose="02010609060101010101" pitchFamily="49" charset="-122"/>
                      </a:rPr>
                      <m:t>𝜃</m:t>
                    </m:r>
                  </m:oMath>
                </a14:m>
                <a:endParaRPr lang="en-US" altLang="zh-CN" sz="3000" dirty="0">
                  <a:latin typeface="楷体" panose="02010609060101010101" pitchFamily="49" charset="-122"/>
                  <a:ea typeface="楷体" panose="02010609060101010101" pitchFamily="49" charset="-122"/>
                </a:endParaRPr>
              </a:p>
            </p:txBody>
          </p:sp>
        </mc:Choice>
        <mc:Fallback>
          <p:sp>
            <p:nvSpPr>
              <p:cNvPr id="8" name="标题 1"/>
              <p:cNvSpPr txBox="1">
                <a:spLocks noRot="1" noChangeAspect="1" noMove="1" noResize="1" noEditPoints="1" noAdjustHandles="1" noChangeArrowheads="1" noChangeShapeType="1" noTextEdit="1"/>
              </p:cNvSpPr>
              <p:nvPr/>
            </p:nvSpPr>
            <p:spPr>
              <a:xfrm>
                <a:off x="2338255" y="2479574"/>
                <a:ext cx="5757545" cy="1390015"/>
              </a:xfrm>
              <a:prstGeom prst="rect">
                <a:avLst/>
              </a:prstGeom>
              <a:blipFill rotWithShape="1">
                <a:blip r:embed="rId4"/>
                <a:stretch>
                  <a:fillRect l="-3" t="-38" r="3" b="38"/>
                </a:stretch>
              </a:blipFill>
            </p:spPr>
            <p:txBody>
              <a:bodyPr/>
              <a:lstStyle/>
              <a:p>
                <a:r>
                  <a:rPr lang="zh-CN" altLang="en-US">
                    <a:noFill/>
                  </a:rPr>
                  <a:t> </a:t>
                </a:r>
              </a:p>
            </p:txBody>
          </p:sp>
        </mc:Fallback>
      </mc:AlternateContent>
      <p:sp>
        <p:nvSpPr>
          <p:cNvPr id="4" name="文本框 3"/>
          <p:cNvSpPr txBox="1"/>
          <p:nvPr/>
        </p:nvSpPr>
        <p:spPr>
          <a:xfrm>
            <a:off x="6703562" y="3903779"/>
            <a:ext cx="2784475" cy="553085"/>
          </a:xfrm>
          <a:prstGeom prst="rect">
            <a:avLst/>
          </a:prstGeom>
          <a:noFill/>
        </p:spPr>
        <p:txBody>
          <a:bodyPr wrap="square" rtlCol="0">
            <a:spAutoFit/>
          </a:bodyPr>
          <a:lstStyle/>
          <a:p>
            <a:r>
              <a:rPr lang="zh-CN" altLang="en-US" sz="3000" dirty="0">
                <a:latin typeface="楷体" panose="02010609060101010101" pitchFamily="49" charset="-122"/>
                <a:ea typeface="楷体" panose="02010609060101010101" pitchFamily="49" charset="-122"/>
              </a:rPr>
              <a:t>高斯均值定理</a:t>
            </a:r>
            <a:endParaRPr lang="zh-CN" altLang="en-US" sz="3000" dirty="0">
              <a:latin typeface="楷体" panose="02010609060101010101" pitchFamily="49" charset="-122"/>
              <a:ea typeface="楷体" panose="02010609060101010101" pitchFamily="49" charset="-122"/>
            </a:endParaRPr>
          </a:p>
        </p:txBody>
      </p:sp>
      <p:grpSp>
        <p:nvGrpSpPr>
          <p:cNvPr id="12" name="组合 11"/>
          <p:cNvGrpSpPr/>
          <p:nvPr/>
        </p:nvGrpSpPr>
        <p:grpSpPr>
          <a:xfrm>
            <a:off x="0" y="82323"/>
            <a:ext cx="9088711" cy="516645"/>
            <a:chOff x="0" y="82323"/>
            <a:chExt cx="9088711" cy="516645"/>
          </a:xfrm>
        </p:grpSpPr>
        <p:sp>
          <p:nvSpPr>
            <p:cNvPr id="13"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2.5 </a:t>
              </a:r>
              <a:r>
                <a:rPr lang="en-US" altLang="zh-CN" sz="1800" b="1" i="1" dirty="0">
                  <a:latin typeface="楷体" panose="02010609060101010101" pitchFamily="49" charset="-122"/>
                  <a:ea typeface="楷体" panose="02010609060101010101" pitchFamily="49" charset="-122"/>
                </a:rPr>
                <a:t>Cauchy</a:t>
              </a:r>
              <a:r>
                <a:rPr lang="zh-CN" altLang="en-US" sz="1800" b="1" dirty="0">
                  <a:latin typeface="楷体" panose="02010609060101010101" pitchFamily="49" charset="-122"/>
                  <a:ea typeface="楷体" panose="02010609060101010101" pitchFamily="49" charset="-122"/>
                </a:rPr>
                <a:t>型积分公式</a:t>
              </a:r>
              <a:endParaRPr lang="zh-CN" altLang="en-US" sz="1800" b="1" dirty="0">
                <a:latin typeface="楷体" panose="02010609060101010101" pitchFamily="49" charset="-122"/>
                <a:ea typeface="楷体" panose="02010609060101010101" pitchFamily="49" charset="-122"/>
              </a:endParaRPr>
            </a:p>
          </p:txBody>
        </p:sp>
        <p:cxnSp>
          <p:nvCxnSpPr>
            <p:cNvPr id="14" name="直接连接符 13"/>
            <p:cNvCxnSpPr/>
            <p:nvPr/>
          </p:nvCxnSpPr>
          <p:spPr>
            <a:xfrm flipV="1">
              <a:off x="0" y="573451"/>
              <a:ext cx="9088711" cy="25517"/>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3" grpId="0"/>
      <p:bldP spid="6" grpId="0"/>
      <p:bldP spid="7" grpId="0"/>
      <p:bldP spid="8" grpId="0"/>
      <p:bldP spid="4" grpId="0"/>
      <p:bldP spid="4"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标题 1"/>
              <p:cNvSpPr txBox="1"/>
              <p:nvPr/>
            </p:nvSpPr>
            <p:spPr>
              <a:xfrm>
                <a:off x="260317" y="433137"/>
                <a:ext cx="8126095" cy="107569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000" dirty="0">
                    <a:latin typeface="楷体" panose="02010609060101010101" pitchFamily="49" charset="-122"/>
                    <a:ea typeface="楷体" panose="02010609060101010101" pitchFamily="49" charset="-122"/>
                  </a:rPr>
                  <a:t>4.</a:t>
                </a:r>
                <a:r>
                  <a:rPr lang="zh-CN" altLang="en-US" sz="3000" dirty="0">
                    <a:latin typeface="楷体" panose="02010609060101010101" pitchFamily="49" charset="-122"/>
                    <a:ea typeface="楷体" panose="02010609060101010101" pitchFamily="49" charset="-122"/>
                  </a:rPr>
                  <a:t>提供了求积分的新办法</a:t>
                </a:r>
                <a14:m>
                  <m:oMath xmlns:m="http://schemas.openxmlformats.org/officeDocument/2006/math">
                    <m:nary>
                      <m:naryPr>
                        <m:chr m:val="∮"/>
                        <m:limLoc m:val="undOvr"/>
                        <m:ctrlPr>
                          <a:rPr lang="en-US" altLang="zh-CN" sz="3000" b="0" i="1" smtClean="0">
                            <a:latin typeface="Cambria Math" panose="02040503050406030204" pitchFamily="18" charset="0"/>
                            <a:ea typeface="楷体" panose="02010609060101010101" pitchFamily="49" charset="-122"/>
                          </a:rPr>
                        </m:ctrlPr>
                      </m:naryPr>
                      <m:sub>
                        <m:r>
                          <m:rPr>
                            <m:brk m:alnAt="24"/>
                          </m:rPr>
                          <a:rPr lang="en-US" altLang="zh-CN" sz="3000" b="0" i="1" smtClean="0">
                            <a:latin typeface="Cambria Math" panose="02040503050406030204" pitchFamily="18" charset="0"/>
                            <a:ea typeface="楷体" panose="02010609060101010101" pitchFamily="49" charset="-122"/>
                          </a:rPr>
                          <m:t>𝐶</m:t>
                        </m:r>
                      </m:sub>
                      <m:sup/>
                      <m:e>
                        <m:f>
                          <m:fPr>
                            <m:ctrlPr>
                              <a:rPr lang="en-US" altLang="zh-CN" sz="3000" b="0" i="1" smtClean="0">
                                <a:latin typeface="Cambria Math" panose="02040503050406030204" pitchFamily="18" charset="0"/>
                                <a:ea typeface="楷体" panose="02010609060101010101" pitchFamily="49" charset="-122"/>
                              </a:rPr>
                            </m:ctrlPr>
                          </m:fPr>
                          <m:num>
                            <m:r>
                              <a:rPr lang="en-US" altLang="zh-CN" sz="3000" b="0" i="1" smtClean="0">
                                <a:latin typeface="Cambria Math" panose="02040503050406030204" pitchFamily="18" charset="0"/>
                                <a:ea typeface="楷体" panose="02010609060101010101" pitchFamily="49" charset="-122"/>
                              </a:rPr>
                              <m:t>𝑓</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𝑧</m:t>
                            </m:r>
                            <m:r>
                              <a:rPr lang="en-US" altLang="zh-CN" sz="3000" b="0" i="1" smtClean="0">
                                <a:latin typeface="Cambria Math" panose="02040503050406030204" pitchFamily="18" charset="0"/>
                                <a:ea typeface="楷体" panose="02010609060101010101" pitchFamily="49" charset="-122"/>
                              </a:rPr>
                              <m:t>)</m:t>
                            </m:r>
                          </m:num>
                          <m:den>
                            <m:r>
                              <a:rPr lang="en-US" altLang="zh-CN" sz="3000" b="0" i="1" smtClean="0">
                                <a:latin typeface="Cambria Math" panose="02040503050406030204" pitchFamily="18" charset="0"/>
                                <a:ea typeface="楷体" panose="02010609060101010101" pitchFamily="49" charset="-122"/>
                              </a:rPr>
                              <m:t>𝑧</m:t>
                            </m:r>
                            <m:r>
                              <a:rPr lang="en-US" altLang="zh-CN" sz="3000" b="0" i="1" smtClean="0">
                                <a:latin typeface="Cambria Math" panose="02040503050406030204" pitchFamily="18" charset="0"/>
                                <a:ea typeface="楷体" panose="02010609060101010101" pitchFamily="49" charset="-122"/>
                              </a:rPr>
                              <m:t>−</m:t>
                            </m:r>
                            <m:sSub>
                              <m:sSubPr>
                                <m:ctrlPr>
                                  <a:rPr lang="en-US" altLang="zh-CN" sz="3000" b="0" i="1" smtClean="0">
                                    <a:latin typeface="Cambria Math" panose="02040503050406030204" pitchFamily="18" charset="0"/>
                                    <a:ea typeface="楷体" panose="02010609060101010101" pitchFamily="49" charset="-122"/>
                                  </a:rPr>
                                </m:ctrlPr>
                              </m:sSubPr>
                              <m:e>
                                <m:r>
                                  <a:rPr lang="en-US" altLang="zh-CN" sz="3000" b="0" i="1" smtClean="0">
                                    <a:latin typeface="Cambria Math" panose="02040503050406030204" pitchFamily="18" charset="0"/>
                                    <a:ea typeface="楷体" panose="02010609060101010101" pitchFamily="49" charset="-122"/>
                                  </a:rPr>
                                  <m:t>𝑧</m:t>
                                </m:r>
                              </m:e>
                              <m:sub>
                                <m:r>
                                  <a:rPr lang="en-US" altLang="zh-CN" sz="3000" b="0" i="1" smtClean="0">
                                    <a:latin typeface="Cambria Math" panose="02040503050406030204" pitchFamily="18" charset="0"/>
                                    <a:ea typeface="楷体" panose="02010609060101010101" pitchFamily="49" charset="-122"/>
                                  </a:rPr>
                                  <m:t>0</m:t>
                                </m:r>
                              </m:sub>
                            </m:sSub>
                          </m:den>
                        </m:f>
                        <m:r>
                          <a:rPr lang="en-US" altLang="zh-CN" sz="3000" b="0" i="1" smtClean="0">
                            <a:latin typeface="Cambria Math" panose="02040503050406030204" pitchFamily="18" charset="0"/>
                            <a:ea typeface="楷体" panose="02010609060101010101" pitchFamily="49" charset="-122"/>
                          </a:rPr>
                          <m:t>𝑑𝑧</m:t>
                        </m:r>
                        <m:r>
                          <a:rPr lang="en-US" altLang="zh-CN" sz="3000" i="1">
                            <a:latin typeface="Cambria Math" panose="02040503050406030204" pitchFamily="18" charset="0"/>
                            <a:ea typeface="楷体" panose="02010609060101010101" pitchFamily="49" charset="-122"/>
                          </a:rPr>
                          <m:t>=</m:t>
                        </m:r>
                        <m:r>
                          <a:rPr lang="en-US" altLang="zh-CN" sz="3000" i="1" smtClean="0">
                            <a:latin typeface="Cambria Math" panose="02040503050406030204" pitchFamily="18" charset="0"/>
                            <a:ea typeface="楷体" panose="02010609060101010101" pitchFamily="49" charset="-122"/>
                          </a:rPr>
                          <m:t>2</m:t>
                        </m:r>
                        <m:r>
                          <a:rPr lang="zh-CN" altLang="en-US" sz="3000" i="1" smtClean="0">
                            <a:latin typeface="Cambria Math" panose="02040503050406030204" pitchFamily="18" charset="0"/>
                            <a:ea typeface="楷体" panose="02010609060101010101" pitchFamily="49" charset="-122"/>
                          </a:rPr>
                          <m:t>𝜋</m:t>
                        </m:r>
                        <m:r>
                          <a:rPr lang="en-US" altLang="zh-CN" sz="3000" b="0" i="1" smtClean="0">
                            <a:latin typeface="Cambria Math" panose="02040503050406030204" pitchFamily="18" charset="0"/>
                            <a:ea typeface="楷体" panose="02010609060101010101" pitchFamily="49" charset="-122"/>
                          </a:rPr>
                          <m:t>𝑖𝑓</m:t>
                        </m:r>
                        <m:r>
                          <a:rPr lang="en-US" altLang="zh-CN" sz="3000" b="0" i="1" smtClean="0">
                            <a:latin typeface="Cambria Math" panose="02040503050406030204" pitchFamily="18" charset="0"/>
                            <a:ea typeface="楷体" panose="02010609060101010101" pitchFamily="49" charset="-122"/>
                          </a:rPr>
                          <m:t>(</m:t>
                        </m:r>
                        <m:sSub>
                          <m:sSubPr>
                            <m:ctrlPr>
                              <a:rPr lang="en-US" altLang="zh-CN" sz="3000" b="0" i="1" smtClean="0">
                                <a:latin typeface="Cambria Math" panose="02040503050406030204" pitchFamily="18" charset="0"/>
                                <a:ea typeface="楷体" panose="02010609060101010101" pitchFamily="49" charset="-122"/>
                              </a:rPr>
                            </m:ctrlPr>
                          </m:sSubPr>
                          <m:e>
                            <m:r>
                              <a:rPr lang="en-US" altLang="zh-CN" sz="3000" b="0" i="1" smtClean="0">
                                <a:latin typeface="Cambria Math" panose="02040503050406030204" pitchFamily="18" charset="0"/>
                                <a:ea typeface="楷体" panose="02010609060101010101" pitchFamily="49" charset="-122"/>
                              </a:rPr>
                              <m:t>𝑧</m:t>
                            </m:r>
                          </m:e>
                          <m:sub>
                            <m:r>
                              <a:rPr lang="en-US" altLang="zh-CN" sz="3000" b="0" i="1" smtClean="0">
                                <a:latin typeface="Cambria Math" panose="02040503050406030204" pitchFamily="18" charset="0"/>
                                <a:ea typeface="楷体" panose="02010609060101010101" pitchFamily="49" charset="-122"/>
                              </a:rPr>
                              <m:t>0</m:t>
                            </m:r>
                          </m:sub>
                        </m:sSub>
                        <m:r>
                          <a:rPr lang="en-US" altLang="zh-CN" sz="3000" b="0" i="1" smtClean="0">
                            <a:latin typeface="Cambria Math" panose="02040503050406030204" pitchFamily="18" charset="0"/>
                            <a:ea typeface="楷体" panose="02010609060101010101" pitchFamily="49" charset="-122"/>
                          </a:rPr>
                          <m:t>)</m:t>
                        </m:r>
                      </m:e>
                    </m:nary>
                  </m:oMath>
                </a14:m>
                <a:endParaRPr lang="en-US" altLang="zh-CN" sz="3000" dirty="0">
                  <a:latin typeface="楷体" panose="02010609060101010101" pitchFamily="49" charset="-122"/>
                  <a:ea typeface="楷体" panose="02010609060101010101" pitchFamily="49" charset="-122"/>
                </a:endParaRPr>
              </a:p>
            </p:txBody>
          </p:sp>
        </mc:Choice>
        <mc:Fallback>
          <p:sp>
            <p:nvSpPr>
              <p:cNvPr id="2" name="标题 1"/>
              <p:cNvSpPr txBox="1">
                <a:spLocks noRot="1" noChangeAspect="1" noMove="1" noResize="1" noEditPoints="1" noAdjustHandles="1" noChangeArrowheads="1" noChangeShapeType="1" noTextEdit="1"/>
              </p:cNvSpPr>
              <p:nvPr/>
            </p:nvSpPr>
            <p:spPr>
              <a:xfrm>
                <a:off x="260317" y="433137"/>
                <a:ext cx="8126095" cy="1075690"/>
              </a:xfrm>
              <a:prstGeom prst="rect">
                <a:avLst/>
              </a:prstGeom>
              <a:blipFill rotWithShape="1">
                <a:blip r:embed="rId1"/>
                <a:stretch>
                  <a:fillRect l="-7" t="-3017" r="7" b="-3063"/>
                </a:stretch>
              </a:blipFill>
            </p:spPr>
            <p:txBody>
              <a:bodyPr/>
              <a:lstStyle/>
              <a:p>
                <a:r>
                  <a:rPr lang="zh-CN" altLang="en-US">
                    <a:noFill/>
                  </a:rPr>
                  <a:t> </a:t>
                </a:r>
              </a:p>
            </p:txBody>
          </p:sp>
        </mc:Fallback>
      </mc:AlternateContent>
      <p:sp>
        <p:nvSpPr>
          <p:cNvPr id="3" name="标题 1"/>
          <p:cNvSpPr txBox="1"/>
          <p:nvPr/>
        </p:nvSpPr>
        <p:spPr>
          <a:xfrm>
            <a:off x="587876" y="3429000"/>
            <a:ext cx="8126214" cy="88253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altLang="zh-CN" sz="2400" dirty="0">
              <a:solidFill>
                <a:srgbClr val="FF0000"/>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4" name="标题 1"/>
              <p:cNvSpPr txBox="1"/>
              <p:nvPr/>
            </p:nvSpPr>
            <p:spPr>
              <a:xfrm>
                <a:off x="260317" y="1336742"/>
                <a:ext cx="8126095" cy="229171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000" dirty="0">
                    <a:latin typeface="楷体" panose="02010609060101010101" pitchFamily="49" charset="-122"/>
                    <a:ea typeface="楷体" panose="02010609060101010101" pitchFamily="49" charset="-122"/>
                  </a:rPr>
                  <a:t>5.</a:t>
                </a:r>
                <a:r>
                  <a:rPr lang="zh-CN" altLang="en-US" sz="3000" dirty="0">
                    <a:latin typeface="楷体" panose="02010609060101010101" pitchFamily="49" charset="-122"/>
                    <a:ea typeface="楷体" panose="02010609060101010101" pitchFamily="49" charset="-122"/>
                  </a:rPr>
                  <a:t>只要知道了</a:t>
                </a:r>
                <a14:m>
                  <m:oMath xmlns:m="http://schemas.openxmlformats.org/officeDocument/2006/math">
                    <m:r>
                      <a:rPr lang="en-US" altLang="zh-CN" sz="3000" b="0" i="1" smtClean="0">
                        <a:latin typeface="Cambria Math" panose="02040503050406030204" pitchFamily="18" charset="0"/>
                        <a:ea typeface="楷体" panose="02010609060101010101" pitchFamily="49" charset="-122"/>
                      </a:rPr>
                      <m:t>𝑓</m:t>
                    </m:r>
                  </m:oMath>
                </a14:m>
                <a:r>
                  <a:rPr lang="zh-CN" altLang="en-US" sz="3000" dirty="0">
                    <a:latin typeface="楷体" panose="02010609060101010101" pitchFamily="49" charset="-122"/>
                    <a:ea typeface="楷体" panose="02010609060101010101" pitchFamily="49" charset="-122"/>
                  </a:rPr>
                  <a:t>在</a:t>
                </a:r>
                <a14:m>
                  <m:oMath xmlns:m="http://schemas.openxmlformats.org/officeDocument/2006/math">
                    <m:r>
                      <a:rPr lang="en-US" altLang="zh-CN" sz="3000" b="0" i="1" smtClean="0">
                        <a:latin typeface="Cambria Math" panose="02040503050406030204" pitchFamily="18" charset="0"/>
                        <a:ea typeface="楷体" panose="02010609060101010101" pitchFamily="49" charset="-122"/>
                      </a:rPr>
                      <m:t>𝐶</m:t>
                    </m:r>
                  </m:oMath>
                </a14:m>
                <a:r>
                  <a:rPr lang="zh-CN" altLang="en-US" sz="3000" dirty="0">
                    <a:latin typeface="楷体" panose="02010609060101010101" pitchFamily="49" charset="-122"/>
                    <a:ea typeface="楷体" panose="02010609060101010101" pitchFamily="49" charset="-122"/>
                  </a:rPr>
                  <a:t>上的值</a:t>
                </a:r>
                <a14:m>
                  <m:oMath xmlns:m="http://schemas.openxmlformats.org/officeDocument/2006/math">
                    <m:groupChr>
                      <m:groupChrPr>
                        <m:chr m:val="⇒"/>
                        <m:vertJc m:val="bot"/>
                        <m:ctrlPr>
                          <a:rPr lang="en-US" altLang="zh-CN" sz="3000" i="1" smtClean="0">
                            <a:latin typeface="Cambria Math" panose="02040503050406030204" pitchFamily="18" charset="0"/>
                            <a:ea typeface="楷体" panose="02010609060101010101" pitchFamily="49" charset="-122"/>
                          </a:rPr>
                        </m:ctrlPr>
                      </m:groupChrPr>
                      <m:e/>
                    </m:groupChr>
                    <m:r>
                      <a:rPr lang="en-US" altLang="zh-CN" sz="3000" i="1" smtClean="0">
                        <a:latin typeface="Cambria Math" panose="02040503050406030204" pitchFamily="18" charset="0"/>
                        <a:ea typeface="楷体" panose="02010609060101010101" pitchFamily="49" charset="-122"/>
                      </a:rPr>
                      <m:t>𝑓</m:t>
                    </m:r>
                    <m:r>
                      <a:rPr lang="zh-CN" altLang="en-US" sz="3000" i="1">
                        <a:latin typeface="Cambria Math" panose="02040503050406030204" pitchFamily="18" charset="0"/>
                        <a:ea typeface="楷体" panose="02010609060101010101" pitchFamily="49" charset="-122"/>
                      </a:rPr>
                      <m:t>在</m:t>
                    </m:r>
                    <m:r>
                      <a:rPr lang="en-US" altLang="zh-CN" sz="3000" i="1">
                        <a:latin typeface="Cambria Math" panose="02040503050406030204" pitchFamily="18" charset="0"/>
                        <a:ea typeface="楷体" panose="02010609060101010101" pitchFamily="49" charset="-122"/>
                      </a:rPr>
                      <m:t>𝐶</m:t>
                    </m:r>
                    <m:r>
                      <a:rPr lang="zh-CN" altLang="en-US" sz="3000" i="1" smtClean="0">
                        <a:latin typeface="Cambria Math" panose="02040503050406030204" pitchFamily="18" charset="0"/>
                        <a:ea typeface="楷体" panose="02010609060101010101" pitchFamily="49" charset="-122"/>
                      </a:rPr>
                      <m:t>内部</m:t>
                    </m:r>
                  </m:oMath>
                </a14:m>
                <a:r>
                  <a:rPr lang="zh-CN" altLang="en-US" sz="3000" dirty="0">
                    <a:latin typeface="楷体" panose="02010609060101010101" pitchFamily="49" charset="-122"/>
                    <a:ea typeface="楷体" panose="02010609060101010101" pitchFamily="49" charset="-122"/>
                  </a:rPr>
                  <a:t>的全部值。即：</a:t>
                </a:r>
                <a:r>
                  <a:rPr lang="zh-CN" altLang="en-US" sz="3000" dirty="0">
                    <a:solidFill>
                      <a:srgbClr val="FF0000"/>
                    </a:solidFill>
                    <a:latin typeface="楷体" panose="02010609060101010101" pitchFamily="49" charset="-122"/>
                    <a:ea typeface="楷体" panose="02010609060101010101" pitchFamily="49" charset="-122"/>
                  </a:rPr>
                  <a:t>解析函数在区域</a:t>
                </a:r>
                <a14:m>
                  <m:oMath xmlns:m="http://schemas.openxmlformats.org/officeDocument/2006/math">
                    <m:r>
                      <a:rPr lang="en-US" altLang="zh-CN" sz="3000" b="0" i="1" smtClean="0">
                        <a:solidFill>
                          <a:srgbClr val="FF0000"/>
                        </a:solidFill>
                        <a:latin typeface="Cambria Math" panose="02040503050406030204" pitchFamily="18" charset="0"/>
                        <a:ea typeface="楷体" panose="02010609060101010101" pitchFamily="49" charset="-122"/>
                      </a:rPr>
                      <m:t>𝐷</m:t>
                    </m:r>
                    <m:r>
                      <a:rPr lang="zh-CN" altLang="en-US" sz="3000" i="1">
                        <a:solidFill>
                          <a:srgbClr val="FF0000"/>
                        </a:solidFill>
                        <a:latin typeface="Cambria Math" panose="02040503050406030204" pitchFamily="18" charset="0"/>
                        <a:ea typeface="楷体" panose="02010609060101010101" pitchFamily="49" charset="-122"/>
                      </a:rPr>
                      <m:t>内</m:t>
                    </m:r>
                  </m:oMath>
                </a14:m>
                <a:r>
                  <a:rPr lang="zh-CN" altLang="en-US" sz="3000" dirty="0">
                    <a:solidFill>
                      <a:srgbClr val="FF0000"/>
                    </a:solidFill>
                    <a:latin typeface="楷体" panose="02010609060101010101" pitchFamily="49" charset="-122"/>
                    <a:ea typeface="楷体" panose="02010609060101010101" pitchFamily="49" charset="-122"/>
                  </a:rPr>
                  <a:t>的性质完全由它在边界上的性质决定。</a:t>
                </a:r>
                <a:endParaRPr lang="en-US" altLang="zh-CN" sz="3000" dirty="0">
                  <a:latin typeface="楷体" panose="02010609060101010101" pitchFamily="49" charset="-122"/>
                  <a:ea typeface="楷体" panose="02010609060101010101" pitchFamily="49" charset="-122"/>
                </a:endParaRPr>
              </a:p>
            </p:txBody>
          </p:sp>
        </mc:Choice>
        <mc:Fallback>
          <p:sp>
            <p:nvSpPr>
              <p:cNvPr id="4" name="标题 1"/>
              <p:cNvSpPr txBox="1">
                <a:spLocks noRot="1" noChangeAspect="1" noMove="1" noResize="1" noEditPoints="1" noAdjustHandles="1" noChangeArrowheads="1" noChangeShapeType="1" noTextEdit="1"/>
              </p:cNvSpPr>
              <p:nvPr/>
            </p:nvSpPr>
            <p:spPr>
              <a:xfrm>
                <a:off x="260317" y="1336742"/>
                <a:ext cx="8126095" cy="2291715"/>
              </a:xfrm>
              <a:prstGeom prst="rect">
                <a:avLst/>
              </a:prstGeom>
              <a:blipFill rotWithShape="1">
                <a:blip r:embed="rId2"/>
                <a:stretch>
                  <a:fillRect l="-7" t="-3688" r="-39" b="-373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标题 1"/>
              <p:cNvSpPr txBox="1"/>
              <p:nvPr/>
            </p:nvSpPr>
            <p:spPr>
              <a:xfrm>
                <a:off x="260317" y="3559877"/>
                <a:ext cx="8555990" cy="77533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000" dirty="0">
                    <a:latin typeface="楷体" panose="02010609060101010101" pitchFamily="49" charset="-122"/>
                    <a:ea typeface="楷体" panose="02010609060101010101" pitchFamily="49" charset="-122"/>
                  </a:rPr>
                  <a:t>6.</a:t>
                </a:r>
                <a:r>
                  <a:rPr lang="zh-CN" altLang="en-US" sz="3000" dirty="0">
                    <a:latin typeface="楷体" panose="02010609060101010101" pitchFamily="49" charset="-122"/>
                    <a:ea typeface="楷体" panose="02010609060101010101" pitchFamily="49" charset="-122"/>
                  </a:rPr>
                  <a:t>若两个解析函数在边界上相等</a:t>
                </a:r>
                <a14:m>
                  <m:oMath xmlns:m="http://schemas.openxmlformats.org/officeDocument/2006/math">
                    <m:groupChr>
                      <m:groupChrPr>
                        <m:chr m:val="⇒"/>
                        <m:vertJc m:val="bot"/>
                        <m:ctrlPr>
                          <a:rPr lang="zh-CN" altLang="en-US" sz="3000" i="1" smtClean="0">
                            <a:latin typeface="Cambria Math" panose="02040503050406030204" pitchFamily="18" charset="0"/>
                            <a:ea typeface="楷体" panose="02010609060101010101" pitchFamily="49" charset="-122"/>
                          </a:rPr>
                        </m:ctrlPr>
                      </m:groupChrPr>
                      <m:e/>
                    </m:groupChr>
                    <m:r>
                      <a:rPr lang="zh-CN" altLang="en-US" sz="3000" i="1">
                        <a:latin typeface="Cambria Math" panose="02040503050406030204" pitchFamily="18" charset="0"/>
                        <a:ea typeface="楷体" panose="02010609060101010101" pitchFamily="49" charset="-122"/>
                      </a:rPr>
                      <m:t>在</m:t>
                    </m:r>
                  </m:oMath>
                </a14:m>
                <a:r>
                  <a:rPr lang="zh-CN" altLang="en-US" sz="3000" dirty="0">
                    <a:latin typeface="楷体" panose="02010609060101010101" pitchFamily="49" charset="-122"/>
                    <a:ea typeface="楷体" panose="02010609060101010101" pitchFamily="49" charset="-122"/>
                  </a:rPr>
                  <a:t>整个区域相等。</a:t>
                </a:r>
                <a:endParaRPr lang="en-US" altLang="zh-CN" sz="3000" dirty="0">
                  <a:latin typeface="楷体" panose="02010609060101010101" pitchFamily="49" charset="-122"/>
                  <a:ea typeface="楷体" panose="02010609060101010101" pitchFamily="49" charset="-122"/>
                </a:endParaRPr>
              </a:p>
            </p:txBody>
          </p:sp>
        </mc:Choice>
        <mc:Fallback>
          <p:sp>
            <p:nvSpPr>
              <p:cNvPr id="6" name="标题 1"/>
              <p:cNvSpPr txBox="1">
                <a:spLocks noRot="1" noChangeAspect="1" noMove="1" noResize="1" noEditPoints="1" noAdjustHandles="1" noChangeArrowheads="1" noChangeShapeType="1" noTextEdit="1"/>
              </p:cNvSpPr>
              <p:nvPr/>
            </p:nvSpPr>
            <p:spPr>
              <a:xfrm>
                <a:off x="260317" y="3559877"/>
                <a:ext cx="8555990" cy="775335"/>
              </a:xfrm>
              <a:prstGeom prst="rect">
                <a:avLst/>
              </a:prstGeom>
              <a:blipFill rotWithShape="1">
                <a:blip r:embed="rId3"/>
                <a:stretch>
                  <a:fillRect l="-7" t="-13522" r="-2613" b="-13669"/>
                </a:stretch>
              </a:blipFill>
            </p:spPr>
            <p:txBody>
              <a:bodyPr/>
              <a:lstStyle/>
              <a:p>
                <a:r>
                  <a:rPr lang="zh-CN" altLang="en-US">
                    <a:noFill/>
                  </a:rPr>
                  <a:t> </a:t>
                </a:r>
              </a:p>
            </p:txBody>
          </p:sp>
        </mc:Fallback>
      </mc:AlternateContent>
      <p:sp>
        <p:nvSpPr>
          <p:cNvPr id="7" name="标题 1"/>
          <p:cNvSpPr txBox="1"/>
          <p:nvPr/>
        </p:nvSpPr>
        <p:spPr>
          <a:xfrm>
            <a:off x="260317" y="4525712"/>
            <a:ext cx="8555990" cy="215074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0" fontAlgn="auto">
              <a:lnSpc>
                <a:spcPct val="100000"/>
              </a:lnSpc>
            </a:pPr>
            <a:r>
              <a:rPr lang="zh-CN" altLang="en-US" sz="3000" dirty="0">
                <a:latin typeface="楷体" panose="02010609060101010101" pitchFamily="49" charset="-122"/>
                <a:ea typeface="楷体" panose="02010609060101010101" pitchFamily="49" charset="-122"/>
              </a:rPr>
              <a:t>题外话：柯西积分公式体现了局部反映整体的特性，反映了复变函数这门课的</a:t>
            </a:r>
            <a:r>
              <a:rPr lang="en-US" altLang="zh-CN" sz="3000" dirty="0">
                <a:latin typeface="楷体" panose="02010609060101010101" pitchFamily="49" charset="-122"/>
                <a:ea typeface="楷体" panose="02010609060101010101" pitchFamily="49" charset="-122"/>
              </a:rPr>
              <a:t>“</a:t>
            </a:r>
            <a:r>
              <a:rPr lang="zh-CN" altLang="en-US" sz="3000" dirty="0">
                <a:latin typeface="楷体" panose="02010609060101010101" pitchFamily="49" charset="-122"/>
                <a:ea typeface="楷体" panose="02010609060101010101" pitchFamily="49" charset="-122"/>
              </a:rPr>
              <a:t>见微知著</a:t>
            </a:r>
            <a:r>
              <a:rPr lang="en-US" altLang="zh-CN" sz="3000" dirty="0">
                <a:latin typeface="楷体" panose="02010609060101010101" pitchFamily="49" charset="-122"/>
                <a:ea typeface="楷体" panose="02010609060101010101" pitchFamily="49" charset="-122"/>
              </a:rPr>
              <a:t>”</a:t>
            </a:r>
            <a:r>
              <a:rPr lang="zh-CN" altLang="en-US" sz="3000" dirty="0">
                <a:latin typeface="楷体" panose="02010609060101010101" pitchFamily="49" charset="-122"/>
                <a:ea typeface="楷体" panose="02010609060101010101" pitchFamily="49" charset="-122"/>
              </a:rPr>
              <a:t>的特性。其实人生的很多过程也是如此，常出现</a:t>
            </a:r>
            <a:r>
              <a:rPr lang="en-US" altLang="zh-CN" sz="3000" dirty="0">
                <a:latin typeface="楷体" panose="02010609060101010101" pitchFamily="49" charset="-122"/>
                <a:ea typeface="楷体" panose="02010609060101010101" pitchFamily="49" charset="-122"/>
              </a:rPr>
              <a:t>“</a:t>
            </a:r>
            <a:r>
              <a:rPr lang="zh-CN" altLang="en-US" sz="3000" dirty="0">
                <a:latin typeface="楷体" panose="02010609060101010101" pitchFamily="49" charset="-122"/>
                <a:ea typeface="楷体" panose="02010609060101010101" pitchFamily="49" charset="-122"/>
              </a:rPr>
              <a:t>一点</a:t>
            </a:r>
            <a:r>
              <a:rPr lang="en-US" altLang="zh-CN" sz="3000" dirty="0">
                <a:latin typeface="楷体" panose="02010609060101010101" pitchFamily="49" charset="-122"/>
                <a:ea typeface="楷体" panose="02010609060101010101" pitchFamily="49" charset="-122"/>
              </a:rPr>
              <a:t>”</a:t>
            </a:r>
            <a:r>
              <a:rPr lang="zh-CN" altLang="en-US" sz="3000" dirty="0">
                <a:latin typeface="楷体" panose="02010609060101010101" pitchFamily="49" charset="-122"/>
                <a:ea typeface="楷体" panose="02010609060101010101" pitchFamily="49" charset="-122"/>
              </a:rPr>
              <a:t>决定</a:t>
            </a:r>
            <a:r>
              <a:rPr lang="en-US" altLang="zh-CN" sz="3000" dirty="0">
                <a:latin typeface="楷体" panose="02010609060101010101" pitchFamily="49" charset="-122"/>
                <a:ea typeface="楷体" panose="02010609060101010101" pitchFamily="49" charset="-122"/>
              </a:rPr>
              <a:t>“</a:t>
            </a:r>
            <a:r>
              <a:rPr lang="zh-CN" altLang="en-US" sz="3000" dirty="0">
                <a:latin typeface="楷体" panose="02010609060101010101" pitchFamily="49" charset="-122"/>
                <a:ea typeface="楷体" panose="02010609060101010101" pitchFamily="49" charset="-122"/>
              </a:rPr>
              <a:t>一线</a:t>
            </a:r>
            <a:r>
              <a:rPr lang="en-US" altLang="zh-CN" sz="3000" dirty="0">
                <a:latin typeface="楷体" panose="02010609060101010101" pitchFamily="49" charset="-122"/>
                <a:ea typeface="楷体" panose="02010609060101010101" pitchFamily="49" charset="-122"/>
              </a:rPr>
              <a:t>”</a:t>
            </a:r>
            <a:r>
              <a:rPr lang="zh-CN" altLang="en-US" sz="3000" dirty="0">
                <a:latin typeface="楷体" panose="02010609060101010101" pitchFamily="49" charset="-122"/>
                <a:ea typeface="楷体" panose="02010609060101010101" pitchFamily="49" charset="-122"/>
              </a:rPr>
              <a:t>甚至</a:t>
            </a:r>
            <a:r>
              <a:rPr lang="en-US" altLang="zh-CN" sz="3000" dirty="0">
                <a:latin typeface="楷体" panose="02010609060101010101" pitchFamily="49" charset="-122"/>
                <a:ea typeface="楷体" panose="02010609060101010101" pitchFamily="49" charset="-122"/>
              </a:rPr>
              <a:t>“</a:t>
            </a:r>
            <a:r>
              <a:rPr lang="zh-CN" altLang="en-US" sz="3000" dirty="0">
                <a:latin typeface="楷体" panose="02010609060101010101" pitchFamily="49" charset="-122"/>
                <a:ea typeface="楷体" panose="02010609060101010101" pitchFamily="49" charset="-122"/>
              </a:rPr>
              <a:t>一面</a:t>
            </a:r>
            <a:r>
              <a:rPr lang="en-US" altLang="zh-CN" sz="3000" dirty="0">
                <a:latin typeface="楷体" panose="02010609060101010101" pitchFamily="49" charset="-122"/>
                <a:ea typeface="楷体" panose="02010609060101010101" pitchFamily="49" charset="-122"/>
              </a:rPr>
              <a:t>”</a:t>
            </a:r>
            <a:r>
              <a:rPr lang="zh-CN" altLang="en-US" sz="3000" dirty="0">
                <a:latin typeface="楷体" panose="02010609060101010101" pitchFamily="49" charset="-122"/>
                <a:ea typeface="楷体" panose="02010609060101010101" pitchFamily="49" charset="-122"/>
              </a:rPr>
              <a:t>的情形。</a:t>
            </a:r>
            <a:endParaRPr lang="zh-CN" altLang="en-US" sz="3000" dirty="0">
              <a:latin typeface="楷体" panose="02010609060101010101" pitchFamily="49" charset="-122"/>
              <a:ea typeface="楷体" panose="02010609060101010101" pitchFamily="49" charset="-122"/>
            </a:endParaRPr>
          </a:p>
        </p:txBody>
      </p:sp>
      <p:grpSp>
        <p:nvGrpSpPr>
          <p:cNvPr id="10" name="组合 9"/>
          <p:cNvGrpSpPr/>
          <p:nvPr/>
        </p:nvGrpSpPr>
        <p:grpSpPr>
          <a:xfrm>
            <a:off x="0" y="82323"/>
            <a:ext cx="9088711" cy="516645"/>
            <a:chOff x="0" y="82323"/>
            <a:chExt cx="9088711" cy="516645"/>
          </a:xfrm>
        </p:grpSpPr>
        <p:sp>
          <p:nvSpPr>
            <p:cNvPr id="11"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2.5 </a:t>
              </a:r>
              <a:r>
                <a:rPr lang="en-US" altLang="zh-CN" sz="1800" b="1" i="1" dirty="0">
                  <a:latin typeface="楷体" panose="02010609060101010101" pitchFamily="49" charset="-122"/>
                  <a:ea typeface="楷体" panose="02010609060101010101" pitchFamily="49" charset="-122"/>
                </a:rPr>
                <a:t>Cauchy</a:t>
              </a:r>
              <a:r>
                <a:rPr lang="zh-CN" altLang="en-US" sz="1800" b="1" dirty="0">
                  <a:latin typeface="楷体" panose="02010609060101010101" pitchFamily="49" charset="-122"/>
                  <a:ea typeface="楷体" panose="02010609060101010101" pitchFamily="49" charset="-122"/>
                </a:rPr>
                <a:t>型积分公式</a:t>
              </a:r>
              <a:endParaRPr lang="zh-CN" altLang="en-US" sz="1800" b="1" dirty="0">
                <a:latin typeface="楷体" panose="02010609060101010101" pitchFamily="49" charset="-122"/>
                <a:ea typeface="楷体" panose="02010609060101010101" pitchFamily="49" charset="-122"/>
              </a:endParaRPr>
            </a:p>
          </p:txBody>
        </p:sp>
        <p:cxnSp>
          <p:nvCxnSpPr>
            <p:cNvPr id="12" name="直接连接符 11"/>
            <p:cNvCxnSpPr/>
            <p:nvPr/>
          </p:nvCxnSpPr>
          <p:spPr>
            <a:xfrm flipV="1">
              <a:off x="0" y="573451"/>
              <a:ext cx="9088711" cy="25517"/>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P spid="6" grpId="1"/>
      <p:bldP spid="7" grpId="0"/>
      <p:bldP spid="7"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587876" y="3429000"/>
            <a:ext cx="8126214" cy="88253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altLang="zh-CN" sz="2400" dirty="0">
              <a:solidFill>
                <a:srgbClr val="FF0000"/>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7" name="标题 1"/>
              <p:cNvSpPr txBox="1"/>
              <p:nvPr/>
            </p:nvSpPr>
            <p:spPr>
              <a:xfrm>
                <a:off x="216535" y="666583"/>
                <a:ext cx="8710930" cy="189293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lnSpc>
                    <a:spcPct val="120000"/>
                  </a:lnSpc>
                </a:pPr>
                <a14:m>
                  <m:oMath xmlns:m="http://schemas.openxmlformats.org/officeDocument/2006/math">
                    <m:r>
                      <a:rPr lang="en-US" altLang="zh-CN" sz="3000" i="1" smtClean="0">
                        <a:latin typeface="Cambria Math" panose="02040503050406030204" pitchFamily="18" charset="0"/>
                        <a:ea typeface="楷体" panose="02010609060101010101" pitchFamily="49" charset="-122"/>
                      </a:rPr>
                      <m:t>𝐸𝑔</m:t>
                    </m:r>
                    <m:r>
                      <a:rPr lang="en-US" altLang="zh-CN" sz="3000" b="0" i="1" smtClean="0">
                        <a:latin typeface="Cambria Math" panose="02040503050406030204" pitchFamily="18" charset="0"/>
                        <a:ea typeface="楷体" panose="02010609060101010101" pitchFamily="49" charset="-122"/>
                      </a:rPr>
                      <m:t>:</m:t>
                    </m:r>
                  </m:oMath>
                </a14:m>
                <a:r>
                  <a:rPr lang="zh-CN" altLang="en-US" sz="3000" dirty="0">
                    <a:latin typeface="楷体" panose="02010609060101010101" pitchFamily="49" charset="-122"/>
                    <a:ea typeface="楷体" panose="02010609060101010101" pitchFamily="49" charset="-122"/>
                  </a:rPr>
                  <a:t>设</a:t>
                </a:r>
                <a14:m>
                  <m:oMath xmlns:m="http://schemas.openxmlformats.org/officeDocument/2006/math">
                    <m:r>
                      <a:rPr lang="en-US" altLang="zh-CN" sz="3000" b="0" i="1" smtClean="0">
                        <a:latin typeface="Cambria Math" panose="02040503050406030204" pitchFamily="18" charset="0"/>
                        <a:ea typeface="楷体" panose="02010609060101010101" pitchFamily="49" charset="-122"/>
                      </a:rPr>
                      <m:t>𝑓</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𝑧</m:t>
                    </m:r>
                    <m:r>
                      <a:rPr lang="en-US" altLang="zh-CN" sz="3000" b="0" i="1" smtClean="0">
                        <a:latin typeface="Cambria Math" panose="02040503050406030204" pitchFamily="18" charset="0"/>
                        <a:ea typeface="楷体" panose="02010609060101010101" pitchFamily="49" charset="-122"/>
                      </a:rPr>
                      <m:t>)</m:t>
                    </m:r>
                  </m:oMath>
                </a14:m>
                <a:r>
                  <a:rPr lang="zh-CN" altLang="en-US" sz="3000" dirty="0">
                    <a:latin typeface="楷体" panose="02010609060101010101" pitchFamily="49" charset="-122"/>
                    <a:ea typeface="楷体" panose="02010609060101010101" pitchFamily="49" charset="-122"/>
                  </a:rPr>
                  <a:t>在</a:t>
                </a:r>
                <a14:m>
                  <m:oMath xmlns:m="http://schemas.openxmlformats.org/officeDocument/2006/math">
                    <m:r>
                      <a:rPr lang="en-US" altLang="zh-CN" sz="3000" b="0" i="1" dirty="0" smtClean="0">
                        <a:latin typeface="Cambria Math" panose="02040503050406030204" pitchFamily="18" charset="0"/>
                        <a:ea typeface="楷体" panose="02010609060101010101" pitchFamily="49" charset="-122"/>
                      </a:rPr>
                      <m:t>𝐷</m:t>
                    </m:r>
                  </m:oMath>
                </a14:m>
                <a:r>
                  <a:rPr lang="zh-CN" altLang="en-US" sz="3000" dirty="0">
                    <a:latin typeface="楷体" panose="02010609060101010101" pitchFamily="49" charset="-122"/>
                    <a:ea typeface="楷体" panose="02010609060101010101" pitchFamily="49" charset="-122"/>
                  </a:rPr>
                  <a:t>内解析，在</a:t>
                </a:r>
                <a14:m>
                  <m:oMath xmlns:m="http://schemas.openxmlformats.org/officeDocument/2006/math">
                    <m:acc>
                      <m:accPr>
                        <m:chr m:val="̅"/>
                        <m:ctrlPr>
                          <a:rPr lang="zh-CN" altLang="en-US" sz="3000" i="1" smtClean="0">
                            <a:latin typeface="Cambria Math" panose="02040503050406030204" pitchFamily="18" charset="0"/>
                            <a:ea typeface="楷体" panose="02010609060101010101" pitchFamily="49" charset="-122"/>
                          </a:rPr>
                        </m:ctrlPr>
                      </m:accPr>
                      <m:e>
                        <m:r>
                          <a:rPr lang="en-US" altLang="zh-CN" sz="3000" b="0" i="1" smtClean="0">
                            <a:latin typeface="Cambria Math" panose="02040503050406030204" pitchFamily="18" charset="0"/>
                            <a:ea typeface="楷体" panose="02010609060101010101" pitchFamily="49" charset="-122"/>
                          </a:rPr>
                          <m:t>𝐷</m:t>
                        </m:r>
                      </m:e>
                    </m:acc>
                  </m:oMath>
                </a14:m>
                <a:r>
                  <a:rPr lang="zh-CN" altLang="en-US" sz="3000" dirty="0">
                    <a:latin typeface="楷体" panose="02010609060101010101" pitchFamily="49" charset="-122"/>
                    <a:ea typeface="楷体" panose="02010609060101010101" pitchFamily="49" charset="-122"/>
                  </a:rPr>
                  <a:t>上连续，边界</a:t>
                </a:r>
                <a14:m>
                  <m:oMath xmlns:m="http://schemas.openxmlformats.org/officeDocument/2006/math">
                    <m:r>
                      <a:rPr lang="en-US" altLang="zh-CN" sz="3000" b="0" i="1" smtClean="0">
                        <a:latin typeface="Cambria Math" panose="02040503050406030204" pitchFamily="18" charset="0"/>
                        <a:ea typeface="楷体" panose="02010609060101010101" pitchFamily="49" charset="-122"/>
                      </a:rPr>
                      <m:t>𝐶</m:t>
                    </m:r>
                  </m:oMath>
                </a14:m>
                <a:r>
                  <a:rPr lang="zh-CN" altLang="en-US" sz="3000" dirty="0">
                    <a:latin typeface="楷体" panose="02010609060101010101" pitchFamily="49" charset="-122"/>
                    <a:ea typeface="楷体" panose="02010609060101010101" pitchFamily="49" charset="-122"/>
                  </a:rPr>
                  <a:t>由逐段光滑曲线</a:t>
                </a:r>
                <a:r>
                  <a:rPr lang="zh-CN" altLang="en-US" sz="3000" dirty="0">
                    <a:latin typeface="楷体" panose="02010609060101010101" pitchFamily="49" charset="-122"/>
                    <a:ea typeface="楷体" panose="02010609060101010101" pitchFamily="49" charset="-122"/>
                    <a:sym typeface="+mn-ea"/>
                  </a:rPr>
                  <a:t>组成。若</a:t>
                </a:r>
                <a14:m>
                  <m:oMath xmlns:m="http://schemas.openxmlformats.org/officeDocument/2006/math">
                    <m:r>
                      <a:rPr lang="en-US" altLang="zh-CN" sz="3000" b="0" i="1" smtClean="0">
                        <a:latin typeface="Cambria Math" panose="02040503050406030204" pitchFamily="18" charset="0"/>
                        <a:ea typeface="楷体" panose="02010609060101010101" pitchFamily="49" charset="-122"/>
                      </a:rPr>
                      <m:t>𝑓</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𝑧</m:t>
                    </m:r>
                    <m:r>
                      <a:rPr lang="en-US" altLang="zh-CN" sz="3000" b="0" i="1" smtClean="0">
                        <a:latin typeface="Cambria Math" panose="02040503050406030204" pitchFamily="18" charset="0"/>
                        <a:ea typeface="楷体" panose="02010609060101010101" pitchFamily="49" charset="-122"/>
                      </a:rPr>
                      <m:t>)</m:t>
                    </m:r>
                  </m:oMath>
                </a14:m>
                <a:r>
                  <a:rPr lang="zh-CN" altLang="en-US" sz="3000" dirty="0">
                    <a:latin typeface="楷体" panose="02010609060101010101" pitchFamily="49" charset="-122"/>
                    <a:ea typeface="楷体" panose="02010609060101010101" pitchFamily="49" charset="-122"/>
                    <a:sym typeface="+mn-ea"/>
                  </a:rPr>
                  <a:t>在</a:t>
                </a:r>
                <a14:m>
                  <m:oMath xmlns:m="http://schemas.openxmlformats.org/officeDocument/2006/math">
                    <m:r>
                      <a:rPr lang="en-US" altLang="zh-CN" sz="3000" i="1">
                        <a:latin typeface="Cambria Math" panose="02040503050406030204" pitchFamily="18" charset="0"/>
                        <a:ea typeface="楷体" panose="02010609060101010101" pitchFamily="49" charset="-122"/>
                      </a:rPr>
                      <m:t>𝐶</m:t>
                    </m:r>
                  </m:oMath>
                </a14:m>
                <a:r>
                  <a:rPr lang="zh-CN" altLang="en-US" sz="3000" dirty="0">
                    <a:latin typeface="楷体" panose="02010609060101010101" pitchFamily="49" charset="-122"/>
                    <a:ea typeface="楷体" panose="02010609060101010101" pitchFamily="49" charset="-122"/>
                    <a:sym typeface="+mn-ea"/>
                  </a:rPr>
                  <a:t>上恒为常数，则</a:t>
                </a:r>
                <a14:m>
                  <m:oMath xmlns:m="http://schemas.openxmlformats.org/officeDocument/2006/math">
                    <m:r>
                      <a:rPr lang="en-US" altLang="zh-CN" sz="3000" i="1">
                        <a:latin typeface="Cambria Math" panose="02040503050406030204" pitchFamily="18" charset="0"/>
                        <a:ea typeface="楷体" panose="02010609060101010101" pitchFamily="49" charset="-122"/>
                      </a:rPr>
                      <m:t>𝑓</m:t>
                    </m:r>
                    <m:r>
                      <a:rPr lang="en-US" altLang="zh-CN" sz="3000" i="1">
                        <a:latin typeface="Cambria Math" panose="02040503050406030204" pitchFamily="18" charset="0"/>
                        <a:ea typeface="楷体" panose="02010609060101010101" pitchFamily="49" charset="-122"/>
                      </a:rPr>
                      <m:t>(</m:t>
                    </m:r>
                    <m:r>
                      <a:rPr lang="en-US" altLang="zh-CN" sz="3000" i="1">
                        <a:latin typeface="Cambria Math" panose="02040503050406030204" pitchFamily="18" charset="0"/>
                        <a:ea typeface="楷体" panose="02010609060101010101" pitchFamily="49" charset="-122"/>
                      </a:rPr>
                      <m:t>𝑧</m:t>
                    </m:r>
                    <m:r>
                      <a:rPr lang="en-US" altLang="zh-CN" sz="3000" i="1">
                        <a:latin typeface="Cambria Math" panose="02040503050406030204" pitchFamily="18" charset="0"/>
                        <a:ea typeface="楷体" panose="02010609060101010101" pitchFamily="49" charset="-122"/>
                      </a:rPr>
                      <m:t>)</m:t>
                    </m:r>
                  </m:oMath>
                </a14:m>
                <a:r>
                  <a:rPr lang="zh-CN" altLang="en-US" sz="3000" dirty="0">
                    <a:latin typeface="楷体" panose="02010609060101010101" pitchFamily="49" charset="-122"/>
                    <a:ea typeface="楷体" panose="02010609060101010101" pitchFamily="49" charset="-122"/>
                    <a:sym typeface="+mn-ea"/>
                  </a:rPr>
                  <a:t>在</a:t>
                </a:r>
                <a14:m>
                  <m:oMath xmlns:m="http://schemas.openxmlformats.org/officeDocument/2006/math">
                    <m:acc>
                      <m:accPr>
                        <m:chr m:val="̅"/>
                        <m:ctrlPr>
                          <a:rPr lang="zh-CN" altLang="en-US" sz="3000" i="1">
                            <a:latin typeface="Cambria Math" panose="02040503050406030204" pitchFamily="18" charset="0"/>
                            <a:ea typeface="楷体" panose="02010609060101010101" pitchFamily="49" charset="-122"/>
                          </a:rPr>
                        </m:ctrlPr>
                      </m:accPr>
                      <m:e>
                        <m:r>
                          <a:rPr lang="en-US" altLang="zh-CN" sz="3000" i="1">
                            <a:latin typeface="Cambria Math" panose="02040503050406030204" pitchFamily="18" charset="0"/>
                            <a:ea typeface="楷体" panose="02010609060101010101" pitchFamily="49" charset="-122"/>
                          </a:rPr>
                          <m:t>𝐷</m:t>
                        </m:r>
                      </m:e>
                    </m:acc>
                  </m:oMath>
                </a14:m>
                <a:r>
                  <a:rPr lang="zh-CN" altLang="en-US" sz="3000" dirty="0">
                    <a:latin typeface="楷体" panose="02010609060101010101" pitchFamily="49" charset="-122"/>
                    <a:ea typeface="楷体" panose="02010609060101010101" pitchFamily="49" charset="-122"/>
                    <a:sym typeface="+mn-ea"/>
                  </a:rPr>
                  <a:t>上恒为常数。</a:t>
                </a:r>
                <a:endParaRPr lang="en-US" altLang="zh-CN" sz="3000" dirty="0">
                  <a:latin typeface="楷体" panose="02010609060101010101" pitchFamily="49" charset="-122"/>
                  <a:ea typeface="楷体" panose="02010609060101010101" pitchFamily="49" charset="-122"/>
                </a:endParaRPr>
              </a:p>
            </p:txBody>
          </p:sp>
        </mc:Choice>
        <mc:Fallback>
          <p:sp>
            <p:nvSpPr>
              <p:cNvPr id="7" name="标题 1"/>
              <p:cNvSpPr txBox="1">
                <a:spLocks noRot="1" noChangeAspect="1" noMove="1" noResize="1" noEditPoints="1" noAdjustHandles="1" noChangeArrowheads="1" noChangeShapeType="1" noTextEdit="1"/>
              </p:cNvSpPr>
              <p:nvPr/>
            </p:nvSpPr>
            <p:spPr>
              <a:xfrm>
                <a:off x="216535" y="666583"/>
                <a:ext cx="8710930" cy="1892935"/>
              </a:xfrm>
              <a:prstGeom prst="rect">
                <a:avLst/>
              </a:prstGeom>
              <a:blipFill rotWithShape="1">
                <a:blip r:embed="rId1"/>
                <a:stretch>
                  <a:fillRect t="-25" b="25"/>
                </a:stretch>
              </a:blipFill>
            </p:spPr>
            <p:txBody>
              <a:bodyPr/>
              <a:lstStyle/>
              <a:p>
                <a:r>
                  <a:rPr lang="zh-CN" altLang="en-US">
                    <a:noFill/>
                  </a:rPr>
                  <a:t> </a:t>
                </a:r>
              </a:p>
            </p:txBody>
          </p:sp>
        </mc:Fallback>
      </mc:AlternateContent>
      <p:grpSp>
        <p:nvGrpSpPr>
          <p:cNvPr id="6" name="组合 5"/>
          <p:cNvGrpSpPr/>
          <p:nvPr/>
        </p:nvGrpSpPr>
        <p:grpSpPr>
          <a:xfrm>
            <a:off x="0" y="82323"/>
            <a:ext cx="9088711" cy="516645"/>
            <a:chOff x="0" y="82323"/>
            <a:chExt cx="9088711" cy="516645"/>
          </a:xfrm>
        </p:grpSpPr>
        <p:sp>
          <p:nvSpPr>
            <p:cNvPr id="8"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2.5 </a:t>
              </a:r>
              <a:r>
                <a:rPr lang="en-US" altLang="zh-CN" sz="1800" b="1" i="1" dirty="0">
                  <a:latin typeface="楷体" panose="02010609060101010101" pitchFamily="49" charset="-122"/>
                  <a:ea typeface="楷体" panose="02010609060101010101" pitchFamily="49" charset="-122"/>
                </a:rPr>
                <a:t>Cauchy</a:t>
              </a:r>
              <a:r>
                <a:rPr lang="zh-CN" altLang="en-US" sz="1800" b="1" dirty="0">
                  <a:latin typeface="楷体" panose="02010609060101010101" pitchFamily="49" charset="-122"/>
                  <a:ea typeface="楷体" panose="02010609060101010101" pitchFamily="49" charset="-122"/>
                </a:rPr>
                <a:t>型积分公式</a:t>
              </a:r>
              <a:endParaRPr lang="zh-CN" altLang="en-US" sz="1800" b="1" dirty="0">
                <a:latin typeface="楷体" panose="02010609060101010101" pitchFamily="49" charset="-122"/>
                <a:ea typeface="楷体" panose="02010609060101010101" pitchFamily="49" charset="-122"/>
              </a:endParaRPr>
            </a:p>
          </p:txBody>
        </p:sp>
        <p:cxnSp>
          <p:nvCxnSpPr>
            <p:cNvPr id="9" name="直接连接符 8"/>
            <p:cNvCxnSpPr/>
            <p:nvPr/>
          </p:nvCxnSpPr>
          <p:spPr>
            <a:xfrm flipV="1">
              <a:off x="0" y="573451"/>
              <a:ext cx="9088711" cy="25517"/>
            </a:xfrm>
            <a:prstGeom prst="line">
              <a:avLst/>
            </a:prstGeom>
            <a:ln w="1270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2" name="标题 1"/>
              <p:cNvSpPr txBox="1"/>
              <p:nvPr/>
            </p:nvSpPr>
            <p:spPr>
              <a:xfrm>
                <a:off x="338455" y="2292183"/>
                <a:ext cx="1749425" cy="964097"/>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lnSpc>
                    <a:spcPct val="120000"/>
                  </a:lnSpc>
                </a:pPr>
                <a14:m>
                  <m:oMathPara xmlns:m="http://schemas.openxmlformats.org/officeDocument/2006/math">
                    <m:oMathParaPr>
                      <m:jc m:val="centerGroup"/>
                    </m:oMathParaPr>
                    <m:oMath xmlns:m="http://schemas.openxmlformats.org/officeDocument/2006/math">
                      <m:r>
                        <a:rPr lang="en-US" altLang="zh-CN" sz="3000" b="0" i="1" smtClean="0">
                          <a:latin typeface="Cambria Math" panose="02040503050406030204" pitchFamily="18" charset="0"/>
                          <a:ea typeface="楷体" panose="02010609060101010101" pitchFamily="49" charset="-122"/>
                        </a:rPr>
                        <m:t>𝑝𝑓</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𝑧</m:t>
                      </m:r>
                      <m:r>
                        <a:rPr lang="en-US" altLang="zh-CN" sz="3000" b="0" i="1" smtClean="0">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𝐷</m:t>
                      </m:r>
                    </m:oMath>
                  </m:oMathPara>
                </a14:m>
                <a:endParaRPr lang="en-US" altLang="zh-CN" sz="3000" dirty="0">
                  <a:latin typeface="楷体" panose="02010609060101010101" pitchFamily="49" charset="-122"/>
                  <a:ea typeface="楷体" panose="02010609060101010101" pitchFamily="49" charset="-122"/>
                </a:endParaRPr>
              </a:p>
            </p:txBody>
          </p:sp>
        </mc:Choice>
        <mc:Fallback>
          <p:sp>
            <p:nvSpPr>
              <p:cNvPr id="2" name="标题 1"/>
              <p:cNvSpPr txBox="1">
                <a:spLocks noRot="1" noChangeAspect="1" noMove="1" noResize="1" noEditPoints="1" noAdjustHandles="1" noChangeArrowheads="1" noChangeShapeType="1" noTextEdit="1"/>
              </p:cNvSpPr>
              <p:nvPr/>
            </p:nvSpPr>
            <p:spPr>
              <a:xfrm>
                <a:off x="338455" y="2292183"/>
                <a:ext cx="1749425" cy="964097"/>
              </a:xfrm>
              <a:prstGeom prst="rect">
                <a:avLst/>
              </a:prstGeom>
              <a:blipFill rotWithShape="1">
                <a:blip r:embed="rId2"/>
                <a:stretch>
                  <a:fillRect t="-4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标题 1"/>
              <p:cNvSpPr txBox="1"/>
              <p:nvPr/>
            </p:nvSpPr>
            <p:spPr>
              <a:xfrm>
                <a:off x="2500126" y="2380276"/>
                <a:ext cx="3621110" cy="70392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lnSpc>
                    <a:spcPct val="120000"/>
                  </a:lnSpc>
                </a:pPr>
                <a14:m>
                  <m:oMath xmlns:m="http://schemas.openxmlformats.org/officeDocument/2006/math">
                    <m:r>
                      <a:rPr lang="en-US" altLang="zh-CN" sz="3000" b="0" i="1" smtClean="0">
                        <a:latin typeface="Cambria Math" panose="02040503050406030204" pitchFamily="18" charset="0"/>
                        <a:ea typeface="楷体" panose="02010609060101010101" pitchFamily="49" charset="-122"/>
                      </a:rPr>
                      <m:t>𝑓</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𝑧</m:t>
                    </m:r>
                    <m:r>
                      <a:rPr lang="en-US" altLang="zh-CN" sz="3000" b="0" i="1" smtClean="0">
                        <a:latin typeface="Cambria Math" panose="02040503050406030204" pitchFamily="18" charset="0"/>
                        <a:ea typeface="楷体" panose="02010609060101010101" pitchFamily="49" charset="-122"/>
                      </a:rPr>
                      <m:t>)</m:t>
                    </m:r>
                  </m:oMath>
                </a14:m>
                <a:r>
                  <a:rPr lang="zh-CN" altLang="en-US" sz="3000" dirty="0">
                    <a:latin typeface="楷体" panose="02010609060101010101" pitchFamily="49" charset="-122"/>
                    <a:ea typeface="楷体" panose="02010609060101010101" pitchFamily="49" charset="-122"/>
                    <a:sym typeface="+mn-ea"/>
                  </a:rPr>
                  <a:t>在</a:t>
                </a:r>
                <a14:m>
                  <m:oMath xmlns:m="http://schemas.openxmlformats.org/officeDocument/2006/math">
                    <m:r>
                      <a:rPr lang="en-US" altLang="zh-CN" sz="3000" i="1">
                        <a:latin typeface="Cambria Math" panose="02040503050406030204" pitchFamily="18" charset="0"/>
                        <a:ea typeface="楷体" panose="02010609060101010101" pitchFamily="49" charset="-122"/>
                      </a:rPr>
                      <m:t>𝐶</m:t>
                    </m:r>
                  </m:oMath>
                </a14:m>
                <a:r>
                  <a:rPr lang="zh-CN" altLang="en-US" sz="3000" dirty="0">
                    <a:latin typeface="楷体" panose="02010609060101010101" pitchFamily="49" charset="-122"/>
                    <a:ea typeface="楷体" panose="02010609060101010101" pitchFamily="49" charset="-122"/>
                    <a:sym typeface="+mn-ea"/>
                  </a:rPr>
                  <a:t>上恒为常数</a:t>
                </a:r>
                <a:r>
                  <a:rPr lang="en-US" altLang="zh-CN" sz="3000" dirty="0">
                    <a:latin typeface="楷体" panose="02010609060101010101" pitchFamily="49" charset="-122"/>
                    <a:ea typeface="楷体" panose="02010609060101010101" pitchFamily="49" charset="-122"/>
                    <a:sym typeface="+mn-ea"/>
                  </a:rPr>
                  <a:t>M</a:t>
                </a:r>
                <a:endParaRPr lang="en-US" altLang="zh-CN" sz="3000" dirty="0">
                  <a:latin typeface="楷体" panose="02010609060101010101" pitchFamily="49" charset="-122"/>
                  <a:ea typeface="楷体" panose="02010609060101010101" pitchFamily="49" charset="-122"/>
                </a:endParaRPr>
              </a:p>
            </p:txBody>
          </p:sp>
        </mc:Choice>
        <mc:Fallback>
          <p:sp>
            <p:nvSpPr>
              <p:cNvPr id="4" name="标题 1"/>
              <p:cNvSpPr txBox="1">
                <a:spLocks noRot="1" noChangeAspect="1" noMove="1" noResize="1" noEditPoints="1" noAdjustHandles="1" noChangeArrowheads="1" noChangeShapeType="1" noTextEdit="1"/>
              </p:cNvSpPr>
              <p:nvPr/>
            </p:nvSpPr>
            <p:spPr>
              <a:xfrm>
                <a:off x="2500126" y="2380276"/>
                <a:ext cx="3621110" cy="703924"/>
              </a:xfrm>
              <a:prstGeom prst="rect">
                <a:avLst/>
              </a:prstGeom>
              <a:blipFill rotWithShape="1">
                <a:blip r:embed="rId3"/>
                <a:stretch>
                  <a:fillRect l="-4" t="-42" r="13" b="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标题 1"/>
              <p:cNvSpPr txBox="1"/>
              <p:nvPr/>
            </p:nvSpPr>
            <p:spPr>
              <a:xfrm>
                <a:off x="1697650" y="4017686"/>
                <a:ext cx="2874350" cy="964097"/>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lnSpc>
                    <a:spcPct val="120000"/>
                  </a:lnSpc>
                </a:pPr>
                <a14:m>
                  <m:oMath xmlns:m="http://schemas.openxmlformats.org/officeDocument/2006/math">
                    <m:r>
                      <a:rPr lang="en-US" altLang="zh-CN" sz="3000" b="0" i="1" smtClean="0">
                        <a:latin typeface="Cambria Math" panose="02040503050406030204" pitchFamily="18" charset="0"/>
                        <a:ea typeface="楷体" panose="02010609060101010101" pitchFamily="49" charset="-122"/>
                      </a:rPr>
                      <m:t>=</m:t>
                    </m:r>
                    <m:f>
                      <m:fPr>
                        <m:ctrlPr>
                          <a:rPr lang="en-US" altLang="zh-CN" sz="3000" b="0" i="1" smtClean="0">
                            <a:latin typeface="Cambria Math" panose="02040503050406030204" pitchFamily="18" charset="0"/>
                            <a:ea typeface="楷体" panose="02010609060101010101" pitchFamily="49" charset="-122"/>
                          </a:rPr>
                        </m:ctrlPr>
                      </m:fPr>
                      <m:num>
                        <m:r>
                          <a:rPr lang="en-US" altLang="zh-CN" sz="3000" b="0" i="1" smtClean="0">
                            <a:latin typeface="Cambria Math" panose="02040503050406030204" pitchFamily="18" charset="0"/>
                            <a:ea typeface="楷体" panose="02010609060101010101" pitchFamily="49" charset="-122"/>
                          </a:rPr>
                          <m:t>1</m:t>
                        </m:r>
                      </m:num>
                      <m:den>
                        <m:r>
                          <a:rPr lang="en-US" altLang="zh-CN" sz="3000" b="0" i="1" smtClean="0">
                            <a:latin typeface="Cambria Math" panose="02040503050406030204" pitchFamily="18" charset="0"/>
                            <a:ea typeface="楷体" panose="02010609060101010101" pitchFamily="49" charset="-122"/>
                          </a:rPr>
                          <m:t>2</m:t>
                        </m:r>
                        <m:r>
                          <a:rPr lang="zh-CN" altLang="en-US" sz="3000" b="0" i="1" smtClean="0">
                            <a:latin typeface="Cambria Math" panose="02040503050406030204" pitchFamily="18" charset="0"/>
                            <a:ea typeface="楷体" panose="02010609060101010101" pitchFamily="49" charset="-122"/>
                          </a:rPr>
                          <m:t>𝜋</m:t>
                        </m:r>
                        <m:r>
                          <a:rPr lang="en-US" altLang="zh-CN" sz="3000" b="0" i="1" smtClean="0">
                            <a:latin typeface="Cambria Math" panose="02040503050406030204" pitchFamily="18" charset="0"/>
                            <a:ea typeface="楷体" panose="02010609060101010101" pitchFamily="49" charset="-122"/>
                          </a:rPr>
                          <m:t>𝑖</m:t>
                        </m:r>
                      </m:den>
                    </m:f>
                    <m:nary>
                      <m:naryPr>
                        <m:chr m:val="∮"/>
                        <m:ctrlPr>
                          <a:rPr lang="en-US" altLang="zh-CN" sz="3000" b="0" i="1" smtClean="0">
                            <a:latin typeface="Cambria Math" panose="02040503050406030204" pitchFamily="18" charset="0"/>
                            <a:ea typeface="楷体" panose="02010609060101010101" pitchFamily="49" charset="-122"/>
                          </a:rPr>
                        </m:ctrlPr>
                      </m:naryPr>
                      <m:sub>
                        <m:r>
                          <m:rPr>
                            <m:brk m:alnAt="23"/>
                          </m:rPr>
                          <a:rPr lang="en-US" altLang="zh-CN" sz="3000" b="0" i="1" smtClean="0">
                            <a:latin typeface="Cambria Math" panose="02040503050406030204" pitchFamily="18" charset="0"/>
                            <a:ea typeface="楷体" panose="02010609060101010101" pitchFamily="49" charset="-122"/>
                          </a:rPr>
                          <m:t>𝐶</m:t>
                        </m:r>
                      </m:sub>
                      <m:sup/>
                      <m:e>
                        <m:f>
                          <m:fPr>
                            <m:ctrlPr>
                              <a:rPr lang="en-US" altLang="zh-CN" sz="3000" b="0" i="1" smtClean="0">
                                <a:latin typeface="Cambria Math" panose="02040503050406030204" pitchFamily="18" charset="0"/>
                                <a:ea typeface="楷体" panose="02010609060101010101" pitchFamily="49" charset="-122"/>
                              </a:rPr>
                            </m:ctrlPr>
                          </m:fPr>
                          <m:num>
                            <m:r>
                              <a:rPr lang="en-US" altLang="zh-CN" sz="3000" b="0" i="1" smtClean="0">
                                <a:latin typeface="Cambria Math" panose="02040503050406030204" pitchFamily="18" charset="0"/>
                                <a:ea typeface="楷体" panose="02010609060101010101" pitchFamily="49" charset="-122"/>
                              </a:rPr>
                              <m:t>𝑀</m:t>
                            </m:r>
                          </m:num>
                          <m:den>
                            <m:r>
                              <a:rPr lang="zh-CN" altLang="en-US" sz="3000" b="0" i="1" smtClean="0">
                                <a:latin typeface="Cambria Math" panose="02040503050406030204" pitchFamily="18" charset="0"/>
                                <a:ea typeface="楷体" panose="02010609060101010101" pitchFamily="49" charset="-122"/>
                              </a:rPr>
                              <m:t>𝜁</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𝑧</m:t>
                            </m:r>
                          </m:den>
                        </m:f>
                      </m:e>
                    </m:nary>
                    <m:r>
                      <a:rPr lang="en-US" altLang="zh-CN" sz="3000" b="0" i="1" smtClean="0">
                        <a:latin typeface="Cambria Math" panose="02040503050406030204" pitchFamily="18" charset="0"/>
                        <a:ea typeface="楷体" panose="02010609060101010101" pitchFamily="49" charset="-122"/>
                      </a:rPr>
                      <m:t>𝑑</m:t>
                    </m:r>
                    <m:r>
                      <a:rPr lang="zh-CN" altLang="en-US" sz="3000" b="0" i="1" smtClean="0">
                        <a:latin typeface="Cambria Math" panose="02040503050406030204" pitchFamily="18" charset="0"/>
                        <a:ea typeface="楷体" panose="02010609060101010101" pitchFamily="49" charset="-122"/>
                      </a:rPr>
                      <m:t>𝜁</m:t>
                    </m:r>
                  </m:oMath>
                </a14:m>
                <a:r>
                  <a:rPr lang="en-US" altLang="zh-CN" sz="3000" dirty="0">
                    <a:latin typeface="楷体" panose="02010609060101010101" pitchFamily="49" charset="-122"/>
                    <a:ea typeface="楷体" panose="02010609060101010101" pitchFamily="49" charset="-122"/>
                  </a:rPr>
                  <a:t> </a:t>
                </a:r>
                <a:endParaRPr lang="en-US" altLang="zh-CN" sz="3000" dirty="0">
                  <a:latin typeface="楷体" panose="02010609060101010101" pitchFamily="49" charset="-122"/>
                  <a:ea typeface="楷体" panose="02010609060101010101" pitchFamily="49" charset="-122"/>
                </a:endParaRPr>
              </a:p>
            </p:txBody>
          </p:sp>
        </mc:Choice>
        <mc:Fallback>
          <p:sp>
            <p:nvSpPr>
              <p:cNvPr id="5" name="标题 1"/>
              <p:cNvSpPr txBox="1">
                <a:spLocks noRot="1" noChangeAspect="1" noMove="1" noResize="1" noEditPoints="1" noAdjustHandles="1" noChangeArrowheads="1" noChangeShapeType="1" noTextEdit="1"/>
              </p:cNvSpPr>
              <p:nvPr/>
            </p:nvSpPr>
            <p:spPr>
              <a:xfrm>
                <a:off x="1697650" y="4017686"/>
                <a:ext cx="2874350" cy="964097"/>
              </a:xfrm>
              <a:prstGeom prst="rect">
                <a:avLst/>
              </a:prstGeom>
              <a:blipFill rotWithShape="1">
                <a:blip r:embed="rId4"/>
                <a:stretch>
                  <a:fillRect l="-10" t="-4" b="2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标题 1"/>
              <p:cNvSpPr txBox="1"/>
              <p:nvPr/>
            </p:nvSpPr>
            <p:spPr>
              <a:xfrm>
                <a:off x="4244599" y="4017686"/>
                <a:ext cx="2874350" cy="964097"/>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lnSpc>
                    <a:spcPct val="120000"/>
                  </a:lnSpc>
                </a:pPr>
                <a14:m>
                  <m:oMath xmlns:m="http://schemas.openxmlformats.org/officeDocument/2006/math">
                    <m:r>
                      <a:rPr lang="en-US" altLang="zh-CN" sz="3000" b="0" i="1" smtClean="0">
                        <a:latin typeface="Cambria Math" panose="02040503050406030204" pitchFamily="18" charset="0"/>
                        <a:ea typeface="楷体" panose="02010609060101010101" pitchFamily="49" charset="-122"/>
                      </a:rPr>
                      <m:t>=</m:t>
                    </m:r>
                    <m:f>
                      <m:fPr>
                        <m:ctrlPr>
                          <a:rPr lang="en-US" altLang="zh-CN" sz="3000" b="0" i="1" smtClean="0">
                            <a:latin typeface="Cambria Math" panose="02040503050406030204" pitchFamily="18" charset="0"/>
                            <a:ea typeface="楷体" panose="02010609060101010101" pitchFamily="49" charset="-122"/>
                          </a:rPr>
                        </m:ctrlPr>
                      </m:fPr>
                      <m:num>
                        <m:r>
                          <a:rPr lang="en-US" altLang="zh-CN" sz="3000" b="0" i="1" smtClean="0">
                            <a:latin typeface="Cambria Math" panose="02040503050406030204" pitchFamily="18" charset="0"/>
                            <a:ea typeface="楷体" panose="02010609060101010101" pitchFamily="49" charset="-122"/>
                          </a:rPr>
                          <m:t>𝑀</m:t>
                        </m:r>
                      </m:num>
                      <m:den>
                        <m:r>
                          <a:rPr lang="en-US" altLang="zh-CN" sz="3000" b="0" i="1" smtClean="0">
                            <a:latin typeface="Cambria Math" panose="02040503050406030204" pitchFamily="18" charset="0"/>
                            <a:ea typeface="楷体" panose="02010609060101010101" pitchFamily="49" charset="-122"/>
                          </a:rPr>
                          <m:t>2</m:t>
                        </m:r>
                        <m:r>
                          <a:rPr lang="zh-CN" altLang="en-US" sz="3000" b="0" i="1" smtClean="0">
                            <a:latin typeface="Cambria Math" panose="02040503050406030204" pitchFamily="18" charset="0"/>
                            <a:ea typeface="楷体" panose="02010609060101010101" pitchFamily="49" charset="-122"/>
                          </a:rPr>
                          <m:t>𝜋</m:t>
                        </m:r>
                        <m:r>
                          <a:rPr lang="en-US" altLang="zh-CN" sz="3000" b="0" i="1" smtClean="0">
                            <a:latin typeface="Cambria Math" panose="02040503050406030204" pitchFamily="18" charset="0"/>
                            <a:ea typeface="楷体" panose="02010609060101010101" pitchFamily="49" charset="-122"/>
                          </a:rPr>
                          <m:t>𝑖</m:t>
                        </m:r>
                      </m:den>
                    </m:f>
                    <m:nary>
                      <m:naryPr>
                        <m:chr m:val="∮"/>
                        <m:ctrlPr>
                          <a:rPr lang="en-US" altLang="zh-CN" sz="3000" b="0" i="1" smtClean="0">
                            <a:latin typeface="Cambria Math" panose="02040503050406030204" pitchFamily="18" charset="0"/>
                            <a:ea typeface="楷体" panose="02010609060101010101" pitchFamily="49" charset="-122"/>
                          </a:rPr>
                        </m:ctrlPr>
                      </m:naryPr>
                      <m:sub>
                        <m:r>
                          <m:rPr>
                            <m:brk m:alnAt="23"/>
                          </m:rPr>
                          <a:rPr lang="en-US" altLang="zh-CN" sz="3000" b="0" i="1" smtClean="0">
                            <a:latin typeface="Cambria Math" panose="02040503050406030204" pitchFamily="18" charset="0"/>
                            <a:ea typeface="楷体" panose="02010609060101010101" pitchFamily="49" charset="-122"/>
                          </a:rPr>
                          <m:t>𝐶</m:t>
                        </m:r>
                      </m:sub>
                      <m:sup/>
                      <m:e>
                        <m:f>
                          <m:fPr>
                            <m:ctrlPr>
                              <a:rPr lang="en-US" altLang="zh-CN" sz="3000" b="0" i="1" smtClean="0">
                                <a:latin typeface="Cambria Math" panose="02040503050406030204" pitchFamily="18" charset="0"/>
                                <a:ea typeface="楷体" panose="02010609060101010101" pitchFamily="49" charset="-122"/>
                              </a:rPr>
                            </m:ctrlPr>
                          </m:fPr>
                          <m:num>
                            <m:r>
                              <a:rPr lang="en-US" altLang="zh-CN" sz="3000" b="0" i="1" smtClean="0">
                                <a:latin typeface="Cambria Math" panose="02040503050406030204" pitchFamily="18" charset="0"/>
                                <a:ea typeface="楷体" panose="02010609060101010101" pitchFamily="49" charset="-122"/>
                              </a:rPr>
                              <m:t>1</m:t>
                            </m:r>
                          </m:num>
                          <m:den>
                            <m:r>
                              <a:rPr lang="zh-CN" altLang="en-US" sz="3000" b="0" i="1" smtClean="0">
                                <a:latin typeface="Cambria Math" panose="02040503050406030204" pitchFamily="18" charset="0"/>
                                <a:ea typeface="楷体" panose="02010609060101010101" pitchFamily="49" charset="-122"/>
                              </a:rPr>
                              <m:t>𝜁</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𝑧</m:t>
                            </m:r>
                          </m:den>
                        </m:f>
                      </m:e>
                    </m:nary>
                    <m:r>
                      <a:rPr lang="en-US" altLang="zh-CN" sz="3000" b="0" i="1" smtClean="0">
                        <a:latin typeface="Cambria Math" panose="02040503050406030204" pitchFamily="18" charset="0"/>
                        <a:ea typeface="楷体" panose="02010609060101010101" pitchFamily="49" charset="-122"/>
                      </a:rPr>
                      <m:t>𝑑</m:t>
                    </m:r>
                    <m:r>
                      <a:rPr lang="zh-CN" altLang="en-US" sz="3000" b="0" i="1" smtClean="0">
                        <a:latin typeface="Cambria Math" panose="02040503050406030204" pitchFamily="18" charset="0"/>
                        <a:ea typeface="楷体" panose="02010609060101010101" pitchFamily="49" charset="-122"/>
                      </a:rPr>
                      <m:t>𝜁</m:t>
                    </m:r>
                  </m:oMath>
                </a14:m>
                <a:r>
                  <a:rPr lang="en-US" altLang="zh-CN" sz="3000" dirty="0">
                    <a:latin typeface="楷体" panose="02010609060101010101" pitchFamily="49" charset="-122"/>
                    <a:ea typeface="楷体" panose="02010609060101010101" pitchFamily="49" charset="-122"/>
                  </a:rPr>
                  <a:t> </a:t>
                </a:r>
                <a:endParaRPr lang="en-US" altLang="zh-CN" sz="3000" dirty="0">
                  <a:latin typeface="楷体" panose="02010609060101010101" pitchFamily="49" charset="-122"/>
                  <a:ea typeface="楷体" panose="02010609060101010101" pitchFamily="49" charset="-122"/>
                </a:endParaRPr>
              </a:p>
            </p:txBody>
          </p:sp>
        </mc:Choice>
        <mc:Fallback>
          <p:sp>
            <p:nvSpPr>
              <p:cNvPr id="10" name="标题 1"/>
              <p:cNvSpPr txBox="1">
                <a:spLocks noRot="1" noChangeAspect="1" noMove="1" noResize="1" noEditPoints="1" noAdjustHandles="1" noChangeArrowheads="1" noChangeShapeType="1" noTextEdit="1"/>
              </p:cNvSpPr>
              <p:nvPr/>
            </p:nvSpPr>
            <p:spPr>
              <a:xfrm>
                <a:off x="4244599" y="4017686"/>
                <a:ext cx="2874350" cy="964097"/>
              </a:xfrm>
              <a:prstGeom prst="rect">
                <a:avLst/>
              </a:prstGeom>
              <a:blipFill rotWithShape="1">
                <a:blip r:embed="rId5"/>
                <a:stretch>
                  <a:fillRect l="-9" t="-4" r="21" b="2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标题 1"/>
              <p:cNvSpPr txBox="1"/>
              <p:nvPr/>
            </p:nvSpPr>
            <p:spPr>
              <a:xfrm>
                <a:off x="858520" y="3098349"/>
                <a:ext cx="3562446" cy="964097"/>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lnSpc>
                    <a:spcPct val="120000"/>
                  </a:lnSpc>
                </a:pPr>
                <a14:m>
                  <m:oMath xmlns:m="http://schemas.openxmlformats.org/officeDocument/2006/math">
                    <m:r>
                      <a:rPr lang="en-US" altLang="zh-CN" sz="3000" b="0" i="1" smtClean="0">
                        <a:latin typeface="Cambria Math" panose="02040503050406030204" pitchFamily="18" charset="0"/>
                        <a:ea typeface="楷体" panose="02010609060101010101" pitchFamily="49" charset="-122"/>
                      </a:rPr>
                      <m:t>𝑓</m:t>
                    </m:r>
                    <m:d>
                      <m:dPr>
                        <m:ctrlPr>
                          <a:rPr lang="en-US" altLang="zh-CN" sz="3000" b="0" i="1" smtClean="0">
                            <a:latin typeface="Cambria Math" panose="02040503050406030204" pitchFamily="18" charset="0"/>
                            <a:ea typeface="楷体" panose="02010609060101010101" pitchFamily="49" charset="-122"/>
                          </a:rPr>
                        </m:ctrlPr>
                      </m:dPr>
                      <m:e>
                        <m:r>
                          <a:rPr lang="en-US" altLang="zh-CN" sz="3000" b="0" i="1" smtClean="0">
                            <a:latin typeface="Cambria Math" panose="02040503050406030204" pitchFamily="18" charset="0"/>
                            <a:ea typeface="楷体" panose="02010609060101010101" pitchFamily="49" charset="-122"/>
                          </a:rPr>
                          <m:t>𝑧</m:t>
                        </m:r>
                      </m:e>
                    </m:d>
                    <m:r>
                      <a:rPr lang="en-US" altLang="zh-CN" sz="3000" b="0" i="1" smtClean="0">
                        <a:latin typeface="Cambria Math" panose="02040503050406030204" pitchFamily="18" charset="0"/>
                        <a:ea typeface="楷体" panose="02010609060101010101" pitchFamily="49" charset="-122"/>
                      </a:rPr>
                      <m:t>=</m:t>
                    </m:r>
                    <m:f>
                      <m:fPr>
                        <m:ctrlPr>
                          <a:rPr lang="en-US" altLang="zh-CN" sz="3000" b="0" i="1" smtClean="0">
                            <a:latin typeface="Cambria Math" panose="02040503050406030204" pitchFamily="18" charset="0"/>
                            <a:ea typeface="楷体" panose="02010609060101010101" pitchFamily="49" charset="-122"/>
                          </a:rPr>
                        </m:ctrlPr>
                      </m:fPr>
                      <m:num>
                        <m:r>
                          <a:rPr lang="en-US" altLang="zh-CN" sz="3000" b="0" i="1" smtClean="0">
                            <a:latin typeface="Cambria Math" panose="02040503050406030204" pitchFamily="18" charset="0"/>
                            <a:ea typeface="楷体" panose="02010609060101010101" pitchFamily="49" charset="-122"/>
                          </a:rPr>
                          <m:t>1</m:t>
                        </m:r>
                      </m:num>
                      <m:den>
                        <m:r>
                          <a:rPr lang="en-US" altLang="zh-CN" sz="3000" b="0" i="1" smtClean="0">
                            <a:latin typeface="Cambria Math" panose="02040503050406030204" pitchFamily="18" charset="0"/>
                            <a:ea typeface="楷体" panose="02010609060101010101" pitchFamily="49" charset="-122"/>
                          </a:rPr>
                          <m:t>2</m:t>
                        </m:r>
                        <m:r>
                          <a:rPr lang="zh-CN" altLang="en-US" sz="3000" b="0" i="1" smtClean="0">
                            <a:latin typeface="Cambria Math" panose="02040503050406030204" pitchFamily="18" charset="0"/>
                            <a:ea typeface="楷体" panose="02010609060101010101" pitchFamily="49" charset="-122"/>
                          </a:rPr>
                          <m:t>𝜋</m:t>
                        </m:r>
                        <m:r>
                          <a:rPr lang="en-US" altLang="zh-CN" sz="3000" b="0" i="1" smtClean="0">
                            <a:latin typeface="Cambria Math" panose="02040503050406030204" pitchFamily="18" charset="0"/>
                            <a:ea typeface="楷体" panose="02010609060101010101" pitchFamily="49" charset="-122"/>
                          </a:rPr>
                          <m:t>𝑖</m:t>
                        </m:r>
                      </m:den>
                    </m:f>
                    <m:nary>
                      <m:naryPr>
                        <m:chr m:val="∮"/>
                        <m:ctrlPr>
                          <a:rPr lang="en-US" altLang="zh-CN" sz="3000" b="0" i="1" smtClean="0">
                            <a:latin typeface="Cambria Math" panose="02040503050406030204" pitchFamily="18" charset="0"/>
                            <a:ea typeface="楷体" panose="02010609060101010101" pitchFamily="49" charset="-122"/>
                          </a:rPr>
                        </m:ctrlPr>
                      </m:naryPr>
                      <m:sub>
                        <m:r>
                          <m:rPr>
                            <m:brk m:alnAt="23"/>
                          </m:rPr>
                          <a:rPr lang="en-US" altLang="zh-CN" sz="3000" b="0" i="1" smtClean="0">
                            <a:latin typeface="Cambria Math" panose="02040503050406030204" pitchFamily="18" charset="0"/>
                            <a:ea typeface="楷体" panose="02010609060101010101" pitchFamily="49" charset="-122"/>
                          </a:rPr>
                          <m:t>𝐶</m:t>
                        </m:r>
                      </m:sub>
                      <m:sup/>
                      <m:e>
                        <m:f>
                          <m:fPr>
                            <m:ctrlPr>
                              <a:rPr lang="en-US" altLang="zh-CN" sz="3000" b="0" i="1" smtClean="0">
                                <a:latin typeface="Cambria Math" panose="02040503050406030204" pitchFamily="18" charset="0"/>
                                <a:ea typeface="楷体" panose="02010609060101010101" pitchFamily="49" charset="-122"/>
                              </a:rPr>
                            </m:ctrlPr>
                          </m:fPr>
                          <m:num>
                            <m:r>
                              <a:rPr lang="en-US" altLang="zh-CN" sz="3000" b="0" i="1" smtClean="0">
                                <a:latin typeface="Cambria Math" panose="02040503050406030204" pitchFamily="18" charset="0"/>
                                <a:ea typeface="楷体" panose="02010609060101010101" pitchFamily="49" charset="-122"/>
                              </a:rPr>
                              <m:t>𝑓</m:t>
                            </m:r>
                            <m:r>
                              <a:rPr lang="en-US" altLang="zh-CN" sz="3000" b="0" i="1" smtClean="0">
                                <a:latin typeface="Cambria Math" panose="02040503050406030204" pitchFamily="18" charset="0"/>
                                <a:ea typeface="楷体" panose="02010609060101010101" pitchFamily="49" charset="-122"/>
                              </a:rPr>
                              <m:t>(</m:t>
                            </m:r>
                            <m:r>
                              <a:rPr lang="zh-CN" altLang="en-US" sz="3000" b="0" i="1" smtClean="0">
                                <a:latin typeface="Cambria Math" panose="02040503050406030204" pitchFamily="18" charset="0"/>
                                <a:ea typeface="楷体" panose="02010609060101010101" pitchFamily="49" charset="-122"/>
                              </a:rPr>
                              <m:t>𝜁</m:t>
                            </m:r>
                            <m:r>
                              <a:rPr lang="en-US" altLang="zh-CN" sz="3000" b="0" i="1" smtClean="0">
                                <a:latin typeface="Cambria Math" panose="02040503050406030204" pitchFamily="18" charset="0"/>
                                <a:ea typeface="楷体" panose="02010609060101010101" pitchFamily="49" charset="-122"/>
                              </a:rPr>
                              <m:t>)</m:t>
                            </m:r>
                          </m:num>
                          <m:den>
                            <m:r>
                              <a:rPr lang="zh-CN" altLang="en-US" sz="3000" b="0" i="1" smtClean="0">
                                <a:latin typeface="Cambria Math" panose="02040503050406030204" pitchFamily="18" charset="0"/>
                                <a:ea typeface="楷体" panose="02010609060101010101" pitchFamily="49" charset="-122"/>
                              </a:rPr>
                              <m:t>𝜁</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𝑧</m:t>
                            </m:r>
                          </m:den>
                        </m:f>
                      </m:e>
                    </m:nary>
                    <m:r>
                      <a:rPr lang="en-US" altLang="zh-CN" sz="3000" b="0" i="1" smtClean="0">
                        <a:latin typeface="Cambria Math" panose="02040503050406030204" pitchFamily="18" charset="0"/>
                        <a:ea typeface="楷体" panose="02010609060101010101" pitchFamily="49" charset="-122"/>
                      </a:rPr>
                      <m:t>𝑑</m:t>
                    </m:r>
                    <m:r>
                      <a:rPr lang="zh-CN" altLang="en-US" sz="3000" b="0" i="1" smtClean="0">
                        <a:latin typeface="Cambria Math" panose="02040503050406030204" pitchFamily="18" charset="0"/>
                        <a:ea typeface="楷体" panose="02010609060101010101" pitchFamily="49" charset="-122"/>
                      </a:rPr>
                      <m:t>𝜁</m:t>
                    </m:r>
                  </m:oMath>
                </a14:m>
                <a:r>
                  <a:rPr lang="en-US" altLang="zh-CN" sz="3000" dirty="0">
                    <a:latin typeface="楷体" panose="02010609060101010101" pitchFamily="49" charset="-122"/>
                    <a:ea typeface="楷体" panose="02010609060101010101" pitchFamily="49" charset="-122"/>
                  </a:rPr>
                  <a:t> </a:t>
                </a:r>
                <a:endParaRPr lang="en-US" altLang="zh-CN" sz="3000" dirty="0">
                  <a:latin typeface="楷体" panose="02010609060101010101" pitchFamily="49" charset="-122"/>
                  <a:ea typeface="楷体" panose="02010609060101010101" pitchFamily="49" charset="-122"/>
                </a:endParaRPr>
              </a:p>
            </p:txBody>
          </p:sp>
        </mc:Choice>
        <mc:Fallback>
          <p:sp>
            <p:nvSpPr>
              <p:cNvPr id="11" name="标题 1"/>
              <p:cNvSpPr txBox="1">
                <a:spLocks noRot="1" noChangeAspect="1" noMove="1" noResize="1" noEditPoints="1" noAdjustHandles="1" noChangeArrowheads="1" noChangeShapeType="1" noTextEdit="1"/>
              </p:cNvSpPr>
              <p:nvPr/>
            </p:nvSpPr>
            <p:spPr>
              <a:xfrm>
                <a:off x="858520" y="3098349"/>
                <a:ext cx="3562446" cy="964097"/>
              </a:xfrm>
              <a:prstGeom prst="rect">
                <a:avLst/>
              </a:prstGeom>
              <a:blipFill rotWithShape="1">
                <a:blip r:embed="rId6"/>
                <a:stretch>
                  <a:fillRect t="-19" r="3" b="3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标题 1"/>
              <p:cNvSpPr txBox="1"/>
              <p:nvPr/>
            </p:nvSpPr>
            <p:spPr>
              <a:xfrm>
                <a:off x="1670005" y="4994791"/>
                <a:ext cx="1870755" cy="964097"/>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lnSpc>
                    <a:spcPct val="120000"/>
                  </a:lnSpc>
                </a:pPr>
                <a14:m>
                  <m:oMath xmlns:m="http://schemas.openxmlformats.org/officeDocument/2006/math">
                    <m:r>
                      <a:rPr lang="en-US" altLang="zh-CN" sz="3000" b="0" i="1" smtClean="0">
                        <a:latin typeface="Cambria Math" panose="02040503050406030204" pitchFamily="18" charset="0"/>
                        <a:ea typeface="楷体" panose="02010609060101010101" pitchFamily="49" charset="-122"/>
                      </a:rPr>
                      <m:t>=</m:t>
                    </m:r>
                    <m:f>
                      <m:fPr>
                        <m:ctrlPr>
                          <a:rPr lang="en-US" altLang="zh-CN" sz="3000" b="0" i="1" smtClean="0">
                            <a:latin typeface="Cambria Math" panose="02040503050406030204" pitchFamily="18" charset="0"/>
                            <a:ea typeface="楷体" panose="02010609060101010101" pitchFamily="49" charset="-122"/>
                          </a:rPr>
                        </m:ctrlPr>
                      </m:fPr>
                      <m:num>
                        <m:r>
                          <a:rPr lang="en-US" altLang="zh-CN" sz="3000" b="0" i="1" smtClean="0">
                            <a:latin typeface="Cambria Math" panose="02040503050406030204" pitchFamily="18" charset="0"/>
                            <a:ea typeface="楷体" panose="02010609060101010101" pitchFamily="49" charset="-122"/>
                          </a:rPr>
                          <m:t>𝑀</m:t>
                        </m:r>
                      </m:num>
                      <m:den>
                        <m:r>
                          <a:rPr lang="en-US" altLang="zh-CN" sz="3000" b="0" i="1" smtClean="0">
                            <a:latin typeface="Cambria Math" panose="02040503050406030204" pitchFamily="18" charset="0"/>
                            <a:ea typeface="楷体" panose="02010609060101010101" pitchFamily="49" charset="-122"/>
                          </a:rPr>
                          <m:t>2</m:t>
                        </m:r>
                        <m:r>
                          <a:rPr lang="zh-CN" altLang="en-US" sz="3000" b="0" i="1" smtClean="0">
                            <a:latin typeface="Cambria Math" panose="02040503050406030204" pitchFamily="18" charset="0"/>
                            <a:ea typeface="楷体" panose="02010609060101010101" pitchFamily="49" charset="-122"/>
                          </a:rPr>
                          <m:t>𝜋</m:t>
                        </m:r>
                        <m:r>
                          <a:rPr lang="en-US" altLang="zh-CN" sz="3000" b="0" i="1" smtClean="0">
                            <a:latin typeface="Cambria Math" panose="02040503050406030204" pitchFamily="18" charset="0"/>
                            <a:ea typeface="楷体" panose="02010609060101010101" pitchFamily="49" charset="-122"/>
                          </a:rPr>
                          <m:t>𝑖</m:t>
                        </m:r>
                      </m:den>
                    </m:f>
                  </m:oMath>
                </a14:m>
                <a:r>
                  <a:rPr lang="en-US" altLang="zh-CN" sz="3000" dirty="0">
                    <a:ea typeface="楷体" panose="02010609060101010101" pitchFamily="49" charset="-122"/>
                  </a:rPr>
                  <a:t> </a:t>
                </a:r>
                <a14:m>
                  <m:oMath xmlns:m="http://schemas.openxmlformats.org/officeDocument/2006/math">
                    <m:r>
                      <a:rPr lang="en-US" altLang="zh-CN" sz="3000" i="1" smtClean="0">
                        <a:latin typeface="Cambria Math" panose="02040503050406030204" pitchFamily="18" charset="0"/>
                        <a:ea typeface="Cambria Math" panose="02040503050406030204" pitchFamily="18" charset="0"/>
                      </a:rPr>
                      <m:t>∙</m:t>
                    </m:r>
                    <m:r>
                      <a:rPr lang="en-US" altLang="zh-CN" sz="3000" i="1">
                        <a:latin typeface="Cambria Math" panose="02040503050406030204" pitchFamily="18" charset="0"/>
                        <a:ea typeface="楷体" panose="02010609060101010101" pitchFamily="49" charset="-122"/>
                      </a:rPr>
                      <m:t>2</m:t>
                    </m:r>
                    <m:r>
                      <a:rPr lang="zh-CN" altLang="en-US" sz="3000" i="1">
                        <a:latin typeface="Cambria Math" panose="02040503050406030204" pitchFamily="18" charset="0"/>
                        <a:ea typeface="楷体" panose="02010609060101010101" pitchFamily="49" charset="-122"/>
                      </a:rPr>
                      <m:t>𝜋</m:t>
                    </m:r>
                    <m:r>
                      <a:rPr lang="en-US" altLang="zh-CN" sz="3000" i="1">
                        <a:latin typeface="Cambria Math" panose="02040503050406030204" pitchFamily="18" charset="0"/>
                        <a:ea typeface="楷体" panose="02010609060101010101" pitchFamily="49" charset="-122"/>
                      </a:rPr>
                      <m:t>𝑖</m:t>
                    </m:r>
                  </m:oMath>
                </a14:m>
                <a:endParaRPr lang="en-US" altLang="zh-CN" sz="3000" dirty="0">
                  <a:latin typeface="楷体" panose="02010609060101010101" pitchFamily="49" charset="-122"/>
                  <a:ea typeface="楷体" panose="02010609060101010101" pitchFamily="49" charset="-122"/>
                </a:endParaRPr>
              </a:p>
            </p:txBody>
          </p:sp>
        </mc:Choice>
        <mc:Fallback>
          <p:sp>
            <p:nvSpPr>
              <p:cNvPr id="12" name="标题 1"/>
              <p:cNvSpPr txBox="1">
                <a:spLocks noRot="1" noChangeAspect="1" noMove="1" noResize="1" noEditPoints="1" noAdjustHandles="1" noChangeArrowheads="1" noChangeShapeType="1" noTextEdit="1"/>
              </p:cNvSpPr>
              <p:nvPr/>
            </p:nvSpPr>
            <p:spPr>
              <a:xfrm>
                <a:off x="1670005" y="4994791"/>
                <a:ext cx="1870755" cy="964097"/>
              </a:xfrm>
              <a:prstGeom prst="rect">
                <a:avLst/>
              </a:prstGeom>
              <a:blipFill rotWithShape="1">
                <a:blip r:embed="rId7"/>
                <a:stretch>
                  <a:fillRect l="-32" t="-54" b="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标题 1"/>
              <p:cNvSpPr txBox="1"/>
              <p:nvPr/>
            </p:nvSpPr>
            <p:spPr>
              <a:xfrm>
                <a:off x="3431074" y="5088420"/>
                <a:ext cx="989892" cy="964097"/>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lnSpc>
                    <a:spcPct val="120000"/>
                  </a:lnSpc>
                </a:pPr>
                <a14:m>
                  <m:oMathPara xmlns:m="http://schemas.openxmlformats.org/officeDocument/2006/math">
                    <m:oMathParaPr>
                      <m:jc m:val="centerGroup"/>
                    </m:oMathParaPr>
                    <m:oMath xmlns:m="http://schemas.openxmlformats.org/officeDocument/2006/math">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𝑀</m:t>
                      </m:r>
                    </m:oMath>
                  </m:oMathPara>
                </a14:m>
                <a:endParaRPr lang="en-US" altLang="zh-CN" sz="3000" dirty="0">
                  <a:latin typeface="楷体" panose="02010609060101010101" pitchFamily="49" charset="-122"/>
                  <a:ea typeface="楷体" panose="02010609060101010101" pitchFamily="49" charset="-122"/>
                </a:endParaRPr>
              </a:p>
            </p:txBody>
          </p:sp>
        </mc:Choice>
        <mc:Fallback>
          <p:sp>
            <p:nvSpPr>
              <p:cNvPr id="13" name="标题 1"/>
              <p:cNvSpPr txBox="1">
                <a:spLocks noRot="1" noChangeAspect="1" noMove="1" noResize="1" noEditPoints="1" noAdjustHandles="1" noChangeArrowheads="1" noChangeShapeType="1" noTextEdit="1"/>
              </p:cNvSpPr>
              <p:nvPr/>
            </p:nvSpPr>
            <p:spPr>
              <a:xfrm>
                <a:off x="3431074" y="5088420"/>
                <a:ext cx="989892" cy="964097"/>
              </a:xfrm>
              <a:prstGeom prst="rect">
                <a:avLst/>
              </a:prstGeom>
              <a:blipFill rotWithShape="1">
                <a:blip r:embed="rId8"/>
                <a:stretch>
                  <a:fillRect l="-17" t="-17" r="10" b="34"/>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P spid="4" grpId="0"/>
      <p:bldP spid="5" grpId="0"/>
      <p:bldP spid="10" grpId="0"/>
      <p:bldP spid="11" grpId="0"/>
      <p:bldP spid="12"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标题 1"/>
              <p:cNvSpPr txBox="1"/>
              <p:nvPr/>
            </p:nvSpPr>
            <p:spPr>
              <a:xfrm>
                <a:off x="5850756" y="2460993"/>
                <a:ext cx="1728604" cy="88253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ea typeface="Cambria Math" panose="02040503050406030204" pitchFamily="18" charset="0"/>
                        </a:rPr>
                        <m:t>⇒</m:t>
                      </m:r>
                      <m:r>
                        <a:rPr lang="en-US" altLang="zh-CN" sz="3200" b="0" i="1" smtClean="0">
                          <a:latin typeface="Cambria Math" panose="02040503050406030204" pitchFamily="18" charset="0"/>
                          <a:ea typeface="楷体" panose="02010609060101010101" pitchFamily="49" charset="-122"/>
                        </a:rPr>
                        <m:t>𝐼</m:t>
                      </m:r>
                      <m:r>
                        <a:rPr lang="en-US" altLang="zh-CN" sz="3200" b="0" i="1" smtClean="0">
                          <a:latin typeface="Cambria Math" panose="02040503050406030204" pitchFamily="18" charset="0"/>
                          <a:ea typeface="楷体" panose="02010609060101010101" pitchFamily="49" charset="-122"/>
                        </a:rPr>
                        <m:t>=</m:t>
                      </m:r>
                      <m:r>
                        <a:rPr lang="en-US" altLang="zh-CN" sz="3200" b="0" i="1" smtClean="0">
                          <a:latin typeface="Cambria Math" panose="02040503050406030204" pitchFamily="18" charset="0"/>
                          <a:ea typeface="楷体" panose="02010609060101010101" pitchFamily="49" charset="-122"/>
                        </a:rPr>
                        <m:t>0</m:t>
                      </m:r>
                    </m:oMath>
                  </m:oMathPara>
                </a14:m>
                <a:endParaRPr lang="en-US" altLang="zh-CN" sz="3200" dirty="0">
                  <a:solidFill>
                    <a:srgbClr val="FF0000"/>
                  </a:solidFill>
                  <a:latin typeface="楷体" panose="02010609060101010101" pitchFamily="49" charset="-122"/>
                  <a:ea typeface="楷体" panose="02010609060101010101" pitchFamily="49" charset="-122"/>
                </a:endParaRPr>
              </a:p>
            </p:txBody>
          </p:sp>
        </mc:Choice>
        <mc:Fallback>
          <p:sp>
            <p:nvSpPr>
              <p:cNvPr id="3" name="标题 1"/>
              <p:cNvSpPr txBox="1">
                <a:spLocks noRot="1" noChangeAspect="1" noMove="1" noResize="1" noEditPoints="1" noAdjustHandles="1" noChangeArrowheads="1" noChangeShapeType="1" noTextEdit="1"/>
              </p:cNvSpPr>
              <p:nvPr/>
            </p:nvSpPr>
            <p:spPr>
              <a:xfrm>
                <a:off x="5850756" y="2460993"/>
                <a:ext cx="1728604" cy="882536"/>
              </a:xfrm>
              <a:prstGeom prst="rect">
                <a:avLst/>
              </a:prstGeom>
              <a:blipFill rotWithShape="1">
                <a:blip r:embed="rId1"/>
                <a:stretch>
                  <a:fillRect l="-29" t="-42" b="2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标题 1"/>
              <p:cNvSpPr txBox="1"/>
              <p:nvPr/>
            </p:nvSpPr>
            <p:spPr>
              <a:xfrm>
                <a:off x="190032" y="277595"/>
                <a:ext cx="8581390" cy="130746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i="1" smtClean="0">
                        <a:latin typeface="Cambria Math" panose="02040503050406030204" pitchFamily="18" charset="0"/>
                        <a:ea typeface="楷体" panose="02010609060101010101" pitchFamily="49" charset="-122"/>
                      </a:rPr>
                      <m:t>𝐸𝑔</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𝐼</m:t>
                    </m:r>
                    <m:r>
                      <a:rPr lang="en-US" altLang="zh-CN" sz="3000" b="0" i="1" smtClean="0">
                        <a:latin typeface="Cambria Math" panose="02040503050406030204" pitchFamily="18" charset="0"/>
                        <a:ea typeface="楷体" panose="02010609060101010101" pitchFamily="49" charset="-122"/>
                      </a:rPr>
                      <m:t>=</m:t>
                    </m:r>
                    <m:nary>
                      <m:naryPr>
                        <m:chr m:val="∮"/>
                        <m:ctrlPr>
                          <a:rPr lang="en-US" altLang="zh-CN" sz="3000" b="0" i="1" smtClean="0">
                            <a:latin typeface="Cambria Math" panose="02040503050406030204" pitchFamily="18" charset="0"/>
                            <a:ea typeface="楷体" panose="02010609060101010101" pitchFamily="49" charset="-122"/>
                          </a:rPr>
                        </m:ctrlPr>
                      </m:naryPr>
                      <m:sub>
                        <m:r>
                          <m:rPr>
                            <m:brk m:alnAt="23"/>
                          </m:rPr>
                          <a:rPr lang="en-US" altLang="zh-CN" sz="3000" b="0" i="1" smtClean="0">
                            <a:latin typeface="Cambria Math" panose="02040503050406030204" pitchFamily="18" charset="0"/>
                            <a:ea typeface="楷体" panose="02010609060101010101" pitchFamily="49" charset="-122"/>
                          </a:rPr>
                          <m:t>𝐶</m:t>
                        </m:r>
                      </m:sub>
                      <m:sup/>
                      <m:e>
                        <m:f>
                          <m:fPr>
                            <m:ctrlPr>
                              <a:rPr lang="en-US" altLang="zh-CN" sz="3000" b="0" i="1" smtClean="0">
                                <a:latin typeface="Cambria Math" panose="02040503050406030204" pitchFamily="18" charset="0"/>
                                <a:ea typeface="楷体" panose="02010609060101010101" pitchFamily="49" charset="-122"/>
                              </a:rPr>
                            </m:ctrlPr>
                          </m:fPr>
                          <m:num>
                            <m:sSup>
                              <m:sSupPr>
                                <m:ctrlPr>
                                  <a:rPr lang="en-US" altLang="zh-CN" sz="3000" b="0" i="1" smtClean="0">
                                    <a:latin typeface="Cambria Math" panose="02040503050406030204" pitchFamily="18" charset="0"/>
                                    <a:ea typeface="楷体" panose="02010609060101010101" pitchFamily="49" charset="-122"/>
                                  </a:rPr>
                                </m:ctrlPr>
                              </m:sSupPr>
                              <m:e>
                                <m:r>
                                  <a:rPr lang="en-US" altLang="zh-CN" sz="3000" b="0" i="1" smtClean="0">
                                    <a:latin typeface="Cambria Math" panose="02040503050406030204" pitchFamily="18" charset="0"/>
                                    <a:ea typeface="楷体" panose="02010609060101010101" pitchFamily="49" charset="-122"/>
                                  </a:rPr>
                                  <m:t>𝑒</m:t>
                                </m:r>
                              </m:e>
                              <m:sup>
                                <m:r>
                                  <a:rPr lang="en-US" altLang="zh-CN" sz="3000" b="0" i="1" smtClean="0">
                                    <a:latin typeface="Cambria Math" panose="02040503050406030204" pitchFamily="18" charset="0"/>
                                    <a:ea typeface="楷体" panose="02010609060101010101" pitchFamily="49" charset="-122"/>
                                  </a:rPr>
                                  <m:t>𝑧</m:t>
                                </m:r>
                              </m:sup>
                            </m:sSup>
                          </m:num>
                          <m:den>
                            <m:r>
                              <a:rPr lang="en-US" altLang="zh-CN" sz="3000" b="0" i="1" smtClean="0">
                                <a:latin typeface="Cambria Math" panose="02040503050406030204" pitchFamily="18" charset="0"/>
                                <a:ea typeface="楷体" panose="02010609060101010101" pitchFamily="49" charset="-122"/>
                              </a:rPr>
                              <m:t>𝑧</m:t>
                            </m:r>
                            <m:r>
                              <a:rPr lang="en-US" altLang="zh-CN" sz="3000" b="0" i="1" smtClean="0">
                                <a:latin typeface="Cambria Math" panose="02040503050406030204" pitchFamily="18" charset="0"/>
                                <a:ea typeface="楷体" panose="02010609060101010101" pitchFamily="49" charset="-122"/>
                              </a:rPr>
                              <m:t>+</m:t>
                            </m:r>
                            <m:f>
                              <m:fPr>
                                <m:ctrlPr>
                                  <a:rPr lang="en-US" altLang="zh-CN" sz="3000" b="0" i="1" smtClean="0">
                                    <a:latin typeface="Cambria Math" panose="02040503050406030204" pitchFamily="18" charset="0"/>
                                    <a:ea typeface="楷体" panose="02010609060101010101" pitchFamily="49" charset="-122"/>
                                  </a:rPr>
                                </m:ctrlPr>
                              </m:fPr>
                              <m:num>
                                <m:r>
                                  <a:rPr lang="zh-CN" altLang="en-US" sz="3000" b="0" i="1" smtClean="0">
                                    <a:latin typeface="Cambria Math" panose="02040503050406030204" pitchFamily="18" charset="0"/>
                                    <a:ea typeface="楷体" panose="02010609060101010101" pitchFamily="49" charset="-122"/>
                                  </a:rPr>
                                  <m:t>𝜋</m:t>
                                </m:r>
                              </m:num>
                              <m:den>
                                <m:r>
                                  <a:rPr lang="en-US" altLang="zh-CN" sz="3000" b="0" i="1" smtClean="0">
                                    <a:latin typeface="Cambria Math" panose="02040503050406030204" pitchFamily="18" charset="0"/>
                                    <a:ea typeface="楷体" panose="02010609060101010101" pitchFamily="49" charset="-122"/>
                                  </a:rPr>
                                  <m:t>2</m:t>
                                </m:r>
                              </m:den>
                            </m:f>
                            <m:r>
                              <a:rPr lang="en-US" altLang="zh-CN" sz="3000" b="0" i="1" smtClean="0">
                                <a:latin typeface="Cambria Math" panose="02040503050406030204" pitchFamily="18" charset="0"/>
                                <a:ea typeface="楷体" panose="02010609060101010101" pitchFamily="49" charset="-122"/>
                              </a:rPr>
                              <m:t>𝑖</m:t>
                            </m:r>
                          </m:den>
                        </m:f>
                        <m:r>
                          <a:rPr lang="en-US" altLang="zh-CN" sz="3000" b="0" i="1" smtClean="0">
                            <a:latin typeface="Cambria Math" panose="02040503050406030204" pitchFamily="18" charset="0"/>
                            <a:ea typeface="楷体" panose="02010609060101010101" pitchFamily="49" charset="-122"/>
                          </a:rPr>
                          <m:t>𝑑𝑧</m:t>
                        </m:r>
                      </m:e>
                    </m:nary>
                  </m:oMath>
                </a14:m>
                <a:r>
                  <a:rPr lang="zh-CN" altLang="en-US" sz="3000" dirty="0">
                    <a:latin typeface="楷体" panose="02010609060101010101" pitchFamily="49" charset="-122"/>
                    <a:ea typeface="楷体" panose="02010609060101010101" pitchFamily="49" charset="-122"/>
                  </a:rPr>
                  <a:t>，其中</a:t>
                </a:r>
                <a14:m>
                  <m:oMath xmlns:m="http://schemas.openxmlformats.org/officeDocument/2006/math">
                    <m:r>
                      <a:rPr lang="en-US" altLang="zh-CN" sz="3000" b="0" i="1" smtClean="0">
                        <a:latin typeface="Cambria Math" panose="02040503050406030204" pitchFamily="18" charset="0"/>
                        <a:ea typeface="楷体" panose="02010609060101010101" pitchFamily="49" charset="-122"/>
                      </a:rPr>
                      <m:t>𝐶</m:t>
                    </m:r>
                  </m:oMath>
                </a14:m>
                <a:r>
                  <a:rPr lang="zh-CN" altLang="en-US" sz="3000" dirty="0">
                    <a:latin typeface="楷体" panose="02010609060101010101" pitchFamily="49" charset="-122"/>
                    <a:ea typeface="楷体" panose="02010609060101010101" pitchFamily="49" charset="-122"/>
                  </a:rPr>
                  <a:t>为</a:t>
                </a:r>
                <a14:m>
                  <m:oMath xmlns:m="http://schemas.openxmlformats.org/officeDocument/2006/math">
                    <m:d>
                      <m:dPr>
                        <m:ctrlPr>
                          <a:rPr lang="en-US" altLang="zh-CN" sz="3000" b="0" i="1" dirty="0" smtClean="0">
                            <a:latin typeface="Cambria Math" panose="02040503050406030204" pitchFamily="18" charset="0"/>
                            <a:ea typeface="楷体" panose="02010609060101010101" pitchFamily="49" charset="-122"/>
                          </a:rPr>
                        </m:ctrlPr>
                      </m:dPr>
                      <m:e>
                        <m:r>
                          <a:rPr lang="en-US" altLang="zh-CN" sz="3000" b="0" i="1" dirty="0" smtClean="0">
                            <a:latin typeface="Cambria Math" panose="02040503050406030204" pitchFamily="18" charset="0"/>
                            <a:ea typeface="楷体" panose="02010609060101010101" pitchFamily="49" charset="-122"/>
                          </a:rPr>
                          <m:t>1</m:t>
                        </m:r>
                      </m:e>
                    </m:d>
                    <m:d>
                      <m:dPr>
                        <m:begChr m:val="|"/>
                        <m:endChr m:val="|"/>
                        <m:ctrlPr>
                          <a:rPr lang="en-US" altLang="zh-CN" sz="3000" b="0" i="1" dirty="0" smtClean="0">
                            <a:latin typeface="Cambria Math" panose="02040503050406030204" pitchFamily="18" charset="0"/>
                            <a:ea typeface="楷体" panose="02010609060101010101" pitchFamily="49" charset="-122"/>
                          </a:rPr>
                        </m:ctrlPr>
                      </m:dPr>
                      <m:e>
                        <m:r>
                          <a:rPr lang="en-US" altLang="zh-CN" sz="3000" b="0" i="1" dirty="0" smtClean="0">
                            <a:latin typeface="Cambria Math" panose="02040503050406030204" pitchFamily="18" charset="0"/>
                            <a:ea typeface="楷体" panose="02010609060101010101" pitchFamily="49" charset="-122"/>
                          </a:rPr>
                          <m:t>𝑧</m:t>
                        </m:r>
                      </m:e>
                    </m:d>
                    <m:r>
                      <a:rPr lang="en-US" altLang="zh-CN" sz="3000" b="0" i="1" dirty="0" smtClean="0">
                        <a:latin typeface="Cambria Math" panose="02040503050406030204" pitchFamily="18" charset="0"/>
                        <a:ea typeface="楷体" panose="02010609060101010101" pitchFamily="49" charset="-122"/>
                      </a:rPr>
                      <m:t>=</m:t>
                    </m:r>
                    <m:r>
                      <a:rPr lang="en-US" altLang="zh-CN" sz="3000" b="0" i="1" dirty="0" smtClean="0">
                        <a:latin typeface="Cambria Math" panose="02040503050406030204" pitchFamily="18" charset="0"/>
                        <a:ea typeface="楷体" panose="02010609060101010101" pitchFamily="49" charset="-122"/>
                      </a:rPr>
                      <m:t>1</m:t>
                    </m:r>
                    <m:r>
                      <a:rPr lang="en-US" altLang="zh-CN" sz="3000" b="0" i="1" dirty="0" smtClean="0">
                        <a:latin typeface="Cambria Math" panose="02040503050406030204" pitchFamily="18" charset="0"/>
                        <a:ea typeface="楷体" panose="02010609060101010101" pitchFamily="49" charset="-122"/>
                      </a:rPr>
                      <m:t>,   </m:t>
                    </m:r>
                    <m:d>
                      <m:dPr>
                        <m:ctrlPr>
                          <a:rPr lang="en-US" altLang="zh-CN" sz="3000" b="0" i="1" dirty="0" smtClean="0">
                            <a:latin typeface="Cambria Math" panose="02040503050406030204" pitchFamily="18" charset="0"/>
                            <a:ea typeface="楷体" panose="02010609060101010101" pitchFamily="49" charset="-122"/>
                          </a:rPr>
                        </m:ctrlPr>
                      </m:dPr>
                      <m:e>
                        <m:r>
                          <a:rPr lang="en-US" altLang="zh-CN" sz="3000" b="0" i="1" dirty="0" smtClean="0">
                            <a:latin typeface="Cambria Math" panose="02040503050406030204" pitchFamily="18" charset="0"/>
                            <a:ea typeface="楷体" panose="02010609060101010101" pitchFamily="49" charset="-122"/>
                          </a:rPr>
                          <m:t>2</m:t>
                        </m:r>
                      </m:e>
                    </m:d>
                    <m:d>
                      <m:dPr>
                        <m:begChr m:val="|"/>
                        <m:endChr m:val="|"/>
                        <m:ctrlPr>
                          <a:rPr lang="en-US" altLang="zh-CN" sz="3000" b="0" i="1" dirty="0" smtClean="0">
                            <a:latin typeface="Cambria Math" panose="02040503050406030204" pitchFamily="18" charset="0"/>
                            <a:ea typeface="楷体" panose="02010609060101010101" pitchFamily="49" charset="-122"/>
                          </a:rPr>
                        </m:ctrlPr>
                      </m:dPr>
                      <m:e>
                        <m:r>
                          <a:rPr lang="en-US" altLang="zh-CN" sz="3000" b="0" i="1" dirty="0" smtClean="0">
                            <a:latin typeface="Cambria Math" panose="02040503050406030204" pitchFamily="18" charset="0"/>
                            <a:ea typeface="楷体" panose="02010609060101010101" pitchFamily="49" charset="-122"/>
                          </a:rPr>
                          <m:t>𝑧</m:t>
                        </m:r>
                      </m:e>
                    </m:d>
                    <m:r>
                      <a:rPr lang="en-US" altLang="zh-CN" sz="3000" b="0" i="1" dirty="0" smtClean="0">
                        <a:latin typeface="Cambria Math" panose="02040503050406030204" pitchFamily="18" charset="0"/>
                        <a:ea typeface="楷体" panose="02010609060101010101" pitchFamily="49" charset="-122"/>
                      </a:rPr>
                      <m:t>=</m:t>
                    </m:r>
                    <m:r>
                      <a:rPr lang="en-US" altLang="zh-CN" sz="3000" b="0" i="1" dirty="0" smtClean="0">
                        <a:latin typeface="Cambria Math" panose="02040503050406030204" pitchFamily="18" charset="0"/>
                        <a:ea typeface="楷体" panose="02010609060101010101" pitchFamily="49" charset="-122"/>
                      </a:rPr>
                      <m:t>2</m:t>
                    </m:r>
                  </m:oMath>
                </a14:m>
                <a:endParaRPr lang="en-US" altLang="zh-CN" sz="3000" dirty="0">
                  <a:latin typeface="楷体" panose="02010609060101010101" pitchFamily="49" charset="-122"/>
                  <a:ea typeface="楷体" panose="02010609060101010101" pitchFamily="49" charset="-122"/>
                </a:endParaRPr>
              </a:p>
            </p:txBody>
          </p:sp>
        </mc:Choice>
        <mc:Fallback>
          <p:sp>
            <p:nvSpPr>
              <p:cNvPr id="7" name="标题 1"/>
              <p:cNvSpPr txBox="1">
                <a:spLocks noRot="1" noChangeAspect="1" noMove="1" noResize="1" noEditPoints="1" noAdjustHandles="1" noChangeArrowheads="1" noChangeShapeType="1" noTextEdit="1"/>
              </p:cNvSpPr>
              <p:nvPr/>
            </p:nvSpPr>
            <p:spPr>
              <a:xfrm>
                <a:off x="190032" y="277595"/>
                <a:ext cx="8581390" cy="1307465"/>
              </a:xfrm>
              <a:prstGeom prst="rect">
                <a:avLst/>
              </a:prstGeom>
              <a:blipFill rotWithShape="1">
                <a:blip r:embed="rId2"/>
                <a:stretch>
                  <a:fillRect l="-2" t="-8" r="2" b="8"/>
                </a:stretch>
              </a:blipFill>
            </p:spPr>
            <p:txBody>
              <a:bodyPr/>
              <a:lstStyle/>
              <a:p>
                <a:r>
                  <a:rPr lang="zh-CN" altLang="en-US">
                    <a:noFill/>
                  </a:rPr>
                  <a:t> </a:t>
                </a:r>
              </a:p>
            </p:txBody>
          </p:sp>
        </mc:Fallback>
      </mc:AlternateContent>
      <p:grpSp>
        <p:nvGrpSpPr>
          <p:cNvPr id="6" name="组合 5"/>
          <p:cNvGrpSpPr/>
          <p:nvPr/>
        </p:nvGrpSpPr>
        <p:grpSpPr>
          <a:xfrm>
            <a:off x="0" y="82323"/>
            <a:ext cx="9088711" cy="516645"/>
            <a:chOff x="0" y="82323"/>
            <a:chExt cx="9088711" cy="516645"/>
          </a:xfrm>
        </p:grpSpPr>
        <p:sp>
          <p:nvSpPr>
            <p:cNvPr id="8"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2.5 </a:t>
              </a:r>
              <a:r>
                <a:rPr lang="en-US" altLang="zh-CN" sz="1800" b="1" i="1" dirty="0">
                  <a:latin typeface="楷体" panose="02010609060101010101" pitchFamily="49" charset="-122"/>
                  <a:ea typeface="楷体" panose="02010609060101010101" pitchFamily="49" charset="-122"/>
                </a:rPr>
                <a:t>Cauchy</a:t>
              </a:r>
              <a:r>
                <a:rPr lang="zh-CN" altLang="en-US" sz="1800" b="1" dirty="0">
                  <a:latin typeface="楷体" panose="02010609060101010101" pitchFamily="49" charset="-122"/>
                  <a:ea typeface="楷体" panose="02010609060101010101" pitchFamily="49" charset="-122"/>
                </a:rPr>
                <a:t>型积分公式</a:t>
              </a:r>
              <a:endParaRPr lang="zh-CN" altLang="en-US" sz="1800" b="1" dirty="0">
                <a:latin typeface="楷体" panose="02010609060101010101" pitchFamily="49" charset="-122"/>
                <a:ea typeface="楷体" panose="02010609060101010101" pitchFamily="49" charset="-122"/>
              </a:endParaRPr>
            </a:p>
          </p:txBody>
        </p:sp>
        <p:cxnSp>
          <p:nvCxnSpPr>
            <p:cNvPr id="9" name="直接连接符 8"/>
            <p:cNvCxnSpPr/>
            <p:nvPr/>
          </p:nvCxnSpPr>
          <p:spPr>
            <a:xfrm flipV="1">
              <a:off x="0" y="573451"/>
              <a:ext cx="9088711" cy="25517"/>
            </a:xfrm>
            <a:prstGeom prst="line">
              <a:avLst/>
            </a:prstGeom>
            <a:ln w="1270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2" name="标题 1"/>
              <p:cNvSpPr txBox="1"/>
              <p:nvPr/>
            </p:nvSpPr>
            <p:spPr>
              <a:xfrm>
                <a:off x="190032" y="1193800"/>
                <a:ext cx="5519888" cy="1313229"/>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rPr>
                  <a:t>解：</a:t>
                </a:r>
                <a:r>
                  <a:rPr lang="en-US" altLang="zh-CN" sz="3000" b="0" dirty="0">
                    <a:ea typeface="楷体" panose="02010609060101010101" pitchFamily="49" charset="-122"/>
                  </a:rPr>
                  <a:t> </a:t>
                </a:r>
                <a14:m>
                  <m:oMath xmlns:m="http://schemas.openxmlformats.org/officeDocument/2006/math">
                    <m:f>
                      <m:fPr>
                        <m:ctrlPr>
                          <a:rPr lang="en-US" altLang="zh-CN" sz="3000" b="0" i="1" smtClean="0">
                            <a:latin typeface="Cambria Math" panose="02040503050406030204" pitchFamily="18" charset="0"/>
                            <a:ea typeface="楷体" panose="02010609060101010101" pitchFamily="49" charset="-122"/>
                          </a:rPr>
                        </m:ctrlPr>
                      </m:fPr>
                      <m:num>
                        <m:sSup>
                          <m:sSupPr>
                            <m:ctrlPr>
                              <a:rPr lang="en-US" altLang="zh-CN" sz="3000" b="0" i="1" smtClean="0">
                                <a:latin typeface="Cambria Math" panose="02040503050406030204" pitchFamily="18" charset="0"/>
                                <a:ea typeface="楷体" panose="02010609060101010101" pitchFamily="49" charset="-122"/>
                              </a:rPr>
                            </m:ctrlPr>
                          </m:sSupPr>
                          <m:e>
                            <m:r>
                              <a:rPr lang="en-US" altLang="zh-CN" sz="3000" b="0" i="1" smtClean="0">
                                <a:latin typeface="Cambria Math" panose="02040503050406030204" pitchFamily="18" charset="0"/>
                                <a:ea typeface="楷体" panose="02010609060101010101" pitchFamily="49" charset="-122"/>
                              </a:rPr>
                              <m:t>𝑒</m:t>
                            </m:r>
                          </m:e>
                          <m:sup>
                            <m:r>
                              <a:rPr lang="en-US" altLang="zh-CN" sz="3000" b="0" i="1" smtClean="0">
                                <a:latin typeface="Cambria Math" panose="02040503050406030204" pitchFamily="18" charset="0"/>
                                <a:ea typeface="楷体" panose="02010609060101010101" pitchFamily="49" charset="-122"/>
                              </a:rPr>
                              <m:t>𝑧</m:t>
                            </m:r>
                          </m:sup>
                        </m:sSup>
                      </m:num>
                      <m:den>
                        <m:r>
                          <a:rPr lang="en-US" altLang="zh-CN" sz="3000" b="0" i="1" smtClean="0">
                            <a:latin typeface="Cambria Math" panose="02040503050406030204" pitchFamily="18" charset="0"/>
                            <a:ea typeface="楷体" panose="02010609060101010101" pitchFamily="49" charset="-122"/>
                          </a:rPr>
                          <m:t>𝑧</m:t>
                        </m:r>
                        <m:r>
                          <a:rPr lang="en-US" altLang="zh-CN" sz="3000" b="0" i="1" smtClean="0">
                            <a:latin typeface="Cambria Math" panose="02040503050406030204" pitchFamily="18" charset="0"/>
                            <a:ea typeface="楷体" panose="02010609060101010101" pitchFamily="49" charset="-122"/>
                          </a:rPr>
                          <m:t>+</m:t>
                        </m:r>
                        <m:f>
                          <m:fPr>
                            <m:ctrlPr>
                              <a:rPr lang="en-US" altLang="zh-CN" sz="3000" b="0" i="1" smtClean="0">
                                <a:latin typeface="Cambria Math" panose="02040503050406030204" pitchFamily="18" charset="0"/>
                                <a:ea typeface="楷体" panose="02010609060101010101" pitchFamily="49" charset="-122"/>
                              </a:rPr>
                            </m:ctrlPr>
                          </m:fPr>
                          <m:num>
                            <m:r>
                              <a:rPr lang="zh-CN" altLang="en-US" sz="3000" b="0" i="1" smtClean="0">
                                <a:latin typeface="Cambria Math" panose="02040503050406030204" pitchFamily="18" charset="0"/>
                                <a:ea typeface="楷体" panose="02010609060101010101" pitchFamily="49" charset="-122"/>
                              </a:rPr>
                              <m:t>𝜋</m:t>
                            </m:r>
                          </m:num>
                          <m:den>
                            <m:r>
                              <a:rPr lang="en-US" altLang="zh-CN" sz="3000" b="0" i="1" smtClean="0">
                                <a:latin typeface="Cambria Math" panose="02040503050406030204" pitchFamily="18" charset="0"/>
                                <a:ea typeface="楷体" panose="02010609060101010101" pitchFamily="49" charset="-122"/>
                              </a:rPr>
                              <m:t>2</m:t>
                            </m:r>
                          </m:den>
                        </m:f>
                        <m:r>
                          <a:rPr lang="en-US" altLang="zh-CN" sz="3000" b="0" i="1" smtClean="0">
                            <a:latin typeface="Cambria Math" panose="02040503050406030204" pitchFamily="18" charset="0"/>
                            <a:ea typeface="楷体" panose="02010609060101010101" pitchFamily="49" charset="-122"/>
                          </a:rPr>
                          <m:t>𝑖</m:t>
                        </m:r>
                      </m:den>
                    </m:f>
                  </m:oMath>
                </a14:m>
                <a:r>
                  <a:rPr lang="zh-CN" altLang="en-US" sz="3000" dirty="0">
                    <a:latin typeface="楷体" panose="02010609060101010101" pitchFamily="49" charset="-122"/>
                    <a:ea typeface="楷体" panose="02010609060101010101" pitchFamily="49" charset="-122"/>
                  </a:rPr>
                  <a:t>在</a:t>
                </a:r>
                <a14:m>
                  <m:oMath xmlns:m="http://schemas.openxmlformats.org/officeDocument/2006/math">
                    <m:r>
                      <a:rPr lang="en-US" altLang="zh-CN" sz="3000" i="1">
                        <a:latin typeface="Cambria Math" panose="02040503050406030204" pitchFamily="18" charset="0"/>
                        <a:ea typeface="楷体" panose="02010609060101010101" pitchFamily="49" charset="-122"/>
                      </a:rPr>
                      <m:t>𝑧</m:t>
                    </m:r>
                    <m:r>
                      <a:rPr lang="en-US" altLang="zh-CN" sz="300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m:t>
                    </m:r>
                    <m:f>
                      <m:fPr>
                        <m:ctrlPr>
                          <a:rPr lang="en-US" altLang="zh-CN" sz="3000" i="1">
                            <a:latin typeface="Cambria Math" panose="02040503050406030204" pitchFamily="18" charset="0"/>
                            <a:ea typeface="楷体" panose="02010609060101010101" pitchFamily="49" charset="-122"/>
                          </a:rPr>
                        </m:ctrlPr>
                      </m:fPr>
                      <m:num>
                        <m:r>
                          <a:rPr lang="zh-CN" altLang="en-US" sz="3000" i="1">
                            <a:latin typeface="Cambria Math" panose="02040503050406030204" pitchFamily="18" charset="0"/>
                            <a:ea typeface="楷体" panose="02010609060101010101" pitchFamily="49" charset="-122"/>
                          </a:rPr>
                          <m:t>𝜋</m:t>
                        </m:r>
                      </m:num>
                      <m:den>
                        <m:r>
                          <a:rPr lang="en-US" altLang="zh-CN" sz="3000" i="1">
                            <a:latin typeface="Cambria Math" panose="02040503050406030204" pitchFamily="18" charset="0"/>
                            <a:ea typeface="楷体" panose="02010609060101010101" pitchFamily="49" charset="-122"/>
                          </a:rPr>
                          <m:t>2</m:t>
                        </m:r>
                      </m:den>
                    </m:f>
                    <m:r>
                      <a:rPr lang="en-US" altLang="zh-CN" sz="3000" b="0" i="1" smtClean="0">
                        <a:latin typeface="Cambria Math" panose="02040503050406030204" pitchFamily="18" charset="0"/>
                        <a:ea typeface="楷体" panose="02010609060101010101" pitchFamily="49" charset="-122"/>
                      </a:rPr>
                      <m:t>𝑖</m:t>
                    </m:r>
                  </m:oMath>
                </a14:m>
                <a:r>
                  <a:rPr lang="zh-CN" altLang="en-US" sz="3000" dirty="0">
                    <a:latin typeface="楷体" panose="02010609060101010101" pitchFamily="49" charset="-122"/>
                    <a:ea typeface="楷体" panose="02010609060101010101" pitchFamily="49" charset="-122"/>
                  </a:rPr>
                  <a:t>外处处解析</a:t>
                </a:r>
                <a:endParaRPr lang="en-US" altLang="zh-CN" sz="3000" dirty="0">
                  <a:latin typeface="楷体" panose="02010609060101010101" pitchFamily="49" charset="-122"/>
                  <a:ea typeface="楷体" panose="02010609060101010101" pitchFamily="49" charset="-122"/>
                </a:endParaRPr>
              </a:p>
            </p:txBody>
          </p:sp>
        </mc:Choice>
        <mc:Fallback>
          <p:sp>
            <p:nvSpPr>
              <p:cNvPr id="2" name="标题 1"/>
              <p:cNvSpPr txBox="1">
                <a:spLocks noRot="1" noChangeAspect="1" noMove="1" noResize="1" noEditPoints="1" noAdjustHandles="1" noChangeArrowheads="1" noChangeShapeType="1" noTextEdit="1"/>
              </p:cNvSpPr>
              <p:nvPr/>
            </p:nvSpPr>
            <p:spPr>
              <a:xfrm>
                <a:off x="190032" y="1193800"/>
                <a:ext cx="5519888" cy="1313229"/>
              </a:xfrm>
              <a:prstGeom prst="rect">
                <a:avLst/>
              </a:prstGeom>
              <a:blipFill rotWithShape="1">
                <a:blip r:embed="rId3"/>
                <a:stretch>
                  <a:fillRect l="-3" b="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标题 1"/>
              <p:cNvSpPr txBox="1"/>
              <p:nvPr/>
            </p:nvSpPr>
            <p:spPr>
              <a:xfrm>
                <a:off x="870752" y="2179892"/>
                <a:ext cx="5204928" cy="1313229"/>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d>
                      <m:dPr>
                        <m:ctrlPr>
                          <a:rPr lang="en-US" altLang="zh-CN" sz="3000" i="1" dirty="0">
                            <a:latin typeface="Cambria Math" panose="02040503050406030204" pitchFamily="18" charset="0"/>
                            <a:ea typeface="楷体" panose="02010609060101010101" pitchFamily="49" charset="-122"/>
                          </a:rPr>
                        </m:ctrlPr>
                      </m:dPr>
                      <m:e>
                        <m:r>
                          <a:rPr lang="en-US" altLang="zh-CN" sz="3000" i="1" dirty="0">
                            <a:latin typeface="Cambria Math" panose="02040503050406030204" pitchFamily="18" charset="0"/>
                            <a:ea typeface="楷体" panose="02010609060101010101" pitchFamily="49" charset="-122"/>
                          </a:rPr>
                          <m:t>1</m:t>
                        </m:r>
                      </m:e>
                    </m:d>
                    <m:f>
                      <m:fPr>
                        <m:ctrlPr>
                          <a:rPr lang="en-US" altLang="zh-CN" sz="3000" b="0" i="1" smtClean="0">
                            <a:latin typeface="Cambria Math" panose="02040503050406030204" pitchFamily="18" charset="0"/>
                            <a:ea typeface="楷体" panose="02010609060101010101" pitchFamily="49" charset="-122"/>
                          </a:rPr>
                        </m:ctrlPr>
                      </m:fPr>
                      <m:num>
                        <m:sSup>
                          <m:sSupPr>
                            <m:ctrlPr>
                              <a:rPr lang="en-US" altLang="zh-CN" sz="3000" b="0" i="1" smtClean="0">
                                <a:latin typeface="Cambria Math" panose="02040503050406030204" pitchFamily="18" charset="0"/>
                                <a:ea typeface="楷体" panose="02010609060101010101" pitchFamily="49" charset="-122"/>
                              </a:rPr>
                            </m:ctrlPr>
                          </m:sSupPr>
                          <m:e>
                            <m:r>
                              <a:rPr lang="en-US" altLang="zh-CN" sz="3000" b="0" i="1" smtClean="0">
                                <a:latin typeface="Cambria Math" panose="02040503050406030204" pitchFamily="18" charset="0"/>
                                <a:ea typeface="楷体" panose="02010609060101010101" pitchFamily="49" charset="-122"/>
                              </a:rPr>
                              <m:t>𝑒</m:t>
                            </m:r>
                          </m:e>
                          <m:sup>
                            <m:r>
                              <a:rPr lang="en-US" altLang="zh-CN" sz="3000" b="0" i="1" smtClean="0">
                                <a:latin typeface="Cambria Math" panose="02040503050406030204" pitchFamily="18" charset="0"/>
                                <a:ea typeface="楷体" panose="02010609060101010101" pitchFamily="49" charset="-122"/>
                              </a:rPr>
                              <m:t>𝑧</m:t>
                            </m:r>
                          </m:sup>
                        </m:sSup>
                      </m:num>
                      <m:den>
                        <m:r>
                          <a:rPr lang="en-US" altLang="zh-CN" sz="3000" b="0" i="1" smtClean="0">
                            <a:latin typeface="Cambria Math" panose="02040503050406030204" pitchFamily="18" charset="0"/>
                            <a:ea typeface="楷体" panose="02010609060101010101" pitchFamily="49" charset="-122"/>
                          </a:rPr>
                          <m:t>𝑧</m:t>
                        </m:r>
                        <m:r>
                          <a:rPr lang="en-US" altLang="zh-CN" sz="3000" b="0" i="1" smtClean="0">
                            <a:latin typeface="Cambria Math" panose="02040503050406030204" pitchFamily="18" charset="0"/>
                            <a:ea typeface="楷体" panose="02010609060101010101" pitchFamily="49" charset="-122"/>
                          </a:rPr>
                          <m:t>+</m:t>
                        </m:r>
                        <m:f>
                          <m:fPr>
                            <m:ctrlPr>
                              <a:rPr lang="en-US" altLang="zh-CN" sz="3000" b="0" i="1" smtClean="0">
                                <a:latin typeface="Cambria Math" panose="02040503050406030204" pitchFamily="18" charset="0"/>
                                <a:ea typeface="楷体" panose="02010609060101010101" pitchFamily="49" charset="-122"/>
                              </a:rPr>
                            </m:ctrlPr>
                          </m:fPr>
                          <m:num>
                            <m:r>
                              <a:rPr lang="zh-CN" altLang="en-US" sz="3000" b="0" i="1" smtClean="0">
                                <a:latin typeface="Cambria Math" panose="02040503050406030204" pitchFamily="18" charset="0"/>
                                <a:ea typeface="楷体" panose="02010609060101010101" pitchFamily="49" charset="-122"/>
                              </a:rPr>
                              <m:t>𝜋</m:t>
                            </m:r>
                          </m:num>
                          <m:den>
                            <m:r>
                              <a:rPr lang="en-US" altLang="zh-CN" sz="3000" b="0" i="1" smtClean="0">
                                <a:latin typeface="Cambria Math" panose="02040503050406030204" pitchFamily="18" charset="0"/>
                                <a:ea typeface="楷体" panose="02010609060101010101" pitchFamily="49" charset="-122"/>
                              </a:rPr>
                              <m:t>2</m:t>
                            </m:r>
                          </m:den>
                        </m:f>
                        <m:r>
                          <a:rPr lang="en-US" altLang="zh-CN" sz="3000" b="0" i="1" smtClean="0">
                            <a:latin typeface="Cambria Math" panose="02040503050406030204" pitchFamily="18" charset="0"/>
                            <a:ea typeface="楷体" panose="02010609060101010101" pitchFamily="49" charset="-122"/>
                          </a:rPr>
                          <m:t>𝑖</m:t>
                        </m:r>
                      </m:den>
                    </m:f>
                  </m:oMath>
                </a14:m>
                <a:r>
                  <a:rPr lang="zh-CN" altLang="en-US" sz="3000" dirty="0">
                    <a:latin typeface="楷体" panose="02010609060101010101" pitchFamily="49" charset="-122"/>
                    <a:ea typeface="楷体" panose="02010609060101010101" pitchFamily="49" charset="-122"/>
                  </a:rPr>
                  <a:t>在</a:t>
                </a:r>
                <a14:m>
                  <m:oMath xmlns:m="http://schemas.openxmlformats.org/officeDocument/2006/math">
                    <m:d>
                      <m:dPr>
                        <m:begChr m:val="|"/>
                        <m:endChr m:val="|"/>
                        <m:ctrlPr>
                          <a:rPr lang="en-US" altLang="zh-CN" sz="3000" i="1" dirty="0">
                            <a:latin typeface="Cambria Math" panose="02040503050406030204" pitchFamily="18" charset="0"/>
                            <a:ea typeface="楷体" panose="02010609060101010101" pitchFamily="49" charset="-122"/>
                          </a:rPr>
                        </m:ctrlPr>
                      </m:dPr>
                      <m:e>
                        <m:r>
                          <a:rPr lang="en-US" altLang="zh-CN" sz="3000" i="1" dirty="0">
                            <a:latin typeface="Cambria Math" panose="02040503050406030204" pitchFamily="18" charset="0"/>
                            <a:ea typeface="楷体" panose="02010609060101010101" pitchFamily="49" charset="-122"/>
                          </a:rPr>
                          <m:t>𝑧</m:t>
                        </m:r>
                      </m:e>
                    </m:d>
                    <m:r>
                      <a:rPr lang="en-US" altLang="zh-CN" sz="3000" i="1" dirty="0">
                        <a:latin typeface="Cambria Math" panose="02040503050406030204" pitchFamily="18" charset="0"/>
                        <a:ea typeface="楷体" panose="02010609060101010101" pitchFamily="49" charset="-122"/>
                      </a:rPr>
                      <m:t>=</m:t>
                    </m:r>
                    <m:r>
                      <a:rPr lang="en-US" altLang="zh-CN" sz="3000" i="1" dirty="0">
                        <a:latin typeface="Cambria Math" panose="02040503050406030204" pitchFamily="18" charset="0"/>
                        <a:ea typeface="楷体" panose="02010609060101010101" pitchFamily="49" charset="-122"/>
                      </a:rPr>
                      <m:t>1</m:t>
                    </m:r>
                  </m:oMath>
                </a14:m>
                <a:r>
                  <a:rPr lang="zh-CN" altLang="en-US" sz="3000" dirty="0">
                    <a:latin typeface="楷体" panose="02010609060101010101" pitchFamily="49" charset="-122"/>
                    <a:ea typeface="楷体" panose="02010609060101010101" pitchFamily="49" charset="-122"/>
                  </a:rPr>
                  <a:t>所围区域解析</a:t>
                </a:r>
                <a:endParaRPr lang="en-US" altLang="zh-CN" sz="3000" dirty="0">
                  <a:latin typeface="楷体" panose="02010609060101010101" pitchFamily="49" charset="-122"/>
                  <a:ea typeface="楷体" panose="02010609060101010101" pitchFamily="49" charset="-122"/>
                </a:endParaRPr>
              </a:p>
            </p:txBody>
          </p:sp>
        </mc:Choice>
        <mc:Fallback>
          <p:sp>
            <p:nvSpPr>
              <p:cNvPr id="4" name="标题 1"/>
              <p:cNvSpPr txBox="1">
                <a:spLocks noRot="1" noChangeAspect="1" noMove="1" noResize="1" noEditPoints="1" noAdjustHandles="1" noChangeArrowheads="1" noChangeShapeType="1" noTextEdit="1"/>
              </p:cNvSpPr>
              <p:nvPr/>
            </p:nvSpPr>
            <p:spPr>
              <a:xfrm>
                <a:off x="870752" y="2179892"/>
                <a:ext cx="5204928" cy="1313229"/>
              </a:xfrm>
              <a:prstGeom prst="rect">
                <a:avLst/>
              </a:prstGeom>
              <a:blipFill rotWithShape="1">
                <a:blip r:embed="rId4"/>
                <a:stretch>
                  <a:fillRect l="-3" t="-44" b="47"/>
                </a:stretch>
              </a:blipFill>
            </p:spPr>
            <p:txBody>
              <a:bodyPr/>
              <a:lstStyle/>
              <a:p>
                <a:r>
                  <a:rPr lang="zh-CN" altLang="en-US">
                    <a:noFill/>
                  </a:rPr>
                  <a:t> </a:t>
                </a:r>
              </a:p>
            </p:txBody>
          </p:sp>
        </mc:Fallback>
      </mc:AlternateContent>
      <p:sp>
        <p:nvSpPr>
          <p:cNvPr id="5" name="标题 1"/>
          <p:cNvSpPr txBox="1"/>
          <p:nvPr/>
        </p:nvSpPr>
        <p:spPr>
          <a:xfrm>
            <a:off x="1104432" y="3297492"/>
            <a:ext cx="5204928" cy="1313229"/>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altLang="zh-CN" sz="3000" dirty="0">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10" name="标题 1"/>
              <p:cNvSpPr txBox="1"/>
              <p:nvPr/>
            </p:nvSpPr>
            <p:spPr>
              <a:xfrm>
                <a:off x="870752" y="3140329"/>
                <a:ext cx="3061168" cy="1313229"/>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d>
                      <m:dPr>
                        <m:ctrlPr>
                          <a:rPr lang="en-US" altLang="zh-CN" sz="3000" i="1" dirty="0">
                            <a:latin typeface="Cambria Math" panose="02040503050406030204" pitchFamily="18" charset="0"/>
                            <a:ea typeface="楷体" panose="02010609060101010101" pitchFamily="49" charset="-122"/>
                          </a:rPr>
                        </m:ctrlPr>
                      </m:dPr>
                      <m:e>
                        <m:r>
                          <a:rPr lang="en-US" altLang="zh-CN" sz="3000" i="1" dirty="0" smtClean="0">
                            <a:latin typeface="Cambria Math" panose="02040503050406030204" pitchFamily="18" charset="0"/>
                            <a:ea typeface="楷体" panose="02010609060101010101" pitchFamily="49" charset="-122"/>
                          </a:rPr>
                          <m:t>2</m:t>
                        </m:r>
                      </m:e>
                    </m:d>
                    <m:r>
                      <a:rPr lang="en-US" altLang="zh-CN" sz="3000" i="1">
                        <a:latin typeface="Cambria Math" panose="02040503050406030204" pitchFamily="18" charset="0"/>
                        <a:ea typeface="楷体" panose="02010609060101010101" pitchFamily="49" charset="-122"/>
                      </a:rPr>
                      <m:t>𝐼</m:t>
                    </m:r>
                    <m:r>
                      <a:rPr lang="en-US" altLang="zh-CN" sz="3000" i="1">
                        <a:latin typeface="Cambria Math" panose="02040503050406030204" pitchFamily="18" charset="0"/>
                        <a:ea typeface="楷体" panose="02010609060101010101" pitchFamily="49" charset="-122"/>
                      </a:rPr>
                      <m:t>=</m:t>
                    </m:r>
                    <m:nary>
                      <m:naryPr>
                        <m:chr m:val="∮"/>
                        <m:ctrlPr>
                          <a:rPr lang="en-US" altLang="zh-CN" sz="3000" i="1">
                            <a:latin typeface="Cambria Math" panose="02040503050406030204" pitchFamily="18" charset="0"/>
                            <a:ea typeface="楷体" panose="02010609060101010101" pitchFamily="49" charset="-122"/>
                          </a:rPr>
                        </m:ctrlPr>
                      </m:naryPr>
                      <m:sub>
                        <m:r>
                          <m:rPr>
                            <m:brk m:alnAt="23"/>
                          </m:rPr>
                          <a:rPr lang="en-US" altLang="zh-CN" sz="3000" i="1">
                            <a:latin typeface="Cambria Math" panose="02040503050406030204" pitchFamily="18" charset="0"/>
                            <a:ea typeface="楷体" panose="02010609060101010101" pitchFamily="49" charset="-122"/>
                          </a:rPr>
                          <m:t>𝐶</m:t>
                        </m:r>
                      </m:sub>
                      <m:sup/>
                      <m:e>
                        <m:f>
                          <m:fPr>
                            <m:ctrlPr>
                              <a:rPr lang="en-US" altLang="zh-CN" sz="3000" i="1">
                                <a:latin typeface="Cambria Math" panose="02040503050406030204" pitchFamily="18" charset="0"/>
                                <a:ea typeface="楷体" panose="02010609060101010101" pitchFamily="49" charset="-122"/>
                              </a:rPr>
                            </m:ctrlPr>
                          </m:fPr>
                          <m:num>
                            <m:sSup>
                              <m:sSupPr>
                                <m:ctrlPr>
                                  <a:rPr lang="en-US" altLang="zh-CN" sz="3000" i="1">
                                    <a:latin typeface="Cambria Math" panose="02040503050406030204" pitchFamily="18" charset="0"/>
                                    <a:ea typeface="楷体" panose="02010609060101010101" pitchFamily="49" charset="-122"/>
                                  </a:rPr>
                                </m:ctrlPr>
                              </m:sSupPr>
                              <m:e>
                                <m:r>
                                  <a:rPr lang="en-US" altLang="zh-CN" sz="3000" i="1">
                                    <a:latin typeface="Cambria Math" panose="02040503050406030204" pitchFamily="18" charset="0"/>
                                    <a:ea typeface="楷体" panose="02010609060101010101" pitchFamily="49" charset="-122"/>
                                  </a:rPr>
                                  <m:t>𝑒</m:t>
                                </m:r>
                              </m:e>
                              <m:sup>
                                <m:r>
                                  <a:rPr lang="en-US" altLang="zh-CN" sz="3000" i="1">
                                    <a:latin typeface="Cambria Math" panose="02040503050406030204" pitchFamily="18" charset="0"/>
                                    <a:ea typeface="楷体" panose="02010609060101010101" pitchFamily="49" charset="-122"/>
                                  </a:rPr>
                                  <m:t>𝑧</m:t>
                                </m:r>
                              </m:sup>
                            </m:sSup>
                          </m:num>
                          <m:den>
                            <m:r>
                              <a:rPr lang="en-US" altLang="zh-CN" sz="3000" i="1">
                                <a:latin typeface="Cambria Math" panose="02040503050406030204" pitchFamily="18" charset="0"/>
                                <a:ea typeface="楷体" panose="02010609060101010101" pitchFamily="49" charset="-122"/>
                              </a:rPr>
                              <m:t>𝑧</m:t>
                            </m:r>
                            <m:r>
                              <a:rPr lang="en-US" altLang="zh-CN" sz="3000" i="1">
                                <a:latin typeface="Cambria Math" panose="02040503050406030204" pitchFamily="18" charset="0"/>
                                <a:ea typeface="楷体" panose="02010609060101010101" pitchFamily="49" charset="-122"/>
                              </a:rPr>
                              <m:t>+</m:t>
                            </m:r>
                            <m:f>
                              <m:fPr>
                                <m:ctrlPr>
                                  <a:rPr lang="en-US" altLang="zh-CN" sz="3000" i="1">
                                    <a:latin typeface="Cambria Math" panose="02040503050406030204" pitchFamily="18" charset="0"/>
                                    <a:ea typeface="楷体" panose="02010609060101010101" pitchFamily="49" charset="-122"/>
                                  </a:rPr>
                                </m:ctrlPr>
                              </m:fPr>
                              <m:num>
                                <m:r>
                                  <a:rPr lang="zh-CN" altLang="en-US" sz="3000" i="1">
                                    <a:latin typeface="Cambria Math" panose="02040503050406030204" pitchFamily="18" charset="0"/>
                                    <a:ea typeface="楷体" panose="02010609060101010101" pitchFamily="49" charset="-122"/>
                                  </a:rPr>
                                  <m:t>𝜋</m:t>
                                </m:r>
                              </m:num>
                              <m:den>
                                <m:r>
                                  <a:rPr lang="en-US" altLang="zh-CN" sz="3000" i="1">
                                    <a:latin typeface="Cambria Math" panose="02040503050406030204" pitchFamily="18" charset="0"/>
                                    <a:ea typeface="楷体" panose="02010609060101010101" pitchFamily="49" charset="-122"/>
                                  </a:rPr>
                                  <m:t>2</m:t>
                                </m:r>
                              </m:den>
                            </m:f>
                            <m:r>
                              <a:rPr lang="en-US" altLang="zh-CN" sz="3000" i="1">
                                <a:latin typeface="Cambria Math" panose="02040503050406030204" pitchFamily="18" charset="0"/>
                                <a:ea typeface="楷体" panose="02010609060101010101" pitchFamily="49" charset="-122"/>
                              </a:rPr>
                              <m:t>𝑖</m:t>
                            </m:r>
                          </m:den>
                        </m:f>
                        <m:r>
                          <a:rPr lang="en-US" altLang="zh-CN" sz="3000" i="1">
                            <a:latin typeface="Cambria Math" panose="02040503050406030204" pitchFamily="18" charset="0"/>
                            <a:ea typeface="楷体" panose="02010609060101010101" pitchFamily="49" charset="-122"/>
                          </a:rPr>
                          <m:t>𝑑𝑧</m:t>
                        </m:r>
                      </m:e>
                    </m:nary>
                  </m:oMath>
                </a14:m>
                <a:r>
                  <a:rPr lang="en-US" altLang="zh-CN" sz="3000" dirty="0">
                    <a:latin typeface="楷体" panose="02010609060101010101" pitchFamily="49" charset="-122"/>
                    <a:ea typeface="楷体" panose="02010609060101010101" pitchFamily="49" charset="-122"/>
                  </a:rPr>
                  <a:t> </a:t>
                </a:r>
                <a:endParaRPr lang="en-US" altLang="zh-CN" sz="3000" dirty="0">
                  <a:latin typeface="楷体" panose="02010609060101010101" pitchFamily="49" charset="-122"/>
                  <a:ea typeface="楷体" panose="02010609060101010101" pitchFamily="49" charset="-122"/>
                </a:endParaRPr>
              </a:p>
            </p:txBody>
          </p:sp>
        </mc:Choice>
        <mc:Fallback>
          <p:sp>
            <p:nvSpPr>
              <p:cNvPr id="10" name="标题 1"/>
              <p:cNvSpPr txBox="1">
                <a:spLocks noRot="1" noChangeAspect="1" noMove="1" noResize="1" noEditPoints="1" noAdjustHandles="1" noChangeArrowheads="1" noChangeShapeType="1" noTextEdit="1"/>
              </p:cNvSpPr>
              <p:nvPr/>
            </p:nvSpPr>
            <p:spPr>
              <a:xfrm>
                <a:off x="870752" y="3140329"/>
                <a:ext cx="3061168" cy="1313229"/>
              </a:xfrm>
              <a:prstGeom prst="rect">
                <a:avLst/>
              </a:prstGeom>
              <a:blipFill rotWithShape="1">
                <a:blip r:embed="rId5"/>
                <a:stretch>
                  <a:fillRect l="-5" t="-19" b="2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标题 1"/>
              <p:cNvSpPr txBox="1"/>
              <p:nvPr/>
            </p:nvSpPr>
            <p:spPr>
              <a:xfrm>
                <a:off x="3831690" y="3147900"/>
                <a:ext cx="3061168" cy="1313229"/>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i="1" smtClean="0">
                        <a:latin typeface="Cambria Math" panose="02040503050406030204" pitchFamily="18" charset="0"/>
                        <a:ea typeface="楷体" panose="02010609060101010101" pitchFamily="49" charset="-122"/>
                      </a:rPr>
                      <m:t>=</m:t>
                    </m:r>
                    <m:nary>
                      <m:naryPr>
                        <m:chr m:val="∮"/>
                        <m:ctrlPr>
                          <a:rPr lang="en-US" altLang="zh-CN" sz="3000" i="1">
                            <a:latin typeface="Cambria Math" panose="02040503050406030204" pitchFamily="18" charset="0"/>
                            <a:ea typeface="楷体" panose="02010609060101010101" pitchFamily="49" charset="-122"/>
                          </a:rPr>
                        </m:ctrlPr>
                      </m:naryPr>
                      <m:sub>
                        <m:r>
                          <m:rPr>
                            <m:brk m:alnAt="23"/>
                          </m:rPr>
                          <a:rPr lang="en-US" altLang="zh-CN" sz="3000" i="1">
                            <a:latin typeface="Cambria Math" panose="02040503050406030204" pitchFamily="18" charset="0"/>
                            <a:ea typeface="楷体" panose="02010609060101010101" pitchFamily="49" charset="-122"/>
                          </a:rPr>
                          <m:t>𝐶</m:t>
                        </m:r>
                      </m:sub>
                      <m:sup/>
                      <m:e>
                        <m:f>
                          <m:fPr>
                            <m:ctrlPr>
                              <a:rPr lang="en-US" altLang="zh-CN" sz="3000" i="1">
                                <a:latin typeface="Cambria Math" panose="02040503050406030204" pitchFamily="18" charset="0"/>
                                <a:ea typeface="楷体" panose="02010609060101010101" pitchFamily="49" charset="-122"/>
                              </a:rPr>
                            </m:ctrlPr>
                          </m:fPr>
                          <m:num>
                            <m:sSup>
                              <m:sSupPr>
                                <m:ctrlPr>
                                  <a:rPr lang="en-US" altLang="zh-CN" sz="3000" i="1">
                                    <a:latin typeface="Cambria Math" panose="02040503050406030204" pitchFamily="18" charset="0"/>
                                    <a:ea typeface="楷体" panose="02010609060101010101" pitchFamily="49" charset="-122"/>
                                  </a:rPr>
                                </m:ctrlPr>
                              </m:sSupPr>
                              <m:e>
                                <m:r>
                                  <a:rPr lang="en-US" altLang="zh-CN" sz="3000" i="1">
                                    <a:latin typeface="Cambria Math" panose="02040503050406030204" pitchFamily="18" charset="0"/>
                                    <a:ea typeface="楷体" panose="02010609060101010101" pitchFamily="49" charset="-122"/>
                                  </a:rPr>
                                  <m:t>𝑒</m:t>
                                </m:r>
                              </m:e>
                              <m:sup>
                                <m:r>
                                  <a:rPr lang="en-US" altLang="zh-CN" sz="3000" i="1">
                                    <a:latin typeface="Cambria Math" panose="02040503050406030204" pitchFamily="18" charset="0"/>
                                    <a:ea typeface="楷体" panose="02010609060101010101" pitchFamily="49" charset="-122"/>
                                  </a:rPr>
                                  <m:t>𝑧</m:t>
                                </m:r>
                              </m:sup>
                            </m:sSup>
                          </m:num>
                          <m:den>
                            <m:r>
                              <a:rPr lang="en-US" altLang="zh-CN" sz="3000" i="1">
                                <a:latin typeface="Cambria Math" panose="02040503050406030204" pitchFamily="18" charset="0"/>
                                <a:ea typeface="楷体" panose="02010609060101010101" pitchFamily="49" charset="-122"/>
                              </a:rPr>
                              <m:t>𝑧</m:t>
                            </m:r>
                            <m:r>
                              <a:rPr lang="en-US" altLang="zh-CN" sz="3000" b="0" i="1" smtClean="0">
                                <a:latin typeface="Cambria Math" panose="02040503050406030204" pitchFamily="18" charset="0"/>
                                <a:ea typeface="楷体" panose="02010609060101010101" pitchFamily="49" charset="-122"/>
                              </a:rPr>
                              <m:t>−(−</m:t>
                            </m:r>
                            <m:f>
                              <m:fPr>
                                <m:ctrlPr>
                                  <a:rPr lang="en-US" altLang="zh-CN" sz="3000" i="1">
                                    <a:latin typeface="Cambria Math" panose="02040503050406030204" pitchFamily="18" charset="0"/>
                                    <a:ea typeface="楷体" panose="02010609060101010101" pitchFamily="49" charset="-122"/>
                                  </a:rPr>
                                </m:ctrlPr>
                              </m:fPr>
                              <m:num>
                                <m:r>
                                  <a:rPr lang="zh-CN" altLang="en-US" sz="3000" i="1">
                                    <a:latin typeface="Cambria Math" panose="02040503050406030204" pitchFamily="18" charset="0"/>
                                    <a:ea typeface="楷体" panose="02010609060101010101" pitchFamily="49" charset="-122"/>
                                  </a:rPr>
                                  <m:t>𝜋</m:t>
                                </m:r>
                              </m:num>
                              <m:den>
                                <m:r>
                                  <a:rPr lang="en-US" altLang="zh-CN" sz="3000" i="1">
                                    <a:latin typeface="Cambria Math" panose="02040503050406030204" pitchFamily="18" charset="0"/>
                                    <a:ea typeface="楷体" panose="02010609060101010101" pitchFamily="49" charset="-122"/>
                                  </a:rPr>
                                  <m:t>2</m:t>
                                </m:r>
                              </m:den>
                            </m:f>
                            <m:r>
                              <a:rPr lang="en-US" altLang="zh-CN" sz="3000" i="1">
                                <a:latin typeface="Cambria Math" panose="02040503050406030204" pitchFamily="18" charset="0"/>
                                <a:ea typeface="楷体" panose="02010609060101010101" pitchFamily="49" charset="-122"/>
                              </a:rPr>
                              <m:t>𝑖</m:t>
                            </m:r>
                            <m:r>
                              <a:rPr lang="en-US" altLang="zh-CN" sz="3000" b="0" i="1" smtClean="0">
                                <a:latin typeface="Cambria Math" panose="02040503050406030204" pitchFamily="18" charset="0"/>
                                <a:ea typeface="楷体" panose="02010609060101010101" pitchFamily="49" charset="-122"/>
                              </a:rPr>
                              <m:t>)</m:t>
                            </m:r>
                          </m:den>
                        </m:f>
                        <m:r>
                          <a:rPr lang="en-US" altLang="zh-CN" sz="3000" i="1">
                            <a:latin typeface="Cambria Math" panose="02040503050406030204" pitchFamily="18" charset="0"/>
                            <a:ea typeface="楷体" panose="02010609060101010101" pitchFamily="49" charset="-122"/>
                          </a:rPr>
                          <m:t>𝑑𝑧</m:t>
                        </m:r>
                      </m:e>
                    </m:nary>
                  </m:oMath>
                </a14:m>
                <a:r>
                  <a:rPr lang="en-US" altLang="zh-CN" sz="3000" dirty="0">
                    <a:latin typeface="楷体" panose="02010609060101010101" pitchFamily="49" charset="-122"/>
                    <a:ea typeface="楷体" panose="02010609060101010101" pitchFamily="49" charset="-122"/>
                  </a:rPr>
                  <a:t> </a:t>
                </a:r>
                <a:endParaRPr lang="en-US" altLang="zh-CN" sz="3000" dirty="0">
                  <a:latin typeface="楷体" panose="02010609060101010101" pitchFamily="49" charset="-122"/>
                  <a:ea typeface="楷体" panose="02010609060101010101" pitchFamily="49" charset="-122"/>
                </a:endParaRPr>
              </a:p>
            </p:txBody>
          </p:sp>
        </mc:Choice>
        <mc:Fallback>
          <p:sp>
            <p:nvSpPr>
              <p:cNvPr id="11" name="标题 1"/>
              <p:cNvSpPr txBox="1">
                <a:spLocks noRot="1" noChangeAspect="1" noMove="1" noResize="1" noEditPoints="1" noAdjustHandles="1" noChangeArrowheads="1" noChangeShapeType="1" noTextEdit="1"/>
              </p:cNvSpPr>
              <p:nvPr/>
            </p:nvSpPr>
            <p:spPr>
              <a:xfrm>
                <a:off x="3831690" y="3147900"/>
                <a:ext cx="3061168" cy="1313229"/>
              </a:xfrm>
              <a:prstGeom prst="rect">
                <a:avLst/>
              </a:prstGeom>
              <a:blipFill rotWithShape="1">
                <a:blip r:embed="rId6"/>
                <a:stretch>
                  <a:fillRect l="-3" t="-16" r="19" b="1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标题 1"/>
              <p:cNvSpPr txBox="1"/>
              <p:nvPr/>
            </p:nvSpPr>
            <p:spPr>
              <a:xfrm>
                <a:off x="1264100" y="4491421"/>
                <a:ext cx="7926211" cy="1313229"/>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14:m>
                  <m:oMath xmlns:m="http://schemas.openxmlformats.org/officeDocument/2006/math">
                    <m:r>
                      <a:rPr lang="en-US" altLang="zh-CN" sz="3000" i="1" smtClean="0">
                        <a:latin typeface="Cambria Math" panose="02040503050406030204" pitchFamily="18" charset="0"/>
                        <a:ea typeface="楷体" panose="02010609060101010101" pitchFamily="49" charset="-122"/>
                      </a:rPr>
                      <m:t>−</m:t>
                    </m:r>
                    <m:f>
                      <m:fPr>
                        <m:ctrlPr>
                          <a:rPr lang="en-US" altLang="zh-CN" sz="3000" i="1">
                            <a:latin typeface="Cambria Math" panose="02040503050406030204" pitchFamily="18" charset="0"/>
                            <a:ea typeface="楷体" panose="02010609060101010101" pitchFamily="49" charset="-122"/>
                          </a:rPr>
                        </m:ctrlPr>
                      </m:fPr>
                      <m:num>
                        <m:r>
                          <a:rPr lang="zh-CN" altLang="en-US" sz="3000" i="1">
                            <a:latin typeface="Cambria Math" panose="02040503050406030204" pitchFamily="18" charset="0"/>
                            <a:ea typeface="楷体" panose="02010609060101010101" pitchFamily="49" charset="-122"/>
                          </a:rPr>
                          <m:t>𝜋</m:t>
                        </m:r>
                      </m:num>
                      <m:den>
                        <m:r>
                          <a:rPr lang="en-US" altLang="zh-CN" sz="3000" i="1">
                            <a:latin typeface="Cambria Math" panose="02040503050406030204" pitchFamily="18" charset="0"/>
                            <a:ea typeface="楷体" panose="02010609060101010101" pitchFamily="49" charset="-122"/>
                          </a:rPr>
                          <m:t>2</m:t>
                        </m:r>
                      </m:den>
                    </m:f>
                    <m:r>
                      <a:rPr lang="en-US" altLang="zh-CN" sz="3000" i="1">
                        <a:latin typeface="Cambria Math" panose="02040503050406030204" pitchFamily="18" charset="0"/>
                        <a:ea typeface="楷体" panose="02010609060101010101" pitchFamily="49" charset="-122"/>
                      </a:rPr>
                      <m:t>𝑖</m:t>
                    </m:r>
                  </m:oMath>
                </a14:m>
                <a:r>
                  <a:rPr lang="zh-CN" altLang="en-US" sz="3000" dirty="0">
                    <a:latin typeface="楷体" panose="02010609060101010101" pitchFamily="49" charset="-122"/>
                    <a:ea typeface="楷体" panose="02010609060101010101" pitchFamily="49" charset="-122"/>
                  </a:rPr>
                  <a:t>在圆</a:t>
                </a:r>
                <a14:m>
                  <m:oMath xmlns:m="http://schemas.openxmlformats.org/officeDocument/2006/math">
                    <m:d>
                      <m:dPr>
                        <m:begChr m:val="|"/>
                        <m:endChr m:val="|"/>
                        <m:ctrlPr>
                          <a:rPr lang="en-US" altLang="zh-CN" sz="3000" i="1" dirty="0">
                            <a:latin typeface="Cambria Math" panose="02040503050406030204" pitchFamily="18" charset="0"/>
                            <a:ea typeface="楷体" panose="02010609060101010101" pitchFamily="49" charset="-122"/>
                          </a:rPr>
                        </m:ctrlPr>
                      </m:dPr>
                      <m:e>
                        <m:r>
                          <a:rPr lang="en-US" altLang="zh-CN" sz="3000" i="1" dirty="0">
                            <a:latin typeface="Cambria Math" panose="02040503050406030204" pitchFamily="18" charset="0"/>
                            <a:ea typeface="楷体" panose="02010609060101010101" pitchFamily="49" charset="-122"/>
                          </a:rPr>
                          <m:t>𝑧</m:t>
                        </m:r>
                      </m:e>
                    </m:d>
                    <m:r>
                      <a:rPr lang="en-US" altLang="zh-CN" sz="3000" i="1" dirty="0">
                        <a:latin typeface="Cambria Math" panose="02040503050406030204" pitchFamily="18" charset="0"/>
                        <a:ea typeface="楷体" panose="02010609060101010101" pitchFamily="49" charset="-122"/>
                      </a:rPr>
                      <m:t>=</m:t>
                    </m:r>
                    <m:r>
                      <a:rPr lang="en-US" altLang="zh-CN" sz="3000" i="1" dirty="0">
                        <a:latin typeface="Cambria Math" panose="02040503050406030204" pitchFamily="18" charset="0"/>
                        <a:ea typeface="楷体" panose="02010609060101010101" pitchFamily="49" charset="-122"/>
                      </a:rPr>
                      <m:t>2</m:t>
                    </m:r>
                  </m:oMath>
                </a14:m>
                <a:r>
                  <a:rPr lang="zh-CN" altLang="en-US" sz="3000" dirty="0">
                    <a:latin typeface="楷体" panose="02010609060101010101" pitchFamily="49" charset="-122"/>
                    <a:ea typeface="楷体" panose="02010609060101010101" pitchFamily="49" charset="-122"/>
                  </a:rPr>
                  <a:t>内，</a:t>
                </a:r>
                <a:r>
                  <a:rPr lang="en-US" altLang="zh-CN" sz="3000" dirty="0">
                    <a:ea typeface="楷体" panose="02010609060101010101" pitchFamily="49" charset="-122"/>
                  </a:rPr>
                  <a:t> </a:t>
                </a:r>
                <a14:m>
                  <m:oMath xmlns:m="http://schemas.openxmlformats.org/officeDocument/2006/math">
                    <m:sSup>
                      <m:sSupPr>
                        <m:ctrlPr>
                          <a:rPr lang="en-US" altLang="zh-CN" sz="3000" i="1">
                            <a:latin typeface="Cambria Math" panose="02040503050406030204" pitchFamily="18" charset="0"/>
                            <a:ea typeface="楷体" panose="02010609060101010101" pitchFamily="49" charset="-122"/>
                          </a:rPr>
                        </m:ctrlPr>
                      </m:sSupPr>
                      <m:e>
                        <m:r>
                          <a:rPr lang="en-US" altLang="zh-CN" sz="3000" i="1">
                            <a:latin typeface="Cambria Math" panose="02040503050406030204" pitchFamily="18" charset="0"/>
                            <a:ea typeface="楷体" panose="02010609060101010101" pitchFamily="49" charset="-122"/>
                          </a:rPr>
                          <m:t>𝑒</m:t>
                        </m:r>
                      </m:e>
                      <m:sup>
                        <m:r>
                          <a:rPr lang="en-US" altLang="zh-CN" sz="3000" i="1">
                            <a:latin typeface="Cambria Math" panose="02040503050406030204" pitchFamily="18" charset="0"/>
                            <a:ea typeface="楷体" panose="02010609060101010101" pitchFamily="49" charset="-122"/>
                          </a:rPr>
                          <m:t>𝑧</m:t>
                        </m:r>
                      </m:sup>
                    </m:sSup>
                  </m:oMath>
                </a14:m>
                <a:r>
                  <a:rPr lang="zh-CN" altLang="en-US" sz="3000" dirty="0">
                    <a:latin typeface="楷体" panose="02010609060101010101" pitchFamily="49" charset="-122"/>
                    <a:ea typeface="楷体" panose="02010609060101010101" pitchFamily="49" charset="-122"/>
                  </a:rPr>
                  <a:t>在圆</a:t>
                </a:r>
                <a14:m>
                  <m:oMath xmlns:m="http://schemas.openxmlformats.org/officeDocument/2006/math">
                    <m:d>
                      <m:dPr>
                        <m:begChr m:val="|"/>
                        <m:endChr m:val="|"/>
                        <m:ctrlPr>
                          <a:rPr lang="en-US" altLang="zh-CN" sz="3000" i="1" dirty="0">
                            <a:latin typeface="Cambria Math" panose="02040503050406030204" pitchFamily="18" charset="0"/>
                            <a:ea typeface="楷体" panose="02010609060101010101" pitchFamily="49" charset="-122"/>
                          </a:rPr>
                        </m:ctrlPr>
                      </m:dPr>
                      <m:e>
                        <m:r>
                          <a:rPr lang="en-US" altLang="zh-CN" sz="3000" i="1" dirty="0">
                            <a:latin typeface="Cambria Math" panose="02040503050406030204" pitchFamily="18" charset="0"/>
                            <a:ea typeface="楷体" panose="02010609060101010101" pitchFamily="49" charset="-122"/>
                          </a:rPr>
                          <m:t>𝑧</m:t>
                        </m:r>
                      </m:e>
                    </m:d>
                    <m:r>
                      <a:rPr lang="en-US" altLang="zh-CN" sz="3000" i="1" dirty="0">
                        <a:latin typeface="Cambria Math" panose="02040503050406030204" pitchFamily="18" charset="0"/>
                        <a:ea typeface="楷体" panose="02010609060101010101" pitchFamily="49" charset="-122"/>
                      </a:rPr>
                      <m:t>=</m:t>
                    </m:r>
                    <m:r>
                      <a:rPr lang="en-US" altLang="zh-CN" sz="3000" i="1" dirty="0">
                        <a:latin typeface="Cambria Math" panose="02040503050406030204" pitchFamily="18" charset="0"/>
                        <a:ea typeface="楷体" panose="02010609060101010101" pitchFamily="49" charset="-122"/>
                      </a:rPr>
                      <m:t>2</m:t>
                    </m:r>
                  </m:oMath>
                </a14:m>
                <a:r>
                  <a:rPr lang="zh-CN" altLang="en-US" sz="3000" dirty="0">
                    <a:latin typeface="楷体" panose="02010609060101010101" pitchFamily="49" charset="-122"/>
                    <a:ea typeface="楷体" panose="02010609060101010101" pitchFamily="49" charset="-122"/>
                  </a:rPr>
                  <a:t>内解析，满足</a:t>
                </a:r>
                <a14:m>
                  <m:oMath xmlns:m="http://schemas.openxmlformats.org/officeDocument/2006/math">
                    <m:r>
                      <a:rPr lang="en-US" altLang="zh-CN" sz="3000" b="0" i="1" smtClean="0">
                        <a:latin typeface="Cambria Math" panose="02040503050406030204" pitchFamily="18" charset="0"/>
                        <a:ea typeface="楷体" panose="02010609060101010101" pitchFamily="49" charset="-122"/>
                      </a:rPr>
                      <m:t>𝐶𝑎𝑢𝑐ℎ𝑦</m:t>
                    </m:r>
                  </m:oMath>
                </a14:m>
                <a:r>
                  <a:rPr lang="zh-CN" altLang="en-US" sz="3000" b="0" dirty="0">
                    <a:latin typeface="楷体" panose="02010609060101010101" pitchFamily="49" charset="-122"/>
                    <a:ea typeface="楷体" panose="02010609060101010101" pitchFamily="49" charset="-122"/>
                  </a:rPr>
                  <a:t>积分公式，所以</a:t>
                </a:r>
                <a:endParaRPr lang="en-US" altLang="zh-CN" sz="3000" b="0" dirty="0">
                  <a:latin typeface="楷体" panose="02010609060101010101" pitchFamily="49" charset="-122"/>
                  <a:ea typeface="楷体" panose="02010609060101010101" pitchFamily="49" charset="-122"/>
                </a:endParaRPr>
              </a:p>
            </p:txBody>
          </p:sp>
        </mc:Choice>
        <mc:Fallback>
          <p:sp>
            <p:nvSpPr>
              <p:cNvPr id="12" name="标题 1"/>
              <p:cNvSpPr txBox="1">
                <a:spLocks noRot="1" noChangeAspect="1" noMove="1" noResize="1" noEditPoints="1" noAdjustHandles="1" noChangeArrowheads="1" noChangeShapeType="1" noTextEdit="1"/>
              </p:cNvSpPr>
              <p:nvPr/>
            </p:nvSpPr>
            <p:spPr>
              <a:xfrm>
                <a:off x="1264100" y="4491421"/>
                <a:ext cx="7926211" cy="1313229"/>
              </a:xfrm>
              <a:prstGeom prst="rect">
                <a:avLst/>
              </a:prstGeom>
              <a:blipFill rotWithShape="1">
                <a:blip r:embed="rId7"/>
                <a:stretch>
                  <a:fillRect l="-6" t="-5" r="7" b="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标题 1"/>
              <p:cNvSpPr txBox="1"/>
              <p:nvPr/>
            </p:nvSpPr>
            <p:spPr>
              <a:xfrm>
                <a:off x="1479650" y="5477513"/>
                <a:ext cx="3200447" cy="1313229"/>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3000" i="1" smtClean="0">
                          <a:latin typeface="Cambria Math" panose="02040503050406030204" pitchFamily="18" charset="0"/>
                          <a:ea typeface="楷体" panose="02010609060101010101" pitchFamily="49" charset="-122"/>
                        </a:rPr>
                        <m:t>=</m:t>
                      </m:r>
                      <m:r>
                        <a:rPr lang="en-US" altLang="zh-CN" sz="3000" i="1">
                          <a:latin typeface="Cambria Math" panose="02040503050406030204" pitchFamily="18" charset="0"/>
                          <a:ea typeface="楷体" panose="02010609060101010101" pitchFamily="49" charset="-122"/>
                        </a:rPr>
                        <m:t>2</m:t>
                      </m:r>
                      <m:r>
                        <a:rPr lang="zh-CN" altLang="en-US" sz="3000" i="1" smtClean="0">
                          <a:latin typeface="Cambria Math" panose="02040503050406030204" pitchFamily="18" charset="0"/>
                          <a:ea typeface="楷体" panose="02010609060101010101" pitchFamily="49" charset="-122"/>
                        </a:rPr>
                        <m:t>𝜋</m:t>
                      </m:r>
                      <m:r>
                        <a:rPr lang="en-US" altLang="zh-CN" sz="3000" b="0" i="1" smtClean="0">
                          <a:latin typeface="Cambria Math" panose="02040503050406030204" pitchFamily="18" charset="0"/>
                          <a:ea typeface="楷体" panose="02010609060101010101" pitchFamily="49" charset="-122"/>
                        </a:rPr>
                        <m:t>𝑖</m:t>
                      </m:r>
                      <m:r>
                        <a:rPr lang="en-US" altLang="zh-CN" sz="3000" b="0" i="1" smtClean="0">
                          <a:latin typeface="Cambria Math" panose="02040503050406030204" pitchFamily="18" charset="0"/>
                          <a:ea typeface="Cambria Math" panose="02040503050406030204" pitchFamily="18" charset="0"/>
                        </a:rPr>
                        <m:t>∙</m:t>
                      </m:r>
                      <m:sSup>
                        <m:sSupPr>
                          <m:ctrlPr>
                            <a:rPr lang="en-US" altLang="zh-CN" sz="3000" i="1">
                              <a:latin typeface="Cambria Math" panose="02040503050406030204" pitchFamily="18" charset="0"/>
                              <a:ea typeface="楷体" panose="02010609060101010101" pitchFamily="49" charset="-122"/>
                            </a:rPr>
                          </m:ctrlPr>
                        </m:sSupPr>
                        <m:e>
                          <m:r>
                            <a:rPr lang="en-US" altLang="zh-CN" sz="3000" i="1">
                              <a:latin typeface="Cambria Math" panose="02040503050406030204" pitchFamily="18" charset="0"/>
                              <a:ea typeface="楷体" panose="02010609060101010101" pitchFamily="49" charset="-122"/>
                            </a:rPr>
                            <m:t>𝑒</m:t>
                          </m:r>
                        </m:e>
                        <m:sup>
                          <m:r>
                            <a:rPr lang="en-US" altLang="zh-CN" sz="3000" i="1">
                              <a:latin typeface="Cambria Math" panose="02040503050406030204" pitchFamily="18" charset="0"/>
                              <a:ea typeface="楷体" panose="02010609060101010101" pitchFamily="49" charset="-122"/>
                            </a:rPr>
                            <m:t>𝑧</m:t>
                          </m:r>
                        </m:sup>
                      </m:sSup>
                      <m:sSub>
                        <m:sSubPr>
                          <m:ctrlPr>
                            <a:rPr lang="en-US" altLang="zh-CN" sz="3000" i="1" smtClean="0">
                              <a:latin typeface="Cambria Math" panose="02040503050406030204" pitchFamily="18" charset="0"/>
                              <a:ea typeface="楷体" panose="02010609060101010101" pitchFamily="49" charset="-122"/>
                            </a:rPr>
                          </m:ctrlPr>
                        </m:sSubPr>
                        <m:e>
                          <m:r>
                            <a:rPr lang="en-US" altLang="zh-CN" sz="3000" b="0" i="1" smtClean="0">
                              <a:latin typeface="Cambria Math" panose="02040503050406030204" pitchFamily="18" charset="0"/>
                              <a:ea typeface="楷体" panose="02010609060101010101" pitchFamily="49" charset="-122"/>
                            </a:rPr>
                            <m:t>|</m:t>
                          </m:r>
                        </m:e>
                        <m:sub>
                          <m:r>
                            <a:rPr lang="en-US" altLang="zh-CN" sz="3000" b="0" i="1" smtClean="0">
                              <a:latin typeface="Cambria Math" panose="02040503050406030204" pitchFamily="18" charset="0"/>
                              <a:ea typeface="楷体" panose="02010609060101010101" pitchFamily="49" charset="-122"/>
                            </a:rPr>
                            <m:t>𝑧</m:t>
                          </m:r>
                          <m:r>
                            <a:rPr lang="en-US" altLang="zh-CN" sz="3000" b="0" i="1" smtClean="0">
                              <a:latin typeface="Cambria Math" panose="02040503050406030204" pitchFamily="18" charset="0"/>
                              <a:ea typeface="楷体" panose="02010609060101010101" pitchFamily="49" charset="-122"/>
                            </a:rPr>
                            <m:t>=−</m:t>
                          </m:r>
                          <m:f>
                            <m:fPr>
                              <m:ctrlPr>
                                <a:rPr lang="en-US" altLang="zh-CN" sz="3000" i="1">
                                  <a:latin typeface="Cambria Math" panose="02040503050406030204" pitchFamily="18" charset="0"/>
                                  <a:ea typeface="楷体" panose="02010609060101010101" pitchFamily="49" charset="-122"/>
                                </a:rPr>
                              </m:ctrlPr>
                            </m:fPr>
                            <m:num>
                              <m:r>
                                <a:rPr lang="zh-CN" altLang="en-US" sz="3000" i="1">
                                  <a:latin typeface="Cambria Math" panose="02040503050406030204" pitchFamily="18" charset="0"/>
                                  <a:ea typeface="楷体" panose="02010609060101010101" pitchFamily="49" charset="-122"/>
                                </a:rPr>
                                <m:t>𝜋</m:t>
                              </m:r>
                            </m:num>
                            <m:den>
                              <m:r>
                                <a:rPr lang="en-US" altLang="zh-CN" sz="3000" i="1">
                                  <a:latin typeface="Cambria Math" panose="02040503050406030204" pitchFamily="18" charset="0"/>
                                  <a:ea typeface="楷体" panose="02010609060101010101" pitchFamily="49" charset="-122"/>
                                </a:rPr>
                                <m:t>2</m:t>
                              </m:r>
                            </m:den>
                          </m:f>
                          <m:r>
                            <a:rPr lang="en-US" altLang="zh-CN" sz="3000" i="1">
                              <a:latin typeface="Cambria Math" panose="02040503050406030204" pitchFamily="18" charset="0"/>
                              <a:ea typeface="楷体" panose="02010609060101010101" pitchFamily="49" charset="-122"/>
                            </a:rPr>
                            <m:t>𝑖</m:t>
                          </m:r>
                        </m:sub>
                      </m:sSub>
                    </m:oMath>
                  </m:oMathPara>
                </a14:m>
                <a:endParaRPr lang="en-US" altLang="zh-CN" sz="3000" dirty="0">
                  <a:latin typeface="楷体" panose="02010609060101010101" pitchFamily="49" charset="-122"/>
                  <a:ea typeface="楷体" panose="02010609060101010101" pitchFamily="49" charset="-122"/>
                </a:endParaRPr>
              </a:p>
            </p:txBody>
          </p:sp>
        </mc:Choice>
        <mc:Fallback>
          <p:sp>
            <p:nvSpPr>
              <p:cNvPr id="13" name="标题 1"/>
              <p:cNvSpPr txBox="1">
                <a:spLocks noRot="1" noChangeAspect="1" noMove="1" noResize="1" noEditPoints="1" noAdjustHandles="1" noChangeArrowheads="1" noChangeShapeType="1" noTextEdit="1"/>
              </p:cNvSpPr>
              <p:nvPr/>
            </p:nvSpPr>
            <p:spPr>
              <a:xfrm>
                <a:off x="1479650" y="5477513"/>
                <a:ext cx="3200447" cy="1313229"/>
              </a:xfrm>
              <a:prstGeom prst="rect">
                <a:avLst/>
              </a:prstGeom>
              <a:blipFill rotWithShape="1">
                <a:blip r:embed="rId8"/>
                <a:stretch>
                  <a:fillRect l="-3" r="5" b="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标题 1"/>
              <p:cNvSpPr txBox="1"/>
              <p:nvPr/>
            </p:nvSpPr>
            <p:spPr>
              <a:xfrm>
                <a:off x="4270150" y="5641081"/>
                <a:ext cx="2444908" cy="986092"/>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3000" i="1" smtClean="0">
                          <a:latin typeface="Cambria Math" panose="02040503050406030204" pitchFamily="18" charset="0"/>
                          <a:ea typeface="楷体" panose="02010609060101010101" pitchFamily="49" charset="-122"/>
                        </a:rPr>
                        <m:t>=</m:t>
                      </m:r>
                      <m:r>
                        <a:rPr lang="en-US" altLang="zh-CN" sz="3000" i="1">
                          <a:latin typeface="Cambria Math" panose="02040503050406030204" pitchFamily="18" charset="0"/>
                          <a:ea typeface="楷体" panose="02010609060101010101" pitchFamily="49" charset="-122"/>
                        </a:rPr>
                        <m:t>2</m:t>
                      </m:r>
                      <m:r>
                        <a:rPr lang="zh-CN" altLang="en-US" sz="3000" i="1" smtClean="0">
                          <a:latin typeface="Cambria Math" panose="02040503050406030204" pitchFamily="18" charset="0"/>
                          <a:ea typeface="楷体" panose="02010609060101010101" pitchFamily="49" charset="-122"/>
                        </a:rPr>
                        <m:t>𝜋</m:t>
                      </m:r>
                      <m:r>
                        <a:rPr lang="en-US" altLang="zh-CN" sz="3000" b="0" i="1" smtClean="0">
                          <a:latin typeface="Cambria Math" panose="02040503050406030204" pitchFamily="18" charset="0"/>
                          <a:ea typeface="楷体" panose="02010609060101010101" pitchFamily="49" charset="-122"/>
                        </a:rPr>
                        <m:t>𝑖</m:t>
                      </m:r>
                      <m:r>
                        <a:rPr lang="en-US" altLang="zh-CN" sz="3000" b="0" i="1" smtClean="0">
                          <a:latin typeface="Cambria Math" panose="02040503050406030204" pitchFamily="18" charset="0"/>
                          <a:ea typeface="Cambria Math" panose="02040503050406030204" pitchFamily="18" charset="0"/>
                        </a:rPr>
                        <m:t>∙</m:t>
                      </m:r>
                      <m:sSup>
                        <m:sSupPr>
                          <m:ctrlPr>
                            <a:rPr lang="en-US" altLang="zh-CN" sz="3000" i="1">
                              <a:latin typeface="Cambria Math" panose="02040503050406030204" pitchFamily="18" charset="0"/>
                              <a:ea typeface="楷体" panose="02010609060101010101" pitchFamily="49" charset="-122"/>
                            </a:rPr>
                          </m:ctrlPr>
                        </m:sSupPr>
                        <m:e>
                          <m:r>
                            <a:rPr lang="en-US" altLang="zh-CN" sz="3000" i="1">
                              <a:latin typeface="Cambria Math" panose="02040503050406030204" pitchFamily="18" charset="0"/>
                              <a:ea typeface="楷体" panose="02010609060101010101" pitchFamily="49" charset="-122"/>
                            </a:rPr>
                            <m:t>𝑒</m:t>
                          </m:r>
                        </m:e>
                        <m:sup>
                          <m:r>
                            <a:rPr lang="en-US" altLang="zh-CN" sz="3000" i="1">
                              <a:latin typeface="Cambria Math" panose="02040503050406030204" pitchFamily="18" charset="0"/>
                              <a:ea typeface="楷体" panose="02010609060101010101" pitchFamily="49" charset="-122"/>
                            </a:rPr>
                            <m:t>−</m:t>
                          </m:r>
                          <m:f>
                            <m:fPr>
                              <m:ctrlPr>
                                <a:rPr lang="en-US" altLang="zh-CN" sz="3000" i="1">
                                  <a:latin typeface="Cambria Math" panose="02040503050406030204" pitchFamily="18" charset="0"/>
                                  <a:ea typeface="楷体" panose="02010609060101010101" pitchFamily="49" charset="-122"/>
                                </a:rPr>
                              </m:ctrlPr>
                            </m:fPr>
                            <m:num>
                              <m:r>
                                <a:rPr lang="zh-CN" altLang="en-US" sz="3000" i="1">
                                  <a:latin typeface="Cambria Math" panose="02040503050406030204" pitchFamily="18" charset="0"/>
                                  <a:ea typeface="楷体" panose="02010609060101010101" pitchFamily="49" charset="-122"/>
                                </a:rPr>
                                <m:t>𝜋</m:t>
                              </m:r>
                            </m:num>
                            <m:den>
                              <m:r>
                                <a:rPr lang="en-US" altLang="zh-CN" sz="3000" i="1">
                                  <a:latin typeface="Cambria Math" panose="02040503050406030204" pitchFamily="18" charset="0"/>
                                  <a:ea typeface="楷体" panose="02010609060101010101" pitchFamily="49" charset="-122"/>
                                </a:rPr>
                                <m:t>2</m:t>
                              </m:r>
                            </m:den>
                          </m:f>
                          <m:r>
                            <a:rPr lang="en-US" altLang="zh-CN" sz="3000" b="0" i="1" smtClean="0">
                              <a:latin typeface="Cambria Math" panose="02040503050406030204" pitchFamily="18" charset="0"/>
                              <a:ea typeface="楷体" panose="02010609060101010101" pitchFamily="49" charset="-122"/>
                            </a:rPr>
                            <m:t>𝑖</m:t>
                          </m:r>
                        </m:sup>
                      </m:sSup>
                    </m:oMath>
                  </m:oMathPara>
                </a14:m>
                <a:endParaRPr lang="en-US" altLang="zh-CN" sz="3000" dirty="0">
                  <a:latin typeface="楷体" panose="02010609060101010101" pitchFamily="49" charset="-122"/>
                  <a:ea typeface="楷体" panose="02010609060101010101" pitchFamily="49" charset="-122"/>
                </a:endParaRPr>
              </a:p>
            </p:txBody>
          </p:sp>
        </mc:Choice>
        <mc:Fallback>
          <p:sp>
            <p:nvSpPr>
              <p:cNvPr id="14" name="标题 1"/>
              <p:cNvSpPr txBox="1">
                <a:spLocks noRot="1" noChangeAspect="1" noMove="1" noResize="1" noEditPoints="1" noAdjustHandles="1" noChangeArrowheads="1" noChangeShapeType="1" noTextEdit="1"/>
              </p:cNvSpPr>
              <p:nvPr/>
            </p:nvSpPr>
            <p:spPr>
              <a:xfrm>
                <a:off x="4270150" y="5641081"/>
                <a:ext cx="2444908" cy="986092"/>
              </a:xfrm>
              <a:prstGeom prst="rect">
                <a:avLst/>
              </a:prstGeom>
              <a:blipFill rotWithShape="1">
                <a:blip r:embed="rId9"/>
                <a:stretch>
                  <a:fillRect l="-17" t="-38" r="23" b="3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标题 1"/>
              <p:cNvSpPr txBox="1"/>
              <p:nvPr/>
            </p:nvSpPr>
            <p:spPr>
              <a:xfrm>
                <a:off x="6356906" y="5681721"/>
                <a:ext cx="1307444" cy="986092"/>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3000" i="1" smtClean="0">
                          <a:latin typeface="Cambria Math" panose="02040503050406030204" pitchFamily="18" charset="0"/>
                          <a:ea typeface="楷体" panose="02010609060101010101" pitchFamily="49" charset="-122"/>
                        </a:rPr>
                        <m:t>=</m:t>
                      </m:r>
                      <m:r>
                        <a:rPr lang="en-US" altLang="zh-CN" sz="3000" i="1">
                          <a:latin typeface="Cambria Math" panose="02040503050406030204" pitchFamily="18" charset="0"/>
                          <a:ea typeface="楷体" panose="02010609060101010101" pitchFamily="49" charset="-122"/>
                        </a:rPr>
                        <m:t>2</m:t>
                      </m:r>
                      <m:r>
                        <a:rPr lang="zh-CN" altLang="en-US" sz="3000" i="1" smtClean="0">
                          <a:latin typeface="Cambria Math" panose="02040503050406030204" pitchFamily="18" charset="0"/>
                          <a:ea typeface="楷体" panose="02010609060101010101" pitchFamily="49" charset="-122"/>
                        </a:rPr>
                        <m:t>𝜋</m:t>
                      </m:r>
                    </m:oMath>
                  </m:oMathPara>
                </a14:m>
                <a:endParaRPr lang="en-US" altLang="zh-CN" sz="3000" dirty="0">
                  <a:latin typeface="楷体" panose="02010609060101010101" pitchFamily="49" charset="-122"/>
                  <a:ea typeface="楷体" panose="02010609060101010101" pitchFamily="49" charset="-122"/>
                </a:endParaRPr>
              </a:p>
            </p:txBody>
          </p:sp>
        </mc:Choice>
        <mc:Fallback>
          <p:sp>
            <p:nvSpPr>
              <p:cNvPr id="16" name="标题 1"/>
              <p:cNvSpPr txBox="1">
                <a:spLocks noRot="1" noChangeAspect="1" noMove="1" noResize="1" noEditPoints="1" noAdjustHandles="1" noChangeArrowheads="1" noChangeShapeType="1" noTextEdit="1"/>
              </p:cNvSpPr>
              <p:nvPr/>
            </p:nvSpPr>
            <p:spPr>
              <a:xfrm>
                <a:off x="6356906" y="5681721"/>
                <a:ext cx="1307444" cy="986092"/>
              </a:xfrm>
              <a:prstGeom prst="rect">
                <a:avLst/>
              </a:prstGeom>
              <a:blipFill rotWithShape="1">
                <a:blip r:embed="rId10"/>
                <a:stretch>
                  <a:fillRect l="-43" t="-38" r="41" b="32"/>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2" grpId="0"/>
      <p:bldP spid="4" grpId="0"/>
      <p:bldP spid="10" grpId="0"/>
      <p:bldP spid="11" grpId="0"/>
      <p:bldP spid="12" grpId="0"/>
      <p:bldP spid="13" grpId="0"/>
      <p:bldP spid="14" grpId="0"/>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标题 1"/>
              <p:cNvSpPr txBox="1"/>
              <p:nvPr/>
            </p:nvSpPr>
            <p:spPr>
              <a:xfrm>
                <a:off x="122036" y="469442"/>
                <a:ext cx="8658225" cy="121348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i="1">
                        <a:latin typeface="Cambria Math" panose="02040503050406030204" pitchFamily="18" charset="0"/>
                        <a:ea typeface="楷体" panose="02010609060101010101" pitchFamily="49" charset="-122"/>
                      </a:rPr>
                      <m:t>𝐸𝑔</m:t>
                    </m:r>
                    <m:r>
                      <a:rPr lang="en-US" altLang="zh-CN" sz="3000" i="1">
                        <a:latin typeface="Cambria Math" panose="02040503050406030204" pitchFamily="18" charset="0"/>
                        <a:ea typeface="楷体" panose="02010609060101010101" pitchFamily="49" charset="-122"/>
                      </a:rPr>
                      <m:t>: </m:t>
                    </m:r>
                    <m:r>
                      <a:rPr lang="en-US" altLang="zh-CN" sz="3000" b="0" i="1" smtClean="0">
                        <a:latin typeface="Cambria Math" panose="02040503050406030204" pitchFamily="18" charset="0"/>
                        <a:ea typeface="楷体" panose="02010609060101010101" pitchFamily="49" charset="-122"/>
                      </a:rPr>
                      <m:t>𝐼</m:t>
                    </m:r>
                    <m:r>
                      <a:rPr lang="en-US" altLang="zh-CN" sz="3000" b="0" i="1" smtClean="0">
                        <a:latin typeface="Cambria Math" panose="02040503050406030204" pitchFamily="18" charset="0"/>
                        <a:ea typeface="楷体" panose="02010609060101010101" pitchFamily="49" charset="-122"/>
                      </a:rPr>
                      <m:t>=</m:t>
                    </m:r>
                    <m:nary>
                      <m:naryPr>
                        <m:chr m:val="∮"/>
                        <m:ctrlPr>
                          <a:rPr lang="en-US" altLang="zh-CN" sz="3000" b="0" i="1" smtClean="0">
                            <a:latin typeface="Cambria Math" panose="02040503050406030204" pitchFamily="18" charset="0"/>
                            <a:ea typeface="楷体" panose="02010609060101010101" pitchFamily="49" charset="-122"/>
                          </a:rPr>
                        </m:ctrlPr>
                      </m:naryPr>
                      <m:sub>
                        <m:r>
                          <m:rPr>
                            <m:brk m:alnAt="23"/>
                          </m:rPr>
                          <a:rPr lang="en-US" altLang="zh-CN" sz="3000" b="0" i="1" smtClean="0">
                            <a:latin typeface="Cambria Math" panose="02040503050406030204" pitchFamily="18" charset="0"/>
                            <a:ea typeface="楷体" panose="02010609060101010101" pitchFamily="49" charset="-122"/>
                          </a:rPr>
                          <m:t>𝐶</m:t>
                        </m:r>
                      </m:sub>
                      <m:sup/>
                      <m:e>
                        <m:f>
                          <m:fPr>
                            <m:ctrlPr>
                              <a:rPr lang="en-US" altLang="zh-CN" sz="3000" b="0" i="1" smtClean="0">
                                <a:latin typeface="Cambria Math" panose="02040503050406030204" pitchFamily="18" charset="0"/>
                                <a:ea typeface="楷体" panose="02010609060101010101" pitchFamily="49" charset="-122"/>
                              </a:rPr>
                            </m:ctrlPr>
                          </m:fPr>
                          <m:num>
                            <m:r>
                              <a:rPr lang="en-US" altLang="zh-CN" sz="3000" b="0" i="1" smtClean="0">
                                <a:latin typeface="Cambria Math" panose="02040503050406030204" pitchFamily="18" charset="0"/>
                                <a:ea typeface="楷体" panose="02010609060101010101" pitchFamily="49" charset="-122"/>
                              </a:rPr>
                              <m:t>𝑐𝑜𝑠𝑧</m:t>
                            </m:r>
                          </m:num>
                          <m:den>
                            <m:r>
                              <a:rPr lang="en-US" altLang="zh-CN" sz="3000" b="0" i="1" smtClean="0">
                                <a:latin typeface="Cambria Math" panose="02040503050406030204" pitchFamily="18" charset="0"/>
                                <a:ea typeface="楷体" panose="02010609060101010101" pitchFamily="49" charset="-122"/>
                              </a:rPr>
                              <m:t>𝑧</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𝑧</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2</m:t>
                            </m:r>
                            <m:r>
                              <a:rPr lang="en-US" altLang="zh-CN" sz="3000" b="0" i="1" smtClean="0">
                                <a:latin typeface="Cambria Math" panose="02040503050406030204" pitchFamily="18" charset="0"/>
                                <a:ea typeface="楷体" panose="02010609060101010101" pitchFamily="49" charset="-122"/>
                              </a:rPr>
                              <m:t>)</m:t>
                            </m:r>
                          </m:den>
                        </m:f>
                        <m:r>
                          <a:rPr lang="en-US" altLang="zh-CN" sz="3000" b="0" i="1" smtClean="0">
                            <a:latin typeface="Cambria Math" panose="02040503050406030204" pitchFamily="18" charset="0"/>
                            <a:ea typeface="楷体" panose="02010609060101010101" pitchFamily="49" charset="-122"/>
                          </a:rPr>
                          <m:t>𝑑𝑧</m:t>
                        </m:r>
                      </m:e>
                    </m:nary>
                  </m:oMath>
                </a14:m>
                <a:r>
                  <a:rPr lang="en-US" altLang="zh-CN" sz="3000" dirty="0">
                    <a:latin typeface="楷体" panose="02010609060101010101" pitchFamily="49" charset="-122"/>
                    <a:ea typeface="楷体" panose="02010609060101010101" pitchFamily="49" charset="-122"/>
                  </a:rPr>
                  <a:t>,</a:t>
                </a:r>
                <a:r>
                  <a:rPr lang="zh-CN" altLang="en-US" sz="3000" dirty="0">
                    <a:latin typeface="楷体" panose="02010609060101010101" pitchFamily="49" charset="-122"/>
                    <a:ea typeface="楷体" panose="02010609060101010101" pitchFamily="49" charset="-122"/>
                  </a:rPr>
                  <a:t>其中</a:t>
                </a:r>
                <a14:m>
                  <m:oMath xmlns:m="http://schemas.openxmlformats.org/officeDocument/2006/math">
                    <m:r>
                      <a:rPr lang="en-US" altLang="zh-CN" sz="3000" b="0" i="1" smtClean="0">
                        <a:latin typeface="Cambria Math" panose="02040503050406030204" pitchFamily="18" charset="0"/>
                        <a:ea typeface="楷体" panose="02010609060101010101" pitchFamily="49" charset="-122"/>
                      </a:rPr>
                      <m:t>𝐶</m:t>
                    </m:r>
                  </m:oMath>
                </a14:m>
                <a:r>
                  <a:rPr lang="zh-CN" altLang="en-US" sz="3000" dirty="0">
                    <a:latin typeface="楷体" panose="02010609060101010101" pitchFamily="49" charset="-122"/>
                    <a:ea typeface="楷体" panose="02010609060101010101" pitchFamily="49" charset="-122"/>
                  </a:rPr>
                  <a:t>为</a:t>
                </a:r>
                <a14:m>
                  <m:oMath xmlns:m="http://schemas.openxmlformats.org/officeDocument/2006/math">
                    <m:d>
                      <m:dPr>
                        <m:ctrlPr>
                          <a:rPr lang="en-US" altLang="zh-CN" sz="3000" b="0" i="1" dirty="0" smtClean="0">
                            <a:latin typeface="Cambria Math" panose="02040503050406030204" pitchFamily="18" charset="0"/>
                            <a:ea typeface="楷体" panose="02010609060101010101" pitchFamily="49" charset="-122"/>
                          </a:rPr>
                        </m:ctrlPr>
                      </m:dPr>
                      <m:e>
                        <m:r>
                          <a:rPr lang="en-US" altLang="zh-CN" sz="3000" b="0" i="1" dirty="0" smtClean="0">
                            <a:latin typeface="Cambria Math" panose="02040503050406030204" pitchFamily="18" charset="0"/>
                            <a:ea typeface="楷体" panose="02010609060101010101" pitchFamily="49" charset="-122"/>
                          </a:rPr>
                          <m:t>1</m:t>
                        </m:r>
                      </m:e>
                    </m:d>
                    <m:d>
                      <m:dPr>
                        <m:begChr m:val="|"/>
                        <m:endChr m:val="|"/>
                        <m:ctrlPr>
                          <a:rPr lang="en-US" altLang="zh-CN" sz="3000" b="0" i="1" dirty="0" smtClean="0">
                            <a:latin typeface="Cambria Math" panose="02040503050406030204" pitchFamily="18" charset="0"/>
                            <a:ea typeface="楷体" panose="02010609060101010101" pitchFamily="49" charset="-122"/>
                          </a:rPr>
                        </m:ctrlPr>
                      </m:dPr>
                      <m:e>
                        <m:r>
                          <a:rPr lang="en-US" altLang="zh-CN" sz="3000" b="0" i="1" dirty="0" smtClean="0">
                            <a:latin typeface="Cambria Math" panose="02040503050406030204" pitchFamily="18" charset="0"/>
                            <a:ea typeface="楷体" panose="02010609060101010101" pitchFamily="49" charset="-122"/>
                          </a:rPr>
                          <m:t>𝑧</m:t>
                        </m:r>
                      </m:e>
                    </m:d>
                    <m:r>
                      <a:rPr lang="en-US" altLang="zh-CN" sz="3000" b="0" i="1" dirty="0" smtClean="0">
                        <a:latin typeface="Cambria Math" panose="02040503050406030204" pitchFamily="18" charset="0"/>
                        <a:ea typeface="楷体" panose="02010609060101010101" pitchFamily="49" charset="-122"/>
                      </a:rPr>
                      <m:t>=</m:t>
                    </m:r>
                    <m:r>
                      <a:rPr lang="en-US" altLang="zh-CN" sz="3000" b="0" i="1" dirty="0" smtClean="0">
                        <a:latin typeface="Cambria Math" panose="02040503050406030204" pitchFamily="18" charset="0"/>
                        <a:ea typeface="楷体" panose="02010609060101010101" pitchFamily="49" charset="-122"/>
                      </a:rPr>
                      <m:t>1</m:t>
                    </m:r>
                    <m:r>
                      <a:rPr lang="en-US" altLang="zh-CN" sz="3000" b="0" i="1" dirty="0" smtClean="0">
                        <a:latin typeface="Cambria Math" panose="02040503050406030204" pitchFamily="18" charset="0"/>
                        <a:ea typeface="楷体" panose="02010609060101010101" pitchFamily="49" charset="-122"/>
                      </a:rPr>
                      <m:t>, </m:t>
                    </m:r>
                    <m:d>
                      <m:dPr>
                        <m:ctrlPr>
                          <a:rPr lang="en-US" altLang="zh-CN" sz="3000" b="0" i="1" dirty="0" smtClean="0">
                            <a:latin typeface="Cambria Math" panose="02040503050406030204" pitchFamily="18" charset="0"/>
                            <a:ea typeface="楷体" panose="02010609060101010101" pitchFamily="49" charset="-122"/>
                          </a:rPr>
                        </m:ctrlPr>
                      </m:dPr>
                      <m:e>
                        <m:r>
                          <a:rPr lang="en-US" altLang="zh-CN" sz="3000" b="0" i="1" dirty="0" smtClean="0">
                            <a:latin typeface="Cambria Math" panose="02040503050406030204" pitchFamily="18" charset="0"/>
                            <a:ea typeface="楷体" panose="02010609060101010101" pitchFamily="49" charset="-122"/>
                          </a:rPr>
                          <m:t>2</m:t>
                        </m:r>
                      </m:e>
                    </m:d>
                    <m:d>
                      <m:dPr>
                        <m:begChr m:val="|"/>
                        <m:endChr m:val="|"/>
                        <m:ctrlPr>
                          <a:rPr lang="en-US" altLang="zh-CN" sz="3000" b="0" i="1" dirty="0" smtClean="0">
                            <a:latin typeface="Cambria Math" panose="02040503050406030204" pitchFamily="18" charset="0"/>
                            <a:ea typeface="楷体" panose="02010609060101010101" pitchFamily="49" charset="-122"/>
                          </a:rPr>
                        </m:ctrlPr>
                      </m:dPr>
                      <m:e>
                        <m:r>
                          <a:rPr lang="en-US" altLang="zh-CN" sz="3000" b="0" i="1" dirty="0" smtClean="0">
                            <a:latin typeface="Cambria Math" panose="02040503050406030204" pitchFamily="18" charset="0"/>
                            <a:ea typeface="楷体" panose="02010609060101010101" pitchFamily="49" charset="-122"/>
                          </a:rPr>
                          <m:t>𝑧</m:t>
                        </m:r>
                      </m:e>
                    </m:d>
                    <m:r>
                      <a:rPr lang="en-US" altLang="zh-CN" sz="3000" b="0" i="1" dirty="0" smtClean="0">
                        <a:latin typeface="Cambria Math" panose="02040503050406030204" pitchFamily="18" charset="0"/>
                        <a:ea typeface="楷体" panose="02010609060101010101" pitchFamily="49" charset="-122"/>
                      </a:rPr>
                      <m:t>=</m:t>
                    </m:r>
                    <m:r>
                      <a:rPr lang="en-US" altLang="zh-CN" sz="3000" b="0" i="1" dirty="0" smtClean="0">
                        <a:latin typeface="Cambria Math" panose="02040503050406030204" pitchFamily="18" charset="0"/>
                        <a:ea typeface="楷体" panose="02010609060101010101" pitchFamily="49" charset="-122"/>
                      </a:rPr>
                      <m:t>3</m:t>
                    </m:r>
                  </m:oMath>
                </a14:m>
                <a:endParaRPr lang="en-US" altLang="zh-CN" sz="3000" dirty="0">
                  <a:latin typeface="楷体" panose="02010609060101010101" pitchFamily="49" charset="-122"/>
                  <a:ea typeface="楷体" panose="02010609060101010101" pitchFamily="49" charset="-122"/>
                </a:endParaRPr>
              </a:p>
            </p:txBody>
          </p:sp>
        </mc:Choice>
        <mc:Fallback>
          <p:sp>
            <p:nvSpPr>
              <p:cNvPr id="8" name="标题 1"/>
              <p:cNvSpPr txBox="1">
                <a:spLocks noRot="1" noChangeAspect="1" noMove="1" noResize="1" noEditPoints="1" noAdjustHandles="1" noChangeArrowheads="1" noChangeShapeType="1" noTextEdit="1"/>
              </p:cNvSpPr>
              <p:nvPr/>
            </p:nvSpPr>
            <p:spPr>
              <a:xfrm>
                <a:off x="122036" y="469442"/>
                <a:ext cx="8658225" cy="1213485"/>
              </a:xfrm>
              <a:prstGeom prst="rect">
                <a:avLst/>
              </a:prstGeom>
              <a:blipFill rotWithShape="1">
                <a:blip r:embed="rId1"/>
                <a:stretch>
                  <a:fillRect l="-1" t="-15" r="1" b="15"/>
                </a:stretch>
              </a:blipFill>
            </p:spPr>
            <p:txBody>
              <a:bodyPr/>
              <a:lstStyle/>
              <a:p>
                <a:r>
                  <a:rPr lang="zh-CN" altLang="en-US">
                    <a:noFill/>
                  </a:rPr>
                  <a:t> </a:t>
                </a:r>
              </a:p>
            </p:txBody>
          </p:sp>
        </mc:Fallback>
      </mc:AlternateContent>
      <p:grpSp>
        <p:nvGrpSpPr>
          <p:cNvPr id="6" name="组合 5"/>
          <p:cNvGrpSpPr/>
          <p:nvPr/>
        </p:nvGrpSpPr>
        <p:grpSpPr>
          <a:xfrm>
            <a:off x="0" y="82323"/>
            <a:ext cx="9088711" cy="516645"/>
            <a:chOff x="0" y="82323"/>
            <a:chExt cx="9088711" cy="516645"/>
          </a:xfrm>
        </p:grpSpPr>
        <p:sp>
          <p:nvSpPr>
            <p:cNvPr id="7"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2.5 </a:t>
              </a:r>
              <a:r>
                <a:rPr lang="en-US" altLang="zh-CN" sz="1800" b="1" i="1" dirty="0">
                  <a:latin typeface="楷体" panose="02010609060101010101" pitchFamily="49" charset="-122"/>
                  <a:ea typeface="楷体" panose="02010609060101010101" pitchFamily="49" charset="-122"/>
                </a:rPr>
                <a:t>Cauchy</a:t>
              </a:r>
              <a:r>
                <a:rPr lang="zh-CN" altLang="en-US" sz="1800" b="1" dirty="0">
                  <a:latin typeface="楷体" panose="02010609060101010101" pitchFamily="49" charset="-122"/>
                  <a:ea typeface="楷体" panose="02010609060101010101" pitchFamily="49" charset="-122"/>
                </a:rPr>
                <a:t>型积分公式</a:t>
              </a:r>
              <a:endParaRPr lang="zh-CN" altLang="en-US" sz="1800" b="1" dirty="0">
                <a:latin typeface="楷体" panose="02010609060101010101" pitchFamily="49" charset="-122"/>
                <a:ea typeface="楷体" panose="02010609060101010101" pitchFamily="49" charset="-122"/>
              </a:endParaRPr>
            </a:p>
          </p:txBody>
        </p:sp>
        <p:cxnSp>
          <p:nvCxnSpPr>
            <p:cNvPr id="9" name="直接连接符 8"/>
            <p:cNvCxnSpPr/>
            <p:nvPr/>
          </p:nvCxnSpPr>
          <p:spPr>
            <a:xfrm flipV="1">
              <a:off x="0" y="573451"/>
              <a:ext cx="9088711" cy="25517"/>
            </a:xfrm>
            <a:prstGeom prst="line">
              <a:avLst/>
            </a:prstGeom>
            <a:ln w="1270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2" name="标题 1"/>
              <p:cNvSpPr txBox="1"/>
              <p:nvPr/>
            </p:nvSpPr>
            <p:spPr>
              <a:xfrm>
                <a:off x="122036" y="1431297"/>
                <a:ext cx="8658225" cy="110099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rPr>
                  <a:t>解</a:t>
                </a:r>
                <a14:m>
                  <m:oMath xmlns:m="http://schemas.openxmlformats.org/officeDocument/2006/math">
                    <m:r>
                      <a:rPr lang="en-US" altLang="zh-CN" sz="3000" i="1">
                        <a:latin typeface="Cambria Math" panose="02040503050406030204" pitchFamily="18" charset="0"/>
                        <a:ea typeface="楷体" panose="02010609060101010101" pitchFamily="49" charset="-122"/>
                      </a:rPr>
                      <m:t>: </m:t>
                    </m:r>
                    <m:d>
                      <m:dPr>
                        <m:ctrlPr>
                          <a:rPr lang="en-US" altLang="zh-CN" sz="3000" b="0" i="1" dirty="0" smtClean="0">
                            <a:latin typeface="Cambria Math" panose="02040503050406030204" pitchFamily="18" charset="0"/>
                            <a:ea typeface="楷体" panose="02010609060101010101" pitchFamily="49" charset="-122"/>
                          </a:rPr>
                        </m:ctrlPr>
                      </m:dPr>
                      <m:e>
                        <m:r>
                          <a:rPr lang="en-US" altLang="zh-CN" sz="3000" b="0" i="1" dirty="0" smtClean="0">
                            <a:latin typeface="Cambria Math" panose="02040503050406030204" pitchFamily="18" charset="0"/>
                            <a:ea typeface="楷体" panose="02010609060101010101" pitchFamily="49" charset="-122"/>
                          </a:rPr>
                          <m:t>1</m:t>
                        </m:r>
                      </m:e>
                    </m:d>
                    <m:d>
                      <m:dPr>
                        <m:begChr m:val="|"/>
                        <m:endChr m:val="|"/>
                        <m:ctrlPr>
                          <a:rPr lang="en-US" altLang="zh-CN" sz="3000" b="0" i="1" dirty="0" smtClean="0">
                            <a:latin typeface="Cambria Math" panose="02040503050406030204" pitchFamily="18" charset="0"/>
                            <a:ea typeface="楷体" panose="02010609060101010101" pitchFamily="49" charset="-122"/>
                          </a:rPr>
                        </m:ctrlPr>
                      </m:dPr>
                      <m:e>
                        <m:r>
                          <a:rPr lang="en-US" altLang="zh-CN" sz="3000" b="0" i="1" dirty="0" smtClean="0">
                            <a:latin typeface="Cambria Math" panose="02040503050406030204" pitchFamily="18" charset="0"/>
                            <a:ea typeface="楷体" panose="02010609060101010101" pitchFamily="49" charset="-122"/>
                          </a:rPr>
                          <m:t>𝑧</m:t>
                        </m:r>
                      </m:e>
                    </m:d>
                    <m:r>
                      <a:rPr lang="en-US" altLang="zh-CN" sz="3000" b="0" i="1" dirty="0" smtClean="0">
                        <a:latin typeface="Cambria Math" panose="02040503050406030204" pitchFamily="18" charset="0"/>
                        <a:ea typeface="楷体" panose="02010609060101010101" pitchFamily="49" charset="-122"/>
                      </a:rPr>
                      <m:t>=</m:t>
                    </m:r>
                    <m:r>
                      <a:rPr lang="en-US" altLang="zh-CN" sz="3000" b="0" i="1" dirty="0" smtClean="0">
                        <a:latin typeface="Cambria Math" panose="02040503050406030204" pitchFamily="18" charset="0"/>
                        <a:ea typeface="楷体" panose="02010609060101010101" pitchFamily="49" charset="-122"/>
                      </a:rPr>
                      <m:t>1</m:t>
                    </m:r>
                    <m:r>
                      <a:rPr lang="zh-CN" altLang="en-US" sz="3000" i="1" dirty="0">
                        <a:latin typeface="Cambria Math" panose="02040503050406030204" pitchFamily="18" charset="0"/>
                        <a:ea typeface="楷体" panose="02010609060101010101" pitchFamily="49" charset="-122"/>
                      </a:rPr>
                      <m:t>时</m:t>
                    </m:r>
                  </m:oMath>
                </a14:m>
                <a:r>
                  <a:rPr lang="zh-CN" altLang="en-US" sz="3000" dirty="0">
                    <a:latin typeface="楷体" panose="02010609060101010101" pitchFamily="49" charset="-122"/>
                    <a:ea typeface="楷体" panose="02010609060101010101" pitchFamily="49" charset="-122"/>
                  </a:rPr>
                  <a:t>，函数</a:t>
                </a:r>
                <a14:m>
                  <m:oMath xmlns:m="http://schemas.openxmlformats.org/officeDocument/2006/math">
                    <m:f>
                      <m:fPr>
                        <m:ctrlPr>
                          <a:rPr lang="en-US" altLang="zh-CN" sz="3000" i="1">
                            <a:latin typeface="Cambria Math" panose="02040503050406030204" pitchFamily="18" charset="0"/>
                            <a:ea typeface="楷体" panose="02010609060101010101" pitchFamily="49" charset="-122"/>
                          </a:rPr>
                        </m:ctrlPr>
                      </m:fPr>
                      <m:num>
                        <m:r>
                          <a:rPr lang="en-US" altLang="zh-CN" sz="3000" i="1">
                            <a:latin typeface="Cambria Math" panose="02040503050406030204" pitchFamily="18" charset="0"/>
                            <a:ea typeface="楷体" panose="02010609060101010101" pitchFamily="49" charset="-122"/>
                          </a:rPr>
                          <m:t>𝑐𝑜𝑠𝑧</m:t>
                        </m:r>
                      </m:num>
                      <m:den>
                        <m:r>
                          <a:rPr lang="en-US" altLang="zh-CN" sz="3000" i="1">
                            <a:latin typeface="Cambria Math" panose="02040503050406030204" pitchFamily="18" charset="0"/>
                            <a:ea typeface="楷体" panose="02010609060101010101" pitchFamily="49" charset="-122"/>
                          </a:rPr>
                          <m:t>(</m:t>
                        </m:r>
                        <m:r>
                          <a:rPr lang="en-US" altLang="zh-CN" sz="3000" i="1">
                            <a:latin typeface="Cambria Math" panose="02040503050406030204" pitchFamily="18" charset="0"/>
                            <a:ea typeface="楷体" panose="02010609060101010101" pitchFamily="49" charset="-122"/>
                          </a:rPr>
                          <m:t>𝑧</m:t>
                        </m:r>
                        <m:r>
                          <a:rPr lang="en-US" altLang="zh-CN" sz="3000" i="1">
                            <a:latin typeface="Cambria Math" panose="02040503050406030204" pitchFamily="18" charset="0"/>
                            <a:ea typeface="楷体" panose="02010609060101010101" pitchFamily="49" charset="-122"/>
                          </a:rPr>
                          <m:t>−</m:t>
                        </m:r>
                        <m:r>
                          <a:rPr lang="en-US" altLang="zh-CN" sz="3000" i="1">
                            <a:latin typeface="Cambria Math" panose="02040503050406030204" pitchFamily="18" charset="0"/>
                            <a:ea typeface="楷体" panose="02010609060101010101" pitchFamily="49" charset="-122"/>
                          </a:rPr>
                          <m:t>2</m:t>
                        </m:r>
                        <m:r>
                          <a:rPr lang="en-US" altLang="zh-CN" sz="3000" i="1">
                            <a:latin typeface="Cambria Math" panose="02040503050406030204" pitchFamily="18" charset="0"/>
                            <a:ea typeface="楷体" panose="02010609060101010101" pitchFamily="49" charset="-122"/>
                          </a:rPr>
                          <m:t>)</m:t>
                        </m:r>
                      </m:den>
                    </m:f>
                  </m:oMath>
                </a14:m>
                <a:r>
                  <a:rPr lang="zh-CN" altLang="en-US" sz="3000" dirty="0">
                    <a:latin typeface="楷体" panose="02010609060101010101" pitchFamily="49" charset="-122"/>
                    <a:ea typeface="楷体" panose="02010609060101010101" pitchFamily="49" charset="-122"/>
                  </a:rPr>
                  <a:t>在</a:t>
                </a:r>
                <a:r>
                  <a:rPr lang="en-US" altLang="zh-CN" sz="3000" dirty="0">
                    <a:latin typeface="楷体" panose="02010609060101010101" pitchFamily="49" charset="-122"/>
                    <a:ea typeface="楷体" panose="02010609060101010101" pitchFamily="49" charset="-122"/>
                  </a:rPr>
                  <a:t>C</a:t>
                </a:r>
                <a:r>
                  <a:rPr lang="zh-CN" altLang="en-US" sz="3000" dirty="0">
                    <a:latin typeface="楷体" panose="02010609060101010101" pitchFamily="49" charset="-122"/>
                    <a:ea typeface="楷体" panose="02010609060101010101" pitchFamily="49" charset="-122"/>
                  </a:rPr>
                  <a:t>所围区域内解析</a:t>
                </a:r>
                <a:endParaRPr lang="en-US" altLang="zh-CN" sz="3000" dirty="0">
                  <a:latin typeface="楷体" panose="02010609060101010101" pitchFamily="49" charset="-122"/>
                  <a:ea typeface="楷体" panose="02010609060101010101" pitchFamily="49" charset="-122"/>
                </a:endParaRPr>
              </a:p>
            </p:txBody>
          </p:sp>
        </mc:Choice>
        <mc:Fallback>
          <p:sp>
            <p:nvSpPr>
              <p:cNvPr id="2" name="标题 1"/>
              <p:cNvSpPr txBox="1">
                <a:spLocks noRot="1" noChangeAspect="1" noMove="1" noResize="1" noEditPoints="1" noAdjustHandles="1" noChangeArrowheads="1" noChangeShapeType="1" noTextEdit="1"/>
              </p:cNvSpPr>
              <p:nvPr/>
            </p:nvSpPr>
            <p:spPr>
              <a:xfrm>
                <a:off x="122036" y="1431297"/>
                <a:ext cx="8658225" cy="1100994"/>
              </a:xfrm>
              <a:prstGeom prst="rect">
                <a:avLst/>
              </a:prstGeom>
              <a:blipFill rotWithShape="1">
                <a:blip r:embed="rId2"/>
                <a:stretch>
                  <a:fillRect l="-1" t="-1" r="1" b="5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标题 1"/>
              <p:cNvSpPr txBox="1"/>
              <p:nvPr/>
            </p:nvSpPr>
            <p:spPr>
              <a:xfrm>
                <a:off x="1399022" y="2444050"/>
                <a:ext cx="5832909" cy="964983"/>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smtClean="0">
                        <a:latin typeface="Cambria Math" panose="02040503050406030204" pitchFamily="18" charset="0"/>
                        <a:ea typeface="楷体" panose="02010609060101010101" pitchFamily="49" charset="-122"/>
                      </a:rPr>
                      <m:t>𝐼</m:t>
                    </m:r>
                    <m:r>
                      <a:rPr lang="en-US" altLang="zh-CN" sz="3000" b="0" i="1" smtClean="0">
                        <a:latin typeface="Cambria Math" panose="02040503050406030204" pitchFamily="18" charset="0"/>
                        <a:ea typeface="楷体" panose="02010609060101010101" pitchFamily="49" charset="-122"/>
                      </a:rPr>
                      <m:t>=</m:t>
                    </m:r>
                    <m:nary>
                      <m:naryPr>
                        <m:chr m:val="∮"/>
                        <m:ctrlPr>
                          <a:rPr lang="en-US" altLang="zh-CN" sz="3000" b="0" i="1" smtClean="0">
                            <a:latin typeface="Cambria Math" panose="02040503050406030204" pitchFamily="18" charset="0"/>
                            <a:ea typeface="楷体" panose="02010609060101010101" pitchFamily="49" charset="-122"/>
                          </a:rPr>
                        </m:ctrlPr>
                      </m:naryPr>
                      <m:sub>
                        <m:r>
                          <m:rPr>
                            <m:brk m:alnAt="23"/>
                          </m:rPr>
                          <a:rPr lang="en-US" altLang="zh-CN" sz="3000" b="0" i="1" smtClean="0">
                            <a:latin typeface="Cambria Math" panose="02040503050406030204" pitchFamily="18" charset="0"/>
                            <a:ea typeface="楷体" panose="02010609060101010101" pitchFamily="49" charset="-122"/>
                          </a:rPr>
                          <m:t>𝐶</m:t>
                        </m:r>
                      </m:sub>
                      <m:sup/>
                      <m:e>
                        <m:f>
                          <m:fPr>
                            <m:ctrlPr>
                              <a:rPr lang="en-US" altLang="zh-CN" sz="3000" b="0" i="1" smtClean="0">
                                <a:latin typeface="Cambria Math" panose="02040503050406030204" pitchFamily="18" charset="0"/>
                                <a:ea typeface="楷体" panose="02010609060101010101" pitchFamily="49" charset="-122"/>
                              </a:rPr>
                            </m:ctrlPr>
                          </m:fPr>
                          <m:num>
                            <m:r>
                              <a:rPr lang="en-US" altLang="zh-CN" sz="3000" b="0" i="1" smtClean="0">
                                <a:latin typeface="Cambria Math" panose="02040503050406030204" pitchFamily="18" charset="0"/>
                                <a:ea typeface="楷体" panose="02010609060101010101" pitchFamily="49" charset="-122"/>
                              </a:rPr>
                              <m:t>𝑐𝑜𝑠𝑧</m:t>
                            </m:r>
                          </m:num>
                          <m:den>
                            <m:r>
                              <a:rPr lang="en-US" altLang="zh-CN" sz="3000" b="0" i="1" smtClean="0">
                                <a:latin typeface="Cambria Math" panose="02040503050406030204" pitchFamily="18" charset="0"/>
                                <a:ea typeface="楷体" panose="02010609060101010101" pitchFamily="49" charset="-122"/>
                              </a:rPr>
                              <m:t>𝑧</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𝑧</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2</m:t>
                            </m:r>
                            <m:r>
                              <a:rPr lang="en-US" altLang="zh-CN" sz="3000" b="0" i="1" smtClean="0">
                                <a:latin typeface="Cambria Math" panose="02040503050406030204" pitchFamily="18" charset="0"/>
                                <a:ea typeface="楷体" panose="02010609060101010101" pitchFamily="49" charset="-122"/>
                              </a:rPr>
                              <m:t>)</m:t>
                            </m:r>
                          </m:den>
                        </m:f>
                        <m:r>
                          <a:rPr lang="en-US" altLang="zh-CN" sz="3000" b="0" i="1" smtClean="0">
                            <a:latin typeface="Cambria Math" panose="02040503050406030204" pitchFamily="18" charset="0"/>
                            <a:ea typeface="楷体" panose="02010609060101010101" pitchFamily="49" charset="-122"/>
                          </a:rPr>
                          <m:t>𝑑𝑧</m:t>
                        </m:r>
                      </m:e>
                    </m:nary>
                    <m:r>
                      <a:rPr lang="en-US" altLang="zh-CN" sz="3000" b="0" i="1" smtClean="0">
                        <a:latin typeface="Cambria Math" panose="02040503050406030204" pitchFamily="18" charset="0"/>
                        <a:ea typeface="楷体" panose="02010609060101010101" pitchFamily="49" charset="-122"/>
                      </a:rPr>
                      <m:t>=</m:t>
                    </m:r>
                    <m:nary>
                      <m:naryPr>
                        <m:chr m:val="∮"/>
                        <m:ctrlPr>
                          <a:rPr lang="en-US" altLang="zh-CN" sz="3000" i="1">
                            <a:latin typeface="Cambria Math" panose="02040503050406030204" pitchFamily="18" charset="0"/>
                            <a:ea typeface="楷体" panose="02010609060101010101" pitchFamily="49" charset="-122"/>
                          </a:rPr>
                        </m:ctrlPr>
                      </m:naryPr>
                      <m:sub>
                        <m:r>
                          <m:rPr>
                            <m:brk m:alnAt="23"/>
                          </m:rPr>
                          <a:rPr lang="en-US" altLang="zh-CN" sz="3000" i="1">
                            <a:latin typeface="Cambria Math" panose="02040503050406030204" pitchFamily="18" charset="0"/>
                            <a:ea typeface="楷体" panose="02010609060101010101" pitchFamily="49" charset="-122"/>
                          </a:rPr>
                          <m:t>𝐶</m:t>
                        </m:r>
                      </m:sub>
                      <m:sup/>
                      <m:e>
                        <m:f>
                          <m:fPr>
                            <m:ctrlPr>
                              <a:rPr lang="en-US" altLang="zh-CN" sz="3000" i="1">
                                <a:latin typeface="Cambria Math" panose="02040503050406030204" pitchFamily="18" charset="0"/>
                                <a:ea typeface="楷体" panose="02010609060101010101" pitchFamily="49" charset="-122"/>
                              </a:rPr>
                            </m:ctrlPr>
                          </m:fPr>
                          <m:num>
                            <m:r>
                              <a:rPr lang="en-US" altLang="zh-CN" sz="3000" i="1" smtClean="0">
                                <a:latin typeface="Cambria Math" panose="02040503050406030204" pitchFamily="18" charset="0"/>
                                <a:ea typeface="楷体" panose="02010609060101010101" pitchFamily="49" charset="-122"/>
                              </a:rPr>
                              <m:t>𝑐𝑜𝑠𝑧</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𝑧</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2</m:t>
                            </m:r>
                            <m:r>
                              <a:rPr lang="en-US" altLang="zh-CN" sz="3000" b="0" i="1" smtClean="0">
                                <a:latin typeface="Cambria Math" panose="02040503050406030204" pitchFamily="18" charset="0"/>
                                <a:ea typeface="楷体" panose="02010609060101010101" pitchFamily="49" charset="-122"/>
                              </a:rPr>
                              <m:t>)</m:t>
                            </m:r>
                          </m:num>
                          <m:den>
                            <m:r>
                              <a:rPr lang="en-US" altLang="zh-CN" sz="3000" i="1">
                                <a:latin typeface="Cambria Math" panose="02040503050406030204" pitchFamily="18" charset="0"/>
                                <a:ea typeface="楷体" panose="02010609060101010101" pitchFamily="49" charset="-122"/>
                              </a:rPr>
                              <m:t>𝑧</m:t>
                            </m:r>
                          </m:den>
                        </m:f>
                        <m:r>
                          <a:rPr lang="en-US" altLang="zh-CN" sz="3000" i="1">
                            <a:latin typeface="Cambria Math" panose="02040503050406030204" pitchFamily="18" charset="0"/>
                            <a:ea typeface="楷体" panose="02010609060101010101" pitchFamily="49" charset="-122"/>
                          </a:rPr>
                          <m:t>𝑑𝑧</m:t>
                        </m:r>
                      </m:e>
                    </m:nary>
                  </m:oMath>
                </a14:m>
                <a:r>
                  <a:rPr lang="en-US" altLang="zh-CN" sz="3000" dirty="0">
                    <a:latin typeface="楷体" panose="02010609060101010101" pitchFamily="49" charset="-122"/>
                    <a:ea typeface="楷体" panose="02010609060101010101" pitchFamily="49" charset="-122"/>
                  </a:rPr>
                  <a:t> </a:t>
                </a:r>
                <a:endParaRPr lang="en-US" altLang="zh-CN" sz="3000" dirty="0">
                  <a:latin typeface="楷体" panose="02010609060101010101" pitchFamily="49" charset="-122"/>
                  <a:ea typeface="楷体" panose="02010609060101010101" pitchFamily="49" charset="-122"/>
                </a:endParaRPr>
              </a:p>
            </p:txBody>
          </p:sp>
        </mc:Choice>
        <mc:Fallback>
          <p:sp>
            <p:nvSpPr>
              <p:cNvPr id="4" name="标题 1"/>
              <p:cNvSpPr txBox="1">
                <a:spLocks noRot="1" noChangeAspect="1" noMove="1" noResize="1" noEditPoints="1" noAdjustHandles="1" noChangeArrowheads="1" noChangeShapeType="1" noTextEdit="1"/>
              </p:cNvSpPr>
              <p:nvPr/>
            </p:nvSpPr>
            <p:spPr>
              <a:xfrm>
                <a:off x="1399022" y="2444050"/>
                <a:ext cx="5832909" cy="964983"/>
              </a:xfrm>
              <a:prstGeom prst="rect">
                <a:avLst/>
              </a:prstGeom>
              <a:blipFill rotWithShape="1">
                <a:blip r:embed="rId3"/>
                <a:stretch>
                  <a:fillRect l="-2" t="-9272" r="9" b="-9242"/>
                </a:stretch>
              </a:blipFill>
            </p:spPr>
            <p:txBody>
              <a:bodyPr/>
              <a:lstStyle/>
              <a:p>
                <a:r>
                  <a:rPr lang="zh-CN" altLang="en-US">
                    <a:noFill/>
                  </a:rPr>
                  <a:t> </a:t>
                </a:r>
              </a:p>
            </p:txBody>
          </p:sp>
        </mc:Fallback>
      </mc:AlternateContent>
      <p:sp>
        <p:nvSpPr>
          <p:cNvPr id="5" name="矩形 4"/>
          <p:cNvSpPr/>
          <p:nvPr/>
        </p:nvSpPr>
        <p:spPr>
          <a:xfrm>
            <a:off x="5099803" y="2712476"/>
            <a:ext cx="1535230" cy="287053"/>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0" name="文本框 9"/>
              <p:cNvSpPr txBox="1"/>
              <p:nvPr/>
            </p:nvSpPr>
            <p:spPr>
              <a:xfrm>
                <a:off x="6553350" y="2302005"/>
                <a:ext cx="678581" cy="43088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2200" b="0" i="1" smtClean="0">
                          <a:solidFill>
                            <a:srgbClr val="FF0000"/>
                          </a:solidFill>
                          <a:latin typeface="Cambria Math" panose="02040503050406030204" pitchFamily="18" charset="0"/>
                        </a:rPr>
                        <m:t>𝑓</m:t>
                      </m:r>
                      <m:r>
                        <a:rPr lang="en-US" altLang="zh-CN" sz="2200" b="0" i="1" smtClean="0">
                          <a:solidFill>
                            <a:srgbClr val="FF0000"/>
                          </a:solidFill>
                          <a:latin typeface="Cambria Math" panose="02040503050406030204" pitchFamily="18" charset="0"/>
                        </a:rPr>
                        <m:t>(</m:t>
                      </m:r>
                      <m:r>
                        <a:rPr lang="en-US" altLang="zh-CN" sz="2200" b="0" i="1" smtClean="0">
                          <a:solidFill>
                            <a:srgbClr val="FF0000"/>
                          </a:solidFill>
                          <a:latin typeface="Cambria Math" panose="02040503050406030204" pitchFamily="18" charset="0"/>
                        </a:rPr>
                        <m:t>𝑧</m:t>
                      </m:r>
                      <m:r>
                        <a:rPr lang="en-US" altLang="zh-CN" sz="2200" b="0" i="1" smtClean="0">
                          <a:solidFill>
                            <a:srgbClr val="FF0000"/>
                          </a:solidFill>
                          <a:latin typeface="Cambria Math" panose="02040503050406030204" pitchFamily="18" charset="0"/>
                        </a:rPr>
                        <m:t>)</m:t>
                      </m:r>
                    </m:oMath>
                  </m:oMathPara>
                </a14:m>
                <a:endParaRPr lang="zh-CN" altLang="en-US" sz="2200" dirty="0">
                  <a:solidFill>
                    <a:srgbClr val="FF0000"/>
                  </a:solidFill>
                </a:endParaRPr>
              </a:p>
            </p:txBody>
          </p:sp>
        </mc:Choice>
        <mc:Fallback>
          <p:sp>
            <p:nvSpPr>
              <p:cNvPr id="10" name="文本框 9"/>
              <p:cNvSpPr txBox="1">
                <a:spLocks noRot="1" noChangeAspect="1" noMove="1" noResize="1" noEditPoints="1" noAdjustHandles="1" noChangeArrowheads="1" noChangeShapeType="1" noTextEdit="1"/>
              </p:cNvSpPr>
              <p:nvPr/>
            </p:nvSpPr>
            <p:spPr>
              <a:xfrm>
                <a:off x="6553350" y="2302005"/>
                <a:ext cx="678581" cy="430887"/>
              </a:xfrm>
              <a:prstGeom prst="rect">
                <a:avLst/>
              </a:prstGeom>
              <a:blipFill rotWithShape="1">
                <a:blip r:embed="rId4"/>
                <a:stretch>
                  <a:fillRect l="-22" t="-30" r="81" b="11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标题 1"/>
              <p:cNvSpPr txBox="1"/>
              <p:nvPr/>
            </p:nvSpPr>
            <p:spPr>
              <a:xfrm>
                <a:off x="1670518" y="3429000"/>
                <a:ext cx="2699886" cy="964983"/>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2</m:t>
                    </m:r>
                    <m:r>
                      <a:rPr lang="zh-CN" altLang="en-US" sz="3000" b="0" i="1" smtClean="0">
                        <a:latin typeface="Cambria Math" panose="02040503050406030204" pitchFamily="18" charset="0"/>
                        <a:ea typeface="楷体" panose="02010609060101010101" pitchFamily="49" charset="-122"/>
                      </a:rPr>
                      <m:t>𝜋</m:t>
                    </m:r>
                    <m:r>
                      <a:rPr lang="en-US" altLang="zh-CN" sz="3000" b="0" i="1" smtClean="0">
                        <a:latin typeface="Cambria Math" panose="02040503050406030204" pitchFamily="18" charset="0"/>
                        <a:ea typeface="楷体" panose="02010609060101010101" pitchFamily="49" charset="-122"/>
                      </a:rPr>
                      <m:t>𝑖</m:t>
                    </m:r>
                  </m:oMath>
                </a14:m>
                <a:r>
                  <a:rPr lang="en-US" altLang="zh-CN" sz="3000" dirty="0">
                    <a:ea typeface="楷体" panose="02010609060101010101" pitchFamily="49" charset="-122"/>
                  </a:rPr>
                  <a:t> </a:t>
                </a:r>
                <a14:m>
                  <m:oMath xmlns:m="http://schemas.openxmlformats.org/officeDocument/2006/math">
                    <m:f>
                      <m:fPr>
                        <m:ctrlPr>
                          <a:rPr lang="en-US" altLang="zh-CN" sz="3000" i="1">
                            <a:latin typeface="Cambria Math" panose="02040503050406030204" pitchFamily="18" charset="0"/>
                            <a:ea typeface="楷体" panose="02010609060101010101" pitchFamily="49" charset="-122"/>
                          </a:rPr>
                        </m:ctrlPr>
                      </m:fPr>
                      <m:num>
                        <m:r>
                          <a:rPr lang="en-US" altLang="zh-CN" sz="3000" i="1">
                            <a:latin typeface="Cambria Math" panose="02040503050406030204" pitchFamily="18" charset="0"/>
                            <a:ea typeface="楷体" panose="02010609060101010101" pitchFamily="49" charset="-122"/>
                          </a:rPr>
                          <m:t>𝑐𝑜𝑠𝑧</m:t>
                        </m:r>
                      </m:num>
                      <m:den>
                        <m:r>
                          <a:rPr lang="en-US" altLang="zh-CN" sz="3000" i="1">
                            <a:latin typeface="Cambria Math" panose="02040503050406030204" pitchFamily="18" charset="0"/>
                            <a:ea typeface="楷体" panose="02010609060101010101" pitchFamily="49" charset="-122"/>
                          </a:rPr>
                          <m:t>(</m:t>
                        </m:r>
                        <m:r>
                          <a:rPr lang="en-US" altLang="zh-CN" sz="3000" i="1">
                            <a:latin typeface="Cambria Math" panose="02040503050406030204" pitchFamily="18" charset="0"/>
                            <a:ea typeface="楷体" panose="02010609060101010101" pitchFamily="49" charset="-122"/>
                          </a:rPr>
                          <m:t>𝑧</m:t>
                        </m:r>
                        <m:r>
                          <a:rPr lang="en-US" altLang="zh-CN" sz="3000" i="1">
                            <a:latin typeface="Cambria Math" panose="02040503050406030204" pitchFamily="18" charset="0"/>
                            <a:ea typeface="楷体" panose="02010609060101010101" pitchFamily="49" charset="-122"/>
                          </a:rPr>
                          <m:t>−</m:t>
                        </m:r>
                        <m:r>
                          <a:rPr lang="en-US" altLang="zh-CN" sz="3000" i="1">
                            <a:latin typeface="Cambria Math" panose="02040503050406030204" pitchFamily="18" charset="0"/>
                            <a:ea typeface="楷体" panose="02010609060101010101" pitchFamily="49" charset="-122"/>
                          </a:rPr>
                          <m:t>2</m:t>
                        </m:r>
                        <m:r>
                          <a:rPr lang="en-US" altLang="zh-CN" sz="3000" i="1">
                            <a:latin typeface="Cambria Math" panose="02040503050406030204" pitchFamily="18" charset="0"/>
                            <a:ea typeface="楷体" panose="02010609060101010101" pitchFamily="49" charset="-122"/>
                          </a:rPr>
                          <m:t>)</m:t>
                        </m:r>
                      </m:den>
                    </m:f>
                    <m:sSub>
                      <m:sSubPr>
                        <m:ctrlPr>
                          <a:rPr lang="en-US" altLang="zh-CN" sz="3000" i="1" smtClean="0">
                            <a:latin typeface="Cambria Math" panose="02040503050406030204" pitchFamily="18" charset="0"/>
                            <a:ea typeface="楷体" panose="02010609060101010101" pitchFamily="49" charset="-122"/>
                          </a:rPr>
                        </m:ctrlPr>
                      </m:sSubPr>
                      <m:e>
                        <m:r>
                          <a:rPr lang="en-US" altLang="zh-CN" sz="3000" b="0" i="1" smtClean="0">
                            <a:latin typeface="Cambria Math" panose="02040503050406030204" pitchFamily="18" charset="0"/>
                            <a:ea typeface="楷体" panose="02010609060101010101" pitchFamily="49" charset="-122"/>
                          </a:rPr>
                          <m:t>|</m:t>
                        </m:r>
                      </m:e>
                      <m:sub>
                        <m:r>
                          <a:rPr lang="en-US" altLang="zh-CN" sz="3000" b="0" i="1" smtClean="0">
                            <a:latin typeface="Cambria Math" panose="02040503050406030204" pitchFamily="18" charset="0"/>
                            <a:ea typeface="楷体" panose="02010609060101010101" pitchFamily="49" charset="-122"/>
                          </a:rPr>
                          <m:t>𝑧</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0</m:t>
                        </m:r>
                      </m:sub>
                    </m:sSub>
                  </m:oMath>
                </a14:m>
                <a:endParaRPr lang="en-US" altLang="zh-CN" sz="3000" dirty="0">
                  <a:latin typeface="楷体" panose="02010609060101010101" pitchFamily="49" charset="-122"/>
                  <a:ea typeface="楷体" panose="02010609060101010101" pitchFamily="49" charset="-122"/>
                </a:endParaRPr>
              </a:p>
            </p:txBody>
          </p:sp>
        </mc:Choice>
        <mc:Fallback>
          <p:sp>
            <p:nvSpPr>
              <p:cNvPr id="11" name="标题 1"/>
              <p:cNvSpPr txBox="1">
                <a:spLocks noRot="1" noChangeAspect="1" noMove="1" noResize="1" noEditPoints="1" noAdjustHandles="1" noChangeArrowheads="1" noChangeShapeType="1" noTextEdit="1"/>
              </p:cNvSpPr>
              <p:nvPr/>
            </p:nvSpPr>
            <p:spPr>
              <a:xfrm>
                <a:off x="1670518" y="3429000"/>
                <a:ext cx="2699886" cy="964983"/>
              </a:xfrm>
              <a:prstGeom prst="rect">
                <a:avLst/>
              </a:prstGeom>
              <a:blipFill rotWithShape="1">
                <a:blip r:embed="rId5"/>
                <a:stretch>
                  <a:fillRect l="-17" t="-724" r="12" b="-81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标题 1"/>
              <p:cNvSpPr txBox="1"/>
              <p:nvPr/>
            </p:nvSpPr>
            <p:spPr>
              <a:xfrm>
                <a:off x="1730559" y="4392775"/>
                <a:ext cx="1889609" cy="964983"/>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2</m:t>
                    </m:r>
                    <m:r>
                      <a:rPr lang="zh-CN" altLang="en-US" sz="3000" b="0" i="1" smtClean="0">
                        <a:latin typeface="Cambria Math" panose="02040503050406030204" pitchFamily="18" charset="0"/>
                        <a:ea typeface="楷体" panose="02010609060101010101" pitchFamily="49" charset="-122"/>
                      </a:rPr>
                      <m:t>𝜋</m:t>
                    </m:r>
                    <m:r>
                      <a:rPr lang="en-US" altLang="zh-CN" sz="3000" b="0" i="1" smtClean="0">
                        <a:latin typeface="Cambria Math" panose="02040503050406030204" pitchFamily="18" charset="0"/>
                        <a:ea typeface="楷体" panose="02010609060101010101" pitchFamily="49" charset="-122"/>
                      </a:rPr>
                      <m:t>𝑖</m:t>
                    </m:r>
                  </m:oMath>
                </a14:m>
                <a:r>
                  <a:rPr lang="en-US" altLang="zh-CN" sz="3000" dirty="0">
                    <a:ea typeface="楷体" panose="02010609060101010101" pitchFamily="49" charset="-122"/>
                  </a:rPr>
                  <a:t> </a:t>
                </a:r>
                <a14:m>
                  <m:oMath xmlns:m="http://schemas.openxmlformats.org/officeDocument/2006/math">
                    <m:f>
                      <m:fPr>
                        <m:ctrlPr>
                          <a:rPr lang="en-US" altLang="zh-CN" sz="3000" i="1">
                            <a:latin typeface="Cambria Math" panose="02040503050406030204" pitchFamily="18" charset="0"/>
                            <a:ea typeface="楷体" panose="02010609060101010101" pitchFamily="49" charset="-122"/>
                          </a:rPr>
                        </m:ctrlPr>
                      </m:fPr>
                      <m:num>
                        <m:r>
                          <a:rPr lang="en-US" altLang="zh-CN" sz="3000" i="1">
                            <a:latin typeface="Cambria Math" panose="02040503050406030204" pitchFamily="18" charset="0"/>
                            <a:ea typeface="楷体" panose="02010609060101010101" pitchFamily="49" charset="-122"/>
                          </a:rPr>
                          <m:t>𝑐𝑜𝑠</m:t>
                        </m:r>
                        <m:r>
                          <a:rPr lang="en-US" altLang="zh-CN" sz="3000" b="0" i="1" smtClean="0">
                            <a:latin typeface="Cambria Math" panose="02040503050406030204" pitchFamily="18" charset="0"/>
                            <a:ea typeface="楷体" panose="02010609060101010101" pitchFamily="49" charset="-122"/>
                          </a:rPr>
                          <m:t>0</m:t>
                        </m:r>
                      </m:num>
                      <m:den>
                        <m:r>
                          <a:rPr lang="en-US" altLang="zh-CN" sz="3000" i="1">
                            <a:latin typeface="Cambria Math" panose="02040503050406030204" pitchFamily="18" charset="0"/>
                            <a:ea typeface="楷体" panose="02010609060101010101" pitchFamily="49" charset="-122"/>
                          </a:rPr>
                          <m:t>−</m:t>
                        </m:r>
                        <m:r>
                          <a:rPr lang="en-US" altLang="zh-CN" sz="3000" i="1">
                            <a:latin typeface="Cambria Math" panose="02040503050406030204" pitchFamily="18" charset="0"/>
                            <a:ea typeface="楷体" panose="02010609060101010101" pitchFamily="49" charset="-122"/>
                          </a:rPr>
                          <m:t>2</m:t>
                        </m:r>
                      </m:den>
                    </m:f>
                  </m:oMath>
                </a14:m>
                <a:endParaRPr lang="en-US" altLang="zh-CN" sz="3000" dirty="0">
                  <a:latin typeface="楷体" panose="02010609060101010101" pitchFamily="49" charset="-122"/>
                  <a:ea typeface="楷体" panose="02010609060101010101" pitchFamily="49" charset="-122"/>
                </a:endParaRPr>
              </a:p>
            </p:txBody>
          </p:sp>
        </mc:Choice>
        <mc:Fallback>
          <p:sp>
            <p:nvSpPr>
              <p:cNvPr id="12" name="标题 1"/>
              <p:cNvSpPr txBox="1">
                <a:spLocks noRot="1" noChangeAspect="1" noMove="1" noResize="1" noEditPoints="1" noAdjustHandles="1" noChangeArrowheads="1" noChangeShapeType="1" noTextEdit="1"/>
              </p:cNvSpPr>
              <p:nvPr/>
            </p:nvSpPr>
            <p:spPr>
              <a:xfrm>
                <a:off x="1730559" y="4392775"/>
                <a:ext cx="1889609" cy="964983"/>
              </a:xfrm>
              <a:prstGeom prst="rect">
                <a:avLst/>
              </a:prstGeom>
              <a:blipFill rotWithShape="1">
                <a:blip r:embed="rId6"/>
                <a:stretch>
                  <a:fillRect l="-10" t="-379" r="2" b="-36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标题 1"/>
              <p:cNvSpPr txBox="1"/>
              <p:nvPr/>
            </p:nvSpPr>
            <p:spPr>
              <a:xfrm>
                <a:off x="1730559" y="5447172"/>
                <a:ext cx="1280009" cy="76215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3000" b="0" i="1" smtClean="0">
                          <a:latin typeface="Cambria Math" panose="02040503050406030204" pitchFamily="18" charset="0"/>
                          <a:ea typeface="楷体" panose="02010609060101010101" pitchFamily="49" charset="-122"/>
                        </a:rPr>
                        <m:t>=−</m:t>
                      </m:r>
                      <m:r>
                        <a:rPr lang="zh-CN" altLang="en-US" sz="3000" b="0" i="1" smtClean="0">
                          <a:latin typeface="Cambria Math" panose="02040503050406030204" pitchFamily="18" charset="0"/>
                          <a:ea typeface="楷体" panose="02010609060101010101" pitchFamily="49" charset="-122"/>
                        </a:rPr>
                        <m:t>𝜋</m:t>
                      </m:r>
                      <m:r>
                        <a:rPr lang="en-US" altLang="zh-CN" sz="3000" b="0" i="1" smtClean="0">
                          <a:latin typeface="Cambria Math" panose="02040503050406030204" pitchFamily="18" charset="0"/>
                          <a:ea typeface="楷体" panose="02010609060101010101" pitchFamily="49" charset="-122"/>
                        </a:rPr>
                        <m:t>𝑖</m:t>
                      </m:r>
                    </m:oMath>
                  </m:oMathPara>
                </a14:m>
                <a:endParaRPr lang="en-US" altLang="zh-CN" sz="3000" dirty="0">
                  <a:latin typeface="楷体" panose="02010609060101010101" pitchFamily="49" charset="-122"/>
                  <a:ea typeface="楷体" panose="02010609060101010101" pitchFamily="49" charset="-122"/>
                </a:endParaRPr>
              </a:p>
            </p:txBody>
          </p:sp>
        </mc:Choice>
        <mc:Fallback>
          <p:sp>
            <p:nvSpPr>
              <p:cNvPr id="13" name="标题 1"/>
              <p:cNvSpPr txBox="1">
                <a:spLocks noRot="1" noChangeAspect="1" noMove="1" noResize="1" noEditPoints="1" noAdjustHandles="1" noChangeArrowheads="1" noChangeShapeType="1" noTextEdit="1"/>
              </p:cNvSpPr>
              <p:nvPr/>
            </p:nvSpPr>
            <p:spPr>
              <a:xfrm>
                <a:off x="1730559" y="5447172"/>
                <a:ext cx="1280009" cy="762151"/>
              </a:xfrm>
              <a:prstGeom prst="rect">
                <a:avLst/>
              </a:prstGeom>
              <a:blipFill rotWithShape="1">
                <a:blip r:embed="rId7"/>
                <a:stretch>
                  <a:fillRect l="-14" t="-19" r="3" b="38"/>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P spid="4" grpId="0"/>
      <p:bldP spid="5" grpId="0" animBg="1"/>
      <p:bldP spid="10" grpId="0"/>
      <p:bldP spid="11" grpId="0"/>
      <p:bldP spid="1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p:nvPr/>
        </p:nvSpPr>
        <p:spPr>
          <a:xfrm>
            <a:off x="108217" y="726942"/>
            <a:ext cx="3044190" cy="59626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b="1" dirty="0">
                <a:latin typeface="楷体" panose="02010609060101010101" pitchFamily="49" charset="-122"/>
                <a:ea typeface="楷体" panose="02010609060101010101" pitchFamily="49" charset="-122"/>
              </a:rPr>
              <a:t>教学目标：</a:t>
            </a:r>
            <a:endParaRPr lang="zh-CN" altLang="en-US" sz="3000" b="1" dirty="0">
              <a:latin typeface="楷体" panose="02010609060101010101" pitchFamily="49" charset="-122"/>
              <a:ea typeface="楷体" panose="02010609060101010101" pitchFamily="49" charset="-122"/>
            </a:endParaRPr>
          </a:p>
        </p:txBody>
      </p:sp>
      <p:sp>
        <p:nvSpPr>
          <p:cNvPr id="7" name="标题 1"/>
          <p:cNvSpPr txBox="1"/>
          <p:nvPr/>
        </p:nvSpPr>
        <p:spPr>
          <a:xfrm>
            <a:off x="408572" y="1323207"/>
            <a:ext cx="8453120" cy="127190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nSpc>
                <a:spcPct val="150000"/>
              </a:lnSpc>
              <a:buFont typeface="Arial" panose="020B0604020202020204" pitchFamily="34" charset="0"/>
              <a:buChar char="•"/>
            </a:pPr>
            <a:r>
              <a:rPr lang="zh-CN" altLang="zh-CN" sz="3000" dirty="0">
                <a:latin typeface="楷体" panose="02010609060101010101" pitchFamily="49" charset="-122"/>
                <a:ea typeface="楷体" panose="02010609060101010101" pitchFamily="49" charset="-122"/>
              </a:rPr>
              <a:t>熟练掌握和运用柯西积分定理</a:t>
            </a:r>
            <a:r>
              <a:rPr lang="zh-CN" altLang="en-US" sz="3000" dirty="0">
                <a:latin typeface="楷体" panose="02010609060101010101" pitchFamily="49" charset="-122"/>
                <a:ea typeface="楷体" panose="02010609060101010101" pitchFamily="49" charset="-122"/>
              </a:rPr>
              <a:t>、复合闭路定理</a:t>
            </a:r>
            <a:r>
              <a:rPr lang="zh-CN" altLang="zh-CN" sz="3000" dirty="0">
                <a:latin typeface="楷体" panose="02010609060101010101" pitchFamily="49" charset="-122"/>
                <a:ea typeface="楷体" panose="02010609060101010101" pitchFamily="49" charset="-122"/>
              </a:rPr>
              <a:t>计算复积分和证明相关的结论</a:t>
            </a:r>
            <a:r>
              <a:rPr lang="zh-CN" altLang="en-US" sz="3000" dirty="0">
                <a:latin typeface="楷体" panose="02010609060101010101" pitchFamily="49" charset="-122"/>
                <a:ea typeface="楷体" panose="02010609060101010101" pitchFamily="49" charset="-122"/>
              </a:rPr>
              <a:t>；</a:t>
            </a:r>
            <a:endParaRPr lang="zh-CN" altLang="en-US" sz="3000" dirty="0">
              <a:latin typeface="楷体" panose="02010609060101010101" pitchFamily="49" charset="-122"/>
              <a:ea typeface="楷体" panose="02010609060101010101" pitchFamily="49" charset="-122"/>
            </a:endParaRPr>
          </a:p>
        </p:txBody>
      </p:sp>
      <p:sp>
        <p:nvSpPr>
          <p:cNvPr id="8" name="标题 1"/>
          <p:cNvSpPr txBox="1"/>
          <p:nvPr/>
        </p:nvSpPr>
        <p:spPr>
          <a:xfrm>
            <a:off x="353327" y="2776087"/>
            <a:ext cx="8508365" cy="108077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nSpc>
                <a:spcPct val="150000"/>
              </a:lnSpc>
              <a:buFont typeface="Arial" panose="020B0604020202020204" pitchFamily="34" charset="0"/>
              <a:buChar char="•"/>
            </a:pPr>
            <a:r>
              <a:rPr lang="zh-CN" altLang="zh-CN" sz="3000" dirty="0">
                <a:latin typeface="楷体" panose="02010609060101010101" pitchFamily="49" charset="-122"/>
                <a:ea typeface="楷体" panose="02010609060101010101" pitchFamily="49" charset="-122"/>
              </a:rPr>
              <a:t>熟练掌握和运用柯西积分公式计算复积分和证明相关的结论</a:t>
            </a:r>
            <a:r>
              <a:rPr lang="zh-CN" altLang="en-US" sz="3000" dirty="0">
                <a:latin typeface="楷体" panose="02010609060101010101" pitchFamily="49" charset="-122"/>
                <a:ea typeface="楷体" panose="02010609060101010101" pitchFamily="49" charset="-122"/>
              </a:rPr>
              <a:t>；</a:t>
            </a:r>
            <a:endParaRPr lang="en-US" altLang="zh-CN" sz="3000" dirty="0">
              <a:latin typeface="楷体" panose="02010609060101010101" pitchFamily="49" charset="-122"/>
              <a:ea typeface="楷体" panose="02010609060101010101" pitchFamily="49" charset="-122"/>
            </a:endParaRPr>
          </a:p>
        </p:txBody>
      </p:sp>
      <p:sp>
        <p:nvSpPr>
          <p:cNvPr id="12" name="标题 1"/>
          <p:cNvSpPr txBox="1"/>
          <p:nvPr/>
        </p:nvSpPr>
        <p:spPr>
          <a:xfrm>
            <a:off x="353327" y="4128002"/>
            <a:ext cx="8067675" cy="117538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nSpc>
                <a:spcPct val="150000"/>
              </a:lnSpc>
              <a:buFont typeface="Arial" panose="020B0604020202020204" pitchFamily="34" charset="0"/>
              <a:buChar char="•"/>
            </a:pPr>
            <a:r>
              <a:rPr lang="zh-CN" altLang="zh-CN" sz="3000" dirty="0">
                <a:latin typeface="楷体" panose="02010609060101010101" pitchFamily="49" charset="-122"/>
                <a:ea typeface="楷体" panose="02010609060101010101" pitchFamily="49" charset="-122"/>
              </a:rPr>
              <a:t>熟知高阶导数公式，并掌握利用高阶导数公式计算复积分的方法和证明相关的结论</a:t>
            </a:r>
            <a:r>
              <a:rPr lang="zh-CN" altLang="en-US" sz="3000" dirty="0">
                <a:latin typeface="楷体" panose="02010609060101010101" pitchFamily="49" charset="-122"/>
                <a:ea typeface="楷体" panose="02010609060101010101" pitchFamily="49" charset="-122"/>
              </a:rPr>
              <a:t>；</a:t>
            </a:r>
            <a:endParaRPr lang="en-US" altLang="zh-CN" sz="3000" dirty="0">
              <a:latin typeface="楷体" panose="02010609060101010101" pitchFamily="49" charset="-122"/>
              <a:ea typeface="楷体" panose="02010609060101010101" pitchFamily="49" charset="-122"/>
            </a:endParaRPr>
          </a:p>
        </p:txBody>
      </p:sp>
      <p:sp>
        <p:nvSpPr>
          <p:cNvPr id="13" name="标题 1"/>
          <p:cNvSpPr txBox="1"/>
          <p:nvPr/>
        </p:nvSpPr>
        <p:spPr>
          <a:xfrm>
            <a:off x="408572" y="5574532"/>
            <a:ext cx="8250555" cy="111633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nSpc>
                <a:spcPct val="150000"/>
              </a:lnSpc>
              <a:buFont typeface="Arial" panose="020B0604020202020204" pitchFamily="34" charset="0"/>
              <a:buChar char="•"/>
            </a:pPr>
            <a:r>
              <a:rPr lang="zh-CN" altLang="zh-CN" sz="3000" dirty="0">
                <a:latin typeface="楷体" panose="02010609060101010101" pitchFamily="49" charset="-122"/>
                <a:ea typeface="楷体" panose="02010609060101010101" pitchFamily="49" charset="-122"/>
                <a:cs typeface="楷体" panose="02010609060101010101" pitchFamily="49" charset="-122"/>
              </a:rPr>
              <a:t>知道由高阶导数定理推出的</a:t>
            </a:r>
            <a:r>
              <a:rPr lang="en-US" altLang="zh-CN" sz="3000" dirty="0" err="1">
                <a:latin typeface="楷体" panose="02010609060101010101" pitchFamily="49" charset="-122"/>
                <a:ea typeface="楷体" panose="02010609060101010101" pitchFamily="49" charset="-122"/>
                <a:cs typeface="楷体" panose="02010609060101010101" pitchFamily="49" charset="-122"/>
              </a:rPr>
              <a:t>Morera</a:t>
            </a:r>
            <a:r>
              <a:rPr lang="zh-CN" altLang="zh-CN" sz="3000" dirty="0">
                <a:latin typeface="楷体" panose="02010609060101010101" pitchFamily="49" charset="-122"/>
                <a:ea typeface="楷体" panose="02010609060101010101" pitchFamily="49" charset="-122"/>
                <a:cs typeface="楷体" panose="02010609060101010101" pitchFamily="49" charset="-122"/>
              </a:rPr>
              <a:t>定理、</a:t>
            </a:r>
            <a:r>
              <a:rPr lang="en-US" altLang="zh-CN" sz="3000" dirty="0">
                <a:latin typeface="楷体" panose="02010609060101010101" pitchFamily="49" charset="-122"/>
                <a:ea typeface="楷体" panose="02010609060101010101" pitchFamily="49" charset="-122"/>
                <a:cs typeface="楷体" panose="02010609060101010101" pitchFamily="49" charset="-122"/>
              </a:rPr>
              <a:t>Liouville</a:t>
            </a:r>
            <a:r>
              <a:rPr lang="zh-CN" altLang="zh-CN" sz="3000" dirty="0">
                <a:latin typeface="楷体" panose="02010609060101010101" pitchFamily="49" charset="-122"/>
                <a:ea typeface="楷体" panose="02010609060101010101" pitchFamily="49" charset="-122"/>
                <a:cs typeface="楷体" panose="02010609060101010101" pitchFamily="49" charset="-122"/>
              </a:rPr>
              <a:t>定理和</a:t>
            </a:r>
            <a:r>
              <a:rPr lang="en-US" altLang="zh-CN" sz="3000" dirty="0">
                <a:latin typeface="楷体" panose="02010609060101010101" pitchFamily="49" charset="-122"/>
                <a:ea typeface="楷体" panose="02010609060101010101" pitchFamily="49" charset="-122"/>
                <a:cs typeface="楷体" panose="02010609060101010101" pitchFamily="49" charset="-122"/>
              </a:rPr>
              <a:t>Picard</a:t>
            </a:r>
            <a:r>
              <a:rPr lang="zh-CN" altLang="zh-CN" sz="3000" dirty="0">
                <a:latin typeface="楷体" panose="02010609060101010101" pitchFamily="49" charset="-122"/>
                <a:ea typeface="楷体" panose="02010609060101010101" pitchFamily="49" charset="-122"/>
                <a:cs typeface="楷体" panose="02010609060101010101" pitchFamily="49" charset="-122"/>
              </a:rPr>
              <a:t>小定理</a:t>
            </a:r>
            <a:endParaRPr lang="en-US" altLang="zh-CN" sz="3000" dirty="0">
              <a:latin typeface="楷体" panose="02010609060101010101" pitchFamily="49" charset="-122"/>
              <a:ea typeface="楷体" panose="02010609060101010101" pitchFamily="49" charset="-122"/>
              <a:cs typeface="楷体" panose="02010609060101010101" pitchFamily="49" charset="-122"/>
            </a:endParaRPr>
          </a:p>
        </p:txBody>
      </p:sp>
      <p:grpSp>
        <p:nvGrpSpPr>
          <p:cNvPr id="4" name="组合 3"/>
          <p:cNvGrpSpPr/>
          <p:nvPr/>
        </p:nvGrpSpPr>
        <p:grpSpPr>
          <a:xfrm>
            <a:off x="0" y="82323"/>
            <a:ext cx="9088711" cy="516645"/>
            <a:chOff x="0" y="82323"/>
            <a:chExt cx="9088711" cy="516645"/>
          </a:xfrm>
        </p:grpSpPr>
        <p:sp>
          <p:nvSpPr>
            <p:cNvPr id="6"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2.5 </a:t>
              </a:r>
              <a:r>
                <a:rPr lang="en-US" altLang="zh-CN" sz="1800" b="1" i="1" dirty="0">
                  <a:latin typeface="楷体" panose="02010609060101010101" pitchFamily="49" charset="-122"/>
                  <a:ea typeface="楷体" panose="02010609060101010101" pitchFamily="49" charset="-122"/>
                </a:rPr>
                <a:t>Cauchy</a:t>
              </a:r>
              <a:r>
                <a:rPr lang="zh-CN" altLang="en-US" sz="1800" b="1" dirty="0">
                  <a:latin typeface="楷体" panose="02010609060101010101" pitchFamily="49" charset="-122"/>
                  <a:ea typeface="楷体" panose="02010609060101010101" pitchFamily="49" charset="-122"/>
                </a:rPr>
                <a:t>型积分公式</a:t>
              </a:r>
              <a:endParaRPr lang="zh-CN" altLang="en-US" sz="1800" b="1" dirty="0">
                <a:latin typeface="楷体" panose="02010609060101010101" pitchFamily="49" charset="-122"/>
                <a:ea typeface="楷体" panose="02010609060101010101" pitchFamily="49" charset="-122"/>
              </a:endParaRPr>
            </a:p>
          </p:txBody>
        </p:sp>
        <p:cxnSp>
          <p:nvCxnSpPr>
            <p:cNvPr id="9" name="直接连接符 8"/>
            <p:cNvCxnSpPr/>
            <p:nvPr/>
          </p:nvCxnSpPr>
          <p:spPr>
            <a:xfrm flipV="1">
              <a:off x="0" y="573451"/>
              <a:ext cx="9088711" cy="25517"/>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p:bldP spid="8" grpId="0"/>
      <p:bldP spid="12" grpId="0"/>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标题 1"/>
              <p:cNvSpPr txBox="1"/>
              <p:nvPr/>
            </p:nvSpPr>
            <p:spPr>
              <a:xfrm>
                <a:off x="0" y="346200"/>
                <a:ext cx="8658225" cy="121348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i="1">
                        <a:latin typeface="Cambria Math" panose="02040503050406030204" pitchFamily="18" charset="0"/>
                        <a:ea typeface="楷体" panose="02010609060101010101" pitchFamily="49" charset="-122"/>
                      </a:rPr>
                      <m:t>𝐸𝑔</m:t>
                    </m:r>
                    <m:r>
                      <a:rPr lang="en-US" altLang="zh-CN" sz="3000" i="1">
                        <a:latin typeface="Cambria Math" panose="02040503050406030204" pitchFamily="18" charset="0"/>
                        <a:ea typeface="楷体" panose="02010609060101010101" pitchFamily="49" charset="-122"/>
                      </a:rPr>
                      <m:t>: </m:t>
                    </m:r>
                    <m:r>
                      <a:rPr lang="en-US" altLang="zh-CN" sz="3000" b="0" i="1" smtClean="0">
                        <a:latin typeface="Cambria Math" panose="02040503050406030204" pitchFamily="18" charset="0"/>
                        <a:ea typeface="楷体" panose="02010609060101010101" pitchFamily="49" charset="-122"/>
                      </a:rPr>
                      <m:t>𝐼</m:t>
                    </m:r>
                    <m:r>
                      <a:rPr lang="en-US" altLang="zh-CN" sz="3000" b="0" i="1" smtClean="0">
                        <a:latin typeface="Cambria Math" panose="02040503050406030204" pitchFamily="18" charset="0"/>
                        <a:ea typeface="楷体" panose="02010609060101010101" pitchFamily="49" charset="-122"/>
                      </a:rPr>
                      <m:t>=</m:t>
                    </m:r>
                    <m:nary>
                      <m:naryPr>
                        <m:chr m:val="∮"/>
                        <m:ctrlPr>
                          <a:rPr lang="en-US" altLang="zh-CN" sz="3000" b="0" i="1" smtClean="0">
                            <a:latin typeface="Cambria Math" panose="02040503050406030204" pitchFamily="18" charset="0"/>
                            <a:ea typeface="楷体" panose="02010609060101010101" pitchFamily="49" charset="-122"/>
                          </a:rPr>
                        </m:ctrlPr>
                      </m:naryPr>
                      <m:sub>
                        <m:r>
                          <m:rPr>
                            <m:brk m:alnAt="23"/>
                          </m:rPr>
                          <a:rPr lang="en-US" altLang="zh-CN" sz="3000" b="0" i="1" smtClean="0">
                            <a:latin typeface="Cambria Math" panose="02040503050406030204" pitchFamily="18" charset="0"/>
                            <a:ea typeface="楷体" panose="02010609060101010101" pitchFamily="49" charset="-122"/>
                          </a:rPr>
                          <m:t>𝐶</m:t>
                        </m:r>
                      </m:sub>
                      <m:sup/>
                      <m:e>
                        <m:f>
                          <m:fPr>
                            <m:ctrlPr>
                              <a:rPr lang="en-US" altLang="zh-CN" sz="3000" b="0" i="1" smtClean="0">
                                <a:latin typeface="Cambria Math" panose="02040503050406030204" pitchFamily="18" charset="0"/>
                                <a:ea typeface="楷体" panose="02010609060101010101" pitchFamily="49" charset="-122"/>
                              </a:rPr>
                            </m:ctrlPr>
                          </m:fPr>
                          <m:num>
                            <m:r>
                              <a:rPr lang="en-US" altLang="zh-CN" sz="3000" b="0" i="1" smtClean="0">
                                <a:latin typeface="Cambria Math" panose="02040503050406030204" pitchFamily="18" charset="0"/>
                                <a:ea typeface="楷体" panose="02010609060101010101" pitchFamily="49" charset="-122"/>
                              </a:rPr>
                              <m:t>𝑐𝑜𝑠𝑧</m:t>
                            </m:r>
                          </m:num>
                          <m:den>
                            <m:r>
                              <a:rPr lang="en-US" altLang="zh-CN" sz="3000" b="0" i="1" smtClean="0">
                                <a:latin typeface="Cambria Math" panose="02040503050406030204" pitchFamily="18" charset="0"/>
                                <a:ea typeface="楷体" panose="02010609060101010101" pitchFamily="49" charset="-122"/>
                              </a:rPr>
                              <m:t>𝑧</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𝑧</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2</m:t>
                            </m:r>
                            <m:r>
                              <a:rPr lang="en-US" altLang="zh-CN" sz="3000" b="0" i="1" smtClean="0">
                                <a:latin typeface="Cambria Math" panose="02040503050406030204" pitchFamily="18" charset="0"/>
                                <a:ea typeface="楷体" panose="02010609060101010101" pitchFamily="49" charset="-122"/>
                              </a:rPr>
                              <m:t>)</m:t>
                            </m:r>
                          </m:den>
                        </m:f>
                        <m:r>
                          <a:rPr lang="en-US" altLang="zh-CN" sz="3000" b="0" i="1" smtClean="0">
                            <a:latin typeface="Cambria Math" panose="02040503050406030204" pitchFamily="18" charset="0"/>
                            <a:ea typeface="楷体" panose="02010609060101010101" pitchFamily="49" charset="-122"/>
                          </a:rPr>
                          <m:t>𝑑𝑧</m:t>
                        </m:r>
                      </m:e>
                    </m:nary>
                  </m:oMath>
                </a14:m>
                <a:r>
                  <a:rPr lang="en-US" altLang="zh-CN" sz="3000" dirty="0">
                    <a:latin typeface="楷体" panose="02010609060101010101" pitchFamily="49" charset="-122"/>
                    <a:ea typeface="楷体" panose="02010609060101010101" pitchFamily="49" charset="-122"/>
                  </a:rPr>
                  <a:t>,</a:t>
                </a:r>
                <a:r>
                  <a:rPr lang="zh-CN" altLang="en-US" sz="3000" dirty="0">
                    <a:latin typeface="楷体" panose="02010609060101010101" pitchFamily="49" charset="-122"/>
                    <a:ea typeface="楷体" panose="02010609060101010101" pitchFamily="49" charset="-122"/>
                  </a:rPr>
                  <a:t>其中</a:t>
                </a:r>
                <a14:m>
                  <m:oMath xmlns:m="http://schemas.openxmlformats.org/officeDocument/2006/math">
                    <m:r>
                      <a:rPr lang="en-US" altLang="zh-CN" sz="3000" b="0" i="1" smtClean="0">
                        <a:latin typeface="Cambria Math" panose="02040503050406030204" pitchFamily="18" charset="0"/>
                        <a:ea typeface="楷体" panose="02010609060101010101" pitchFamily="49" charset="-122"/>
                      </a:rPr>
                      <m:t>𝐶</m:t>
                    </m:r>
                  </m:oMath>
                </a14:m>
                <a:r>
                  <a:rPr lang="zh-CN" altLang="en-US" sz="3000" dirty="0">
                    <a:latin typeface="楷体" panose="02010609060101010101" pitchFamily="49" charset="-122"/>
                    <a:ea typeface="楷体" panose="02010609060101010101" pitchFamily="49" charset="-122"/>
                  </a:rPr>
                  <a:t>为</a:t>
                </a:r>
                <a14:m>
                  <m:oMath xmlns:m="http://schemas.openxmlformats.org/officeDocument/2006/math">
                    <m:d>
                      <m:dPr>
                        <m:ctrlPr>
                          <a:rPr lang="en-US" altLang="zh-CN" sz="3000" b="0" i="1" dirty="0" smtClean="0">
                            <a:latin typeface="Cambria Math" panose="02040503050406030204" pitchFamily="18" charset="0"/>
                            <a:ea typeface="楷体" panose="02010609060101010101" pitchFamily="49" charset="-122"/>
                          </a:rPr>
                        </m:ctrlPr>
                      </m:dPr>
                      <m:e>
                        <m:r>
                          <a:rPr lang="en-US" altLang="zh-CN" sz="3000" b="0" i="1" dirty="0" smtClean="0">
                            <a:latin typeface="Cambria Math" panose="02040503050406030204" pitchFamily="18" charset="0"/>
                            <a:ea typeface="楷体" panose="02010609060101010101" pitchFamily="49" charset="-122"/>
                          </a:rPr>
                          <m:t>1</m:t>
                        </m:r>
                      </m:e>
                    </m:d>
                    <m:d>
                      <m:dPr>
                        <m:begChr m:val="|"/>
                        <m:endChr m:val="|"/>
                        <m:ctrlPr>
                          <a:rPr lang="en-US" altLang="zh-CN" sz="3000" b="0" i="1" dirty="0" smtClean="0">
                            <a:latin typeface="Cambria Math" panose="02040503050406030204" pitchFamily="18" charset="0"/>
                            <a:ea typeface="楷体" panose="02010609060101010101" pitchFamily="49" charset="-122"/>
                          </a:rPr>
                        </m:ctrlPr>
                      </m:dPr>
                      <m:e>
                        <m:r>
                          <a:rPr lang="en-US" altLang="zh-CN" sz="3000" b="0" i="1" dirty="0" smtClean="0">
                            <a:latin typeface="Cambria Math" panose="02040503050406030204" pitchFamily="18" charset="0"/>
                            <a:ea typeface="楷体" panose="02010609060101010101" pitchFamily="49" charset="-122"/>
                          </a:rPr>
                          <m:t>𝑧</m:t>
                        </m:r>
                      </m:e>
                    </m:d>
                    <m:r>
                      <a:rPr lang="en-US" altLang="zh-CN" sz="3000" b="0" i="1" dirty="0" smtClean="0">
                        <a:latin typeface="Cambria Math" panose="02040503050406030204" pitchFamily="18" charset="0"/>
                        <a:ea typeface="楷体" panose="02010609060101010101" pitchFamily="49" charset="-122"/>
                      </a:rPr>
                      <m:t>=</m:t>
                    </m:r>
                    <m:r>
                      <a:rPr lang="en-US" altLang="zh-CN" sz="3000" b="0" i="1" dirty="0" smtClean="0">
                        <a:latin typeface="Cambria Math" panose="02040503050406030204" pitchFamily="18" charset="0"/>
                        <a:ea typeface="楷体" panose="02010609060101010101" pitchFamily="49" charset="-122"/>
                      </a:rPr>
                      <m:t>1</m:t>
                    </m:r>
                    <m:r>
                      <a:rPr lang="en-US" altLang="zh-CN" sz="3000" b="0" i="1" dirty="0" smtClean="0">
                        <a:latin typeface="Cambria Math" panose="02040503050406030204" pitchFamily="18" charset="0"/>
                        <a:ea typeface="楷体" panose="02010609060101010101" pitchFamily="49" charset="-122"/>
                      </a:rPr>
                      <m:t>, </m:t>
                    </m:r>
                    <m:d>
                      <m:dPr>
                        <m:ctrlPr>
                          <a:rPr lang="en-US" altLang="zh-CN" sz="3000" b="0" i="1" dirty="0" smtClean="0">
                            <a:latin typeface="Cambria Math" panose="02040503050406030204" pitchFamily="18" charset="0"/>
                            <a:ea typeface="楷体" panose="02010609060101010101" pitchFamily="49" charset="-122"/>
                          </a:rPr>
                        </m:ctrlPr>
                      </m:dPr>
                      <m:e>
                        <m:r>
                          <a:rPr lang="en-US" altLang="zh-CN" sz="3000" b="0" i="1" dirty="0" smtClean="0">
                            <a:latin typeface="Cambria Math" panose="02040503050406030204" pitchFamily="18" charset="0"/>
                            <a:ea typeface="楷体" panose="02010609060101010101" pitchFamily="49" charset="-122"/>
                          </a:rPr>
                          <m:t>2</m:t>
                        </m:r>
                      </m:e>
                    </m:d>
                    <m:d>
                      <m:dPr>
                        <m:begChr m:val="|"/>
                        <m:endChr m:val="|"/>
                        <m:ctrlPr>
                          <a:rPr lang="en-US" altLang="zh-CN" sz="3000" b="0" i="1" dirty="0" smtClean="0">
                            <a:latin typeface="Cambria Math" panose="02040503050406030204" pitchFamily="18" charset="0"/>
                            <a:ea typeface="楷体" panose="02010609060101010101" pitchFamily="49" charset="-122"/>
                          </a:rPr>
                        </m:ctrlPr>
                      </m:dPr>
                      <m:e>
                        <m:r>
                          <a:rPr lang="en-US" altLang="zh-CN" sz="3000" b="0" i="1" dirty="0" smtClean="0">
                            <a:latin typeface="Cambria Math" panose="02040503050406030204" pitchFamily="18" charset="0"/>
                            <a:ea typeface="楷体" panose="02010609060101010101" pitchFamily="49" charset="-122"/>
                          </a:rPr>
                          <m:t>𝑧</m:t>
                        </m:r>
                      </m:e>
                    </m:d>
                    <m:r>
                      <a:rPr lang="en-US" altLang="zh-CN" sz="3000" b="0" i="1" dirty="0" smtClean="0">
                        <a:latin typeface="Cambria Math" panose="02040503050406030204" pitchFamily="18" charset="0"/>
                        <a:ea typeface="楷体" panose="02010609060101010101" pitchFamily="49" charset="-122"/>
                      </a:rPr>
                      <m:t>=</m:t>
                    </m:r>
                    <m:r>
                      <a:rPr lang="en-US" altLang="zh-CN" sz="3000" b="0" i="1" dirty="0" smtClean="0">
                        <a:latin typeface="Cambria Math" panose="02040503050406030204" pitchFamily="18" charset="0"/>
                        <a:ea typeface="楷体" panose="02010609060101010101" pitchFamily="49" charset="-122"/>
                      </a:rPr>
                      <m:t>3</m:t>
                    </m:r>
                  </m:oMath>
                </a14:m>
                <a:endParaRPr lang="en-US" altLang="zh-CN" sz="3000" dirty="0">
                  <a:latin typeface="楷体" panose="02010609060101010101" pitchFamily="49" charset="-122"/>
                  <a:ea typeface="楷体" panose="02010609060101010101" pitchFamily="49" charset="-122"/>
                </a:endParaRPr>
              </a:p>
            </p:txBody>
          </p:sp>
        </mc:Choice>
        <mc:Fallback>
          <p:sp>
            <p:nvSpPr>
              <p:cNvPr id="8" name="标题 1"/>
              <p:cNvSpPr txBox="1">
                <a:spLocks noRot="1" noChangeAspect="1" noMove="1" noResize="1" noEditPoints="1" noAdjustHandles="1" noChangeArrowheads="1" noChangeShapeType="1" noTextEdit="1"/>
              </p:cNvSpPr>
              <p:nvPr/>
            </p:nvSpPr>
            <p:spPr>
              <a:xfrm>
                <a:off x="0" y="346200"/>
                <a:ext cx="8658225" cy="1213485"/>
              </a:xfrm>
              <a:prstGeom prst="rect">
                <a:avLst/>
              </a:prstGeom>
              <a:blipFill rotWithShape="1">
                <a:blip r:embed="rId1"/>
                <a:stretch>
                  <a:fillRect t="-10" b="10"/>
                </a:stretch>
              </a:blipFill>
            </p:spPr>
            <p:txBody>
              <a:bodyPr/>
              <a:lstStyle/>
              <a:p>
                <a:r>
                  <a:rPr lang="zh-CN" altLang="en-US">
                    <a:noFill/>
                  </a:rPr>
                  <a:t> </a:t>
                </a:r>
              </a:p>
            </p:txBody>
          </p:sp>
        </mc:Fallback>
      </mc:AlternateContent>
      <p:grpSp>
        <p:nvGrpSpPr>
          <p:cNvPr id="6" name="组合 5"/>
          <p:cNvGrpSpPr/>
          <p:nvPr/>
        </p:nvGrpSpPr>
        <p:grpSpPr>
          <a:xfrm>
            <a:off x="0" y="82323"/>
            <a:ext cx="9088711" cy="516645"/>
            <a:chOff x="0" y="82323"/>
            <a:chExt cx="9088711" cy="516645"/>
          </a:xfrm>
        </p:grpSpPr>
        <p:sp>
          <p:nvSpPr>
            <p:cNvPr id="7"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2.5 </a:t>
              </a:r>
              <a:r>
                <a:rPr lang="en-US" altLang="zh-CN" sz="1800" b="1" i="1" dirty="0">
                  <a:latin typeface="楷体" panose="02010609060101010101" pitchFamily="49" charset="-122"/>
                  <a:ea typeface="楷体" panose="02010609060101010101" pitchFamily="49" charset="-122"/>
                </a:rPr>
                <a:t>Cauchy</a:t>
              </a:r>
              <a:r>
                <a:rPr lang="zh-CN" altLang="en-US" sz="1800" b="1" dirty="0">
                  <a:latin typeface="楷体" panose="02010609060101010101" pitchFamily="49" charset="-122"/>
                  <a:ea typeface="楷体" panose="02010609060101010101" pitchFamily="49" charset="-122"/>
                </a:rPr>
                <a:t>型积分公式</a:t>
              </a:r>
              <a:endParaRPr lang="zh-CN" altLang="en-US" sz="1800" b="1" dirty="0">
                <a:latin typeface="楷体" panose="02010609060101010101" pitchFamily="49" charset="-122"/>
                <a:ea typeface="楷体" panose="02010609060101010101" pitchFamily="49" charset="-122"/>
              </a:endParaRPr>
            </a:p>
          </p:txBody>
        </p:sp>
        <p:cxnSp>
          <p:nvCxnSpPr>
            <p:cNvPr id="9" name="直接连接符 8"/>
            <p:cNvCxnSpPr/>
            <p:nvPr/>
          </p:nvCxnSpPr>
          <p:spPr>
            <a:xfrm flipV="1">
              <a:off x="0" y="573451"/>
              <a:ext cx="9088711" cy="25517"/>
            </a:xfrm>
            <a:prstGeom prst="line">
              <a:avLst/>
            </a:prstGeom>
            <a:ln w="1270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14" name="标题 1"/>
              <p:cNvSpPr txBox="1"/>
              <p:nvPr/>
            </p:nvSpPr>
            <p:spPr>
              <a:xfrm>
                <a:off x="655094" y="1221517"/>
                <a:ext cx="8111843" cy="98035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d>
                      <m:dPr>
                        <m:ctrlPr>
                          <a:rPr lang="en-US" altLang="zh-CN" sz="3000" b="0" i="1" dirty="0" smtClean="0">
                            <a:latin typeface="Cambria Math" panose="02040503050406030204" pitchFamily="18" charset="0"/>
                            <a:ea typeface="楷体" panose="02010609060101010101" pitchFamily="49" charset="-122"/>
                          </a:rPr>
                        </m:ctrlPr>
                      </m:dPr>
                      <m:e>
                        <m:r>
                          <a:rPr lang="en-US" altLang="zh-CN" sz="3000" b="0" i="1" dirty="0" smtClean="0">
                            <a:latin typeface="Cambria Math" panose="02040503050406030204" pitchFamily="18" charset="0"/>
                            <a:ea typeface="楷体" panose="02010609060101010101" pitchFamily="49" charset="-122"/>
                          </a:rPr>
                          <m:t>2</m:t>
                        </m:r>
                      </m:e>
                    </m:d>
                    <m:d>
                      <m:dPr>
                        <m:begChr m:val="|"/>
                        <m:endChr m:val="|"/>
                        <m:ctrlPr>
                          <a:rPr lang="en-US" altLang="zh-CN" sz="3000" b="0" i="1" dirty="0" smtClean="0">
                            <a:latin typeface="Cambria Math" panose="02040503050406030204" pitchFamily="18" charset="0"/>
                            <a:ea typeface="楷体" panose="02010609060101010101" pitchFamily="49" charset="-122"/>
                          </a:rPr>
                        </m:ctrlPr>
                      </m:dPr>
                      <m:e>
                        <m:r>
                          <a:rPr lang="en-US" altLang="zh-CN" sz="3000" b="0" i="1" dirty="0" smtClean="0">
                            <a:latin typeface="Cambria Math" panose="02040503050406030204" pitchFamily="18" charset="0"/>
                            <a:ea typeface="楷体" panose="02010609060101010101" pitchFamily="49" charset="-122"/>
                          </a:rPr>
                          <m:t>𝑧</m:t>
                        </m:r>
                      </m:e>
                    </m:d>
                    <m:r>
                      <a:rPr lang="en-US" altLang="zh-CN" sz="3000" b="0" i="1" dirty="0" smtClean="0">
                        <a:latin typeface="Cambria Math" panose="02040503050406030204" pitchFamily="18" charset="0"/>
                        <a:ea typeface="楷体" panose="02010609060101010101" pitchFamily="49" charset="-122"/>
                      </a:rPr>
                      <m:t>=</m:t>
                    </m:r>
                    <m:r>
                      <a:rPr lang="en-US" altLang="zh-CN" sz="3000" b="0" i="1" dirty="0" smtClean="0">
                        <a:latin typeface="Cambria Math" panose="02040503050406030204" pitchFamily="18" charset="0"/>
                        <a:ea typeface="楷体" panose="02010609060101010101" pitchFamily="49" charset="-122"/>
                      </a:rPr>
                      <m:t>3</m:t>
                    </m:r>
                    <m:r>
                      <a:rPr lang="zh-CN" altLang="en-US" sz="3000" i="1" dirty="0">
                        <a:latin typeface="Cambria Math" panose="02040503050406030204" pitchFamily="18" charset="0"/>
                        <a:ea typeface="楷体" panose="02010609060101010101" pitchFamily="49" charset="-122"/>
                      </a:rPr>
                      <m:t>时</m:t>
                    </m:r>
                  </m:oMath>
                </a14:m>
                <a:r>
                  <a:rPr lang="zh-CN" altLang="en-US" sz="3000" dirty="0">
                    <a:latin typeface="楷体" panose="02010609060101010101" pitchFamily="49" charset="-122"/>
                    <a:ea typeface="楷体" panose="02010609060101010101" pitchFamily="49" charset="-122"/>
                  </a:rPr>
                  <a:t>，奇点</a:t>
                </a:r>
                <a14:m>
                  <m:oMath xmlns:m="http://schemas.openxmlformats.org/officeDocument/2006/math">
                    <m:sSub>
                      <m:sSubPr>
                        <m:ctrlPr>
                          <a:rPr lang="en-US" altLang="zh-CN" sz="3000" i="1" smtClean="0">
                            <a:latin typeface="Cambria Math" panose="02040503050406030204" pitchFamily="18" charset="0"/>
                            <a:ea typeface="楷体" panose="02010609060101010101" pitchFamily="49" charset="-122"/>
                          </a:rPr>
                        </m:ctrlPr>
                      </m:sSubPr>
                      <m:e>
                        <m:r>
                          <a:rPr lang="en-US" altLang="zh-CN" sz="3000" b="0" i="1" smtClean="0">
                            <a:latin typeface="Cambria Math" panose="02040503050406030204" pitchFamily="18" charset="0"/>
                            <a:ea typeface="楷体" panose="02010609060101010101" pitchFamily="49" charset="-122"/>
                          </a:rPr>
                          <m:t>𝑧</m:t>
                        </m:r>
                      </m:e>
                      <m:sub>
                        <m:r>
                          <a:rPr lang="en-US" altLang="zh-CN" sz="3000" b="0" i="1" smtClean="0">
                            <a:latin typeface="Cambria Math" panose="02040503050406030204" pitchFamily="18" charset="0"/>
                            <a:ea typeface="楷体" panose="02010609060101010101" pitchFamily="49" charset="-122"/>
                          </a:rPr>
                          <m:t>1</m:t>
                        </m:r>
                      </m:sub>
                    </m:sSub>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0</m:t>
                    </m:r>
                    <m:r>
                      <a:rPr lang="en-US" altLang="zh-CN" sz="3000" b="0" i="1" smtClean="0">
                        <a:latin typeface="Cambria Math" panose="02040503050406030204" pitchFamily="18" charset="0"/>
                        <a:ea typeface="楷体" panose="02010609060101010101" pitchFamily="49" charset="-122"/>
                      </a:rPr>
                      <m:t>,</m:t>
                    </m:r>
                    <m:sSub>
                      <m:sSubPr>
                        <m:ctrlPr>
                          <a:rPr lang="en-US" altLang="zh-CN" sz="3000" b="0" i="1" smtClean="0">
                            <a:latin typeface="Cambria Math" panose="02040503050406030204" pitchFamily="18" charset="0"/>
                            <a:ea typeface="楷体" panose="02010609060101010101" pitchFamily="49" charset="-122"/>
                          </a:rPr>
                        </m:ctrlPr>
                      </m:sSubPr>
                      <m:e>
                        <m:r>
                          <a:rPr lang="en-US" altLang="zh-CN" sz="3000" b="0" i="1" smtClean="0">
                            <a:latin typeface="Cambria Math" panose="02040503050406030204" pitchFamily="18" charset="0"/>
                            <a:ea typeface="楷体" panose="02010609060101010101" pitchFamily="49" charset="-122"/>
                          </a:rPr>
                          <m:t>𝑧</m:t>
                        </m:r>
                      </m:e>
                      <m:sub>
                        <m:r>
                          <a:rPr lang="en-US" altLang="zh-CN" sz="3000" b="0" i="1" smtClean="0">
                            <a:latin typeface="Cambria Math" panose="02040503050406030204" pitchFamily="18" charset="0"/>
                            <a:ea typeface="楷体" panose="02010609060101010101" pitchFamily="49" charset="-122"/>
                          </a:rPr>
                          <m:t>2</m:t>
                        </m:r>
                      </m:sub>
                    </m:sSub>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2</m:t>
                    </m:r>
                  </m:oMath>
                </a14:m>
                <a:r>
                  <a:rPr lang="zh-CN" altLang="en-US" sz="3000" dirty="0">
                    <a:latin typeface="楷体" panose="02010609060101010101" pitchFamily="49" charset="-122"/>
                    <a:ea typeface="楷体" panose="02010609060101010101" pitchFamily="49" charset="-122"/>
                  </a:rPr>
                  <a:t>均在</a:t>
                </a:r>
                <a:r>
                  <a:rPr lang="en-US" altLang="zh-CN" sz="3000" dirty="0">
                    <a:latin typeface="楷体" panose="02010609060101010101" pitchFamily="49" charset="-122"/>
                    <a:ea typeface="楷体" panose="02010609060101010101" pitchFamily="49" charset="-122"/>
                  </a:rPr>
                  <a:t>C</a:t>
                </a:r>
                <a:r>
                  <a:rPr lang="zh-CN" altLang="en-US" sz="3000" dirty="0">
                    <a:latin typeface="楷体" panose="02010609060101010101" pitchFamily="49" charset="-122"/>
                    <a:ea typeface="楷体" panose="02010609060101010101" pitchFamily="49" charset="-122"/>
                  </a:rPr>
                  <a:t>内</a:t>
                </a:r>
                <a:endParaRPr lang="en-US" altLang="zh-CN" sz="3000" dirty="0">
                  <a:latin typeface="楷体" panose="02010609060101010101" pitchFamily="49" charset="-122"/>
                  <a:ea typeface="楷体" panose="02010609060101010101" pitchFamily="49" charset="-122"/>
                </a:endParaRPr>
              </a:p>
            </p:txBody>
          </p:sp>
        </mc:Choice>
        <mc:Fallback>
          <p:sp>
            <p:nvSpPr>
              <p:cNvPr id="14" name="标题 1"/>
              <p:cNvSpPr txBox="1">
                <a:spLocks noRot="1" noChangeAspect="1" noMove="1" noResize="1" noEditPoints="1" noAdjustHandles="1" noChangeArrowheads="1" noChangeShapeType="1" noTextEdit="1"/>
              </p:cNvSpPr>
              <p:nvPr/>
            </p:nvSpPr>
            <p:spPr>
              <a:xfrm>
                <a:off x="655094" y="1221517"/>
                <a:ext cx="8111843" cy="980355"/>
              </a:xfrm>
              <a:prstGeom prst="rect">
                <a:avLst/>
              </a:prstGeom>
              <a:blipFill rotWithShape="1">
                <a:blip r:embed="rId2"/>
                <a:stretch>
                  <a:fillRect l="-5" t="-42" r="2" b="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标题 1"/>
              <p:cNvSpPr txBox="1"/>
              <p:nvPr/>
            </p:nvSpPr>
            <p:spPr>
              <a:xfrm>
                <a:off x="1236462" y="1949077"/>
                <a:ext cx="6509736" cy="98035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ea typeface="楷体" panose="02010609060101010101" pitchFamily="49" charset="-122"/>
                  </a:rPr>
                  <a:t>做</a:t>
                </a:r>
                <a14:m>
                  <m:oMath xmlns:m="http://schemas.openxmlformats.org/officeDocument/2006/math">
                    <m:sSub>
                      <m:sSubPr>
                        <m:ctrlPr>
                          <a:rPr lang="en-US" altLang="zh-CN" sz="3000" b="0" i="1" dirty="0" smtClean="0">
                            <a:latin typeface="Cambria Math" panose="02040503050406030204" pitchFamily="18" charset="0"/>
                            <a:ea typeface="楷体" panose="02010609060101010101" pitchFamily="49" charset="-122"/>
                          </a:rPr>
                        </m:ctrlPr>
                      </m:sSubPr>
                      <m:e>
                        <m:r>
                          <a:rPr lang="en-US" altLang="zh-CN" sz="3000" b="0" i="1" dirty="0" smtClean="0">
                            <a:latin typeface="Cambria Math" panose="02040503050406030204" pitchFamily="18" charset="0"/>
                            <a:ea typeface="楷体" panose="02010609060101010101" pitchFamily="49" charset="-122"/>
                          </a:rPr>
                          <m:t>𝐶</m:t>
                        </m:r>
                      </m:e>
                      <m:sub>
                        <m:r>
                          <a:rPr lang="en-US" altLang="zh-CN" sz="3000" b="0" i="1" dirty="0" smtClean="0">
                            <a:latin typeface="Cambria Math" panose="02040503050406030204" pitchFamily="18" charset="0"/>
                            <a:ea typeface="楷体" panose="02010609060101010101" pitchFamily="49" charset="-122"/>
                          </a:rPr>
                          <m:t>1</m:t>
                        </m:r>
                      </m:sub>
                    </m:sSub>
                    <m:r>
                      <a:rPr lang="en-US" altLang="zh-CN" sz="3000" b="0" i="1" dirty="0" smtClean="0">
                        <a:latin typeface="Cambria Math" panose="02040503050406030204" pitchFamily="18" charset="0"/>
                        <a:ea typeface="楷体" panose="02010609060101010101" pitchFamily="49" charset="-122"/>
                      </a:rPr>
                      <m:t>:</m:t>
                    </m:r>
                    <m:d>
                      <m:dPr>
                        <m:begChr m:val="|"/>
                        <m:endChr m:val="|"/>
                        <m:ctrlPr>
                          <a:rPr lang="en-US" altLang="zh-CN" sz="3000" b="0" i="1" dirty="0" smtClean="0">
                            <a:latin typeface="Cambria Math" panose="02040503050406030204" pitchFamily="18" charset="0"/>
                            <a:ea typeface="楷体" panose="02010609060101010101" pitchFamily="49" charset="-122"/>
                          </a:rPr>
                        </m:ctrlPr>
                      </m:dPr>
                      <m:e>
                        <m:r>
                          <a:rPr lang="en-US" altLang="zh-CN" sz="3000" b="0" i="1" dirty="0" smtClean="0">
                            <a:latin typeface="Cambria Math" panose="02040503050406030204" pitchFamily="18" charset="0"/>
                            <a:ea typeface="楷体" panose="02010609060101010101" pitchFamily="49" charset="-122"/>
                          </a:rPr>
                          <m:t>𝑧</m:t>
                        </m:r>
                      </m:e>
                    </m:d>
                    <m:r>
                      <a:rPr lang="en-US" altLang="zh-CN" sz="3000" b="0" i="1" dirty="0" smtClean="0">
                        <a:latin typeface="Cambria Math" panose="02040503050406030204" pitchFamily="18" charset="0"/>
                        <a:ea typeface="楷体" panose="02010609060101010101" pitchFamily="49" charset="-122"/>
                      </a:rPr>
                      <m:t>=</m:t>
                    </m:r>
                    <m:sSub>
                      <m:sSubPr>
                        <m:ctrlPr>
                          <a:rPr lang="en-US" altLang="zh-CN" sz="3000" b="0" i="1" dirty="0" smtClean="0">
                            <a:latin typeface="Cambria Math" panose="02040503050406030204" pitchFamily="18" charset="0"/>
                            <a:ea typeface="楷体" panose="02010609060101010101" pitchFamily="49" charset="-122"/>
                          </a:rPr>
                        </m:ctrlPr>
                      </m:sSubPr>
                      <m:e>
                        <m:r>
                          <a:rPr lang="zh-CN" altLang="en-US" sz="3000" b="0" i="1" dirty="0" smtClean="0">
                            <a:latin typeface="Cambria Math" panose="02040503050406030204" pitchFamily="18" charset="0"/>
                            <a:ea typeface="楷体" panose="02010609060101010101" pitchFamily="49" charset="-122"/>
                          </a:rPr>
                          <m:t>𝛿</m:t>
                        </m:r>
                      </m:e>
                      <m:sub>
                        <m:r>
                          <a:rPr lang="en-US" altLang="zh-CN" sz="3000" i="1" dirty="0">
                            <a:latin typeface="Cambria Math" panose="02040503050406030204" pitchFamily="18" charset="0"/>
                            <a:ea typeface="楷体" panose="02010609060101010101" pitchFamily="49" charset="-122"/>
                          </a:rPr>
                          <m:t>1</m:t>
                        </m:r>
                      </m:sub>
                    </m:sSub>
                  </m:oMath>
                </a14:m>
                <a:r>
                  <a:rPr lang="zh-CN" altLang="en-US" sz="3000" dirty="0">
                    <a:latin typeface="楷体" panose="02010609060101010101" pitchFamily="49" charset="-122"/>
                    <a:ea typeface="楷体" panose="02010609060101010101" pitchFamily="49" charset="-122"/>
                  </a:rPr>
                  <a:t>和</a:t>
                </a:r>
                <a14:m>
                  <m:oMath xmlns:m="http://schemas.openxmlformats.org/officeDocument/2006/math">
                    <m:sSub>
                      <m:sSubPr>
                        <m:ctrlPr>
                          <a:rPr lang="en-US" altLang="zh-CN" sz="3000" i="1" dirty="0" smtClean="0">
                            <a:latin typeface="Cambria Math" panose="02040503050406030204" pitchFamily="18" charset="0"/>
                            <a:ea typeface="楷体" panose="02010609060101010101" pitchFamily="49" charset="-122"/>
                          </a:rPr>
                        </m:ctrlPr>
                      </m:sSubPr>
                      <m:e>
                        <m:r>
                          <a:rPr lang="en-US" altLang="zh-CN" sz="3000" b="0" i="1" dirty="0" smtClean="0">
                            <a:latin typeface="Cambria Math" panose="02040503050406030204" pitchFamily="18" charset="0"/>
                            <a:ea typeface="楷体" panose="02010609060101010101" pitchFamily="49" charset="-122"/>
                          </a:rPr>
                          <m:t>𝐶</m:t>
                        </m:r>
                      </m:e>
                      <m:sub>
                        <m:r>
                          <a:rPr lang="en-US" altLang="zh-CN" sz="3000" b="0" i="1" dirty="0" smtClean="0">
                            <a:latin typeface="Cambria Math" panose="02040503050406030204" pitchFamily="18" charset="0"/>
                            <a:ea typeface="楷体" panose="02010609060101010101" pitchFamily="49" charset="-122"/>
                          </a:rPr>
                          <m:t>2</m:t>
                        </m:r>
                      </m:sub>
                    </m:sSub>
                    <m:r>
                      <a:rPr lang="en-US" altLang="zh-CN" sz="3000" b="0" i="1" dirty="0" smtClean="0">
                        <a:latin typeface="Cambria Math" panose="02040503050406030204" pitchFamily="18" charset="0"/>
                        <a:ea typeface="楷体" panose="02010609060101010101" pitchFamily="49" charset="-122"/>
                      </a:rPr>
                      <m:t>:</m:t>
                    </m:r>
                    <m:d>
                      <m:dPr>
                        <m:begChr m:val="|"/>
                        <m:endChr m:val="|"/>
                        <m:ctrlPr>
                          <a:rPr lang="en-US" altLang="zh-CN" sz="3000" i="1" dirty="0">
                            <a:latin typeface="Cambria Math" panose="02040503050406030204" pitchFamily="18" charset="0"/>
                            <a:ea typeface="楷体" panose="02010609060101010101" pitchFamily="49" charset="-122"/>
                          </a:rPr>
                        </m:ctrlPr>
                      </m:dPr>
                      <m:e>
                        <m:r>
                          <a:rPr lang="en-US" altLang="zh-CN" sz="3000" i="1" dirty="0">
                            <a:latin typeface="Cambria Math" panose="02040503050406030204" pitchFamily="18" charset="0"/>
                            <a:ea typeface="楷体" panose="02010609060101010101" pitchFamily="49" charset="-122"/>
                          </a:rPr>
                          <m:t>𝑧</m:t>
                        </m:r>
                        <m:r>
                          <a:rPr lang="en-US" altLang="zh-CN" sz="3000" b="0" i="1" dirty="0" smtClean="0">
                            <a:latin typeface="Cambria Math" panose="02040503050406030204" pitchFamily="18" charset="0"/>
                            <a:ea typeface="楷体" panose="02010609060101010101" pitchFamily="49" charset="-122"/>
                          </a:rPr>
                          <m:t>−</m:t>
                        </m:r>
                        <m:r>
                          <a:rPr lang="en-US" altLang="zh-CN" sz="3000" b="0" i="1" dirty="0" smtClean="0">
                            <a:latin typeface="Cambria Math" panose="02040503050406030204" pitchFamily="18" charset="0"/>
                            <a:ea typeface="楷体" panose="02010609060101010101" pitchFamily="49" charset="-122"/>
                          </a:rPr>
                          <m:t>2</m:t>
                        </m:r>
                      </m:e>
                    </m:d>
                    <m:r>
                      <a:rPr lang="en-US" altLang="zh-CN" sz="3000" i="1" dirty="0">
                        <a:latin typeface="Cambria Math" panose="02040503050406030204" pitchFamily="18" charset="0"/>
                        <a:ea typeface="楷体" panose="02010609060101010101" pitchFamily="49" charset="-122"/>
                      </a:rPr>
                      <m:t>=</m:t>
                    </m:r>
                    <m:sSub>
                      <m:sSubPr>
                        <m:ctrlPr>
                          <a:rPr lang="en-US" altLang="zh-CN" sz="3000" i="1" dirty="0">
                            <a:latin typeface="Cambria Math" panose="02040503050406030204" pitchFamily="18" charset="0"/>
                            <a:ea typeface="楷体" panose="02010609060101010101" pitchFamily="49" charset="-122"/>
                          </a:rPr>
                        </m:ctrlPr>
                      </m:sSubPr>
                      <m:e>
                        <m:r>
                          <a:rPr lang="zh-CN" altLang="en-US" sz="3000" i="1" dirty="0">
                            <a:latin typeface="Cambria Math" panose="02040503050406030204" pitchFamily="18" charset="0"/>
                            <a:ea typeface="楷体" panose="02010609060101010101" pitchFamily="49" charset="-122"/>
                          </a:rPr>
                          <m:t>𝛿</m:t>
                        </m:r>
                      </m:e>
                      <m:sub>
                        <m:r>
                          <a:rPr lang="en-US" altLang="zh-CN" sz="3000" b="0" i="1" dirty="0" smtClean="0">
                            <a:latin typeface="Cambria Math" panose="02040503050406030204" pitchFamily="18" charset="0"/>
                            <a:ea typeface="楷体" panose="02010609060101010101" pitchFamily="49" charset="-122"/>
                          </a:rPr>
                          <m:t>2</m:t>
                        </m:r>
                      </m:sub>
                    </m:sSub>
                  </m:oMath>
                </a14:m>
                <a:endParaRPr lang="en-US" altLang="zh-CN" sz="3000" dirty="0">
                  <a:latin typeface="楷体" panose="02010609060101010101" pitchFamily="49" charset="-122"/>
                  <a:ea typeface="楷体" panose="02010609060101010101" pitchFamily="49" charset="-122"/>
                </a:endParaRPr>
              </a:p>
            </p:txBody>
          </p:sp>
        </mc:Choice>
        <mc:Fallback>
          <p:sp>
            <p:nvSpPr>
              <p:cNvPr id="15" name="标题 1"/>
              <p:cNvSpPr txBox="1">
                <a:spLocks noRot="1" noChangeAspect="1" noMove="1" noResize="1" noEditPoints="1" noAdjustHandles="1" noChangeArrowheads="1" noChangeShapeType="1" noTextEdit="1"/>
              </p:cNvSpPr>
              <p:nvPr/>
            </p:nvSpPr>
            <p:spPr>
              <a:xfrm>
                <a:off x="1236462" y="1949077"/>
                <a:ext cx="6509736" cy="980355"/>
              </a:xfrm>
              <a:prstGeom prst="rect">
                <a:avLst/>
              </a:prstGeom>
              <a:blipFill rotWithShape="1">
                <a:blip r:embed="rId3"/>
                <a:stretch>
                  <a:fillRect l="-2" t="-27" r="7" b="18"/>
                </a:stretch>
              </a:blipFill>
            </p:spPr>
            <p:txBody>
              <a:bodyPr/>
              <a:lstStyle/>
              <a:p>
                <a:r>
                  <a:rPr lang="zh-CN" altLang="en-US">
                    <a:noFill/>
                  </a:rPr>
                  <a:t> </a:t>
                </a:r>
              </a:p>
            </p:txBody>
          </p:sp>
        </mc:Fallback>
      </mc:AlternateContent>
      <mc:AlternateContent xmlns:mc="http://schemas.openxmlformats.org/markup-compatibility/2006" xmlns:p14="http://schemas.microsoft.com/office/powerpoint/2010/main">
        <mc:Choice Requires="p14">
          <p:contentPart r:id="rId4" p14:bwMode="auto">
            <p14:nvContentPartPr>
              <p14:cNvPr id="16" name="墨迹 15"/>
              <p14:cNvContentPartPr/>
              <p14:nvPr/>
            </p14:nvContentPartPr>
            <p14:xfrm>
              <a:off x="168480" y="3004078"/>
              <a:ext cx="2449080" cy="1863360"/>
            </p14:xfrm>
          </p:contentPart>
        </mc:Choice>
        <mc:Fallback xmlns="">
          <p:pic>
            <p:nvPicPr>
              <p:cNvPr id="16" name="墨迹 15"/>
            </p:nvPicPr>
            <p:blipFill>
              <a:blip r:embed="rId5"/>
            </p:blipFill>
            <p:spPr>
              <a:xfrm>
                <a:off x="168480" y="3004078"/>
                <a:ext cx="2449080" cy="1863360"/>
              </a:xfrm>
              <a:prstGeom prst="rect"/>
            </p:spPr>
          </p:pic>
        </mc:Fallback>
      </mc:AlternateContent>
      <mc:AlternateContent xmlns:mc="http://schemas.openxmlformats.org/markup-compatibility/2006">
        <mc:Choice xmlns:a14="http://schemas.microsoft.com/office/drawing/2010/main" Requires="a14">
          <p:sp>
            <p:nvSpPr>
              <p:cNvPr id="17" name="标题 1"/>
              <p:cNvSpPr txBox="1"/>
              <p:nvPr/>
            </p:nvSpPr>
            <p:spPr>
              <a:xfrm>
                <a:off x="2636886" y="2916933"/>
                <a:ext cx="2449080" cy="964983"/>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000" b="0" dirty="0">
                    <a:ea typeface="楷体" panose="02010609060101010101" pitchFamily="49" charset="-122"/>
                  </a:rPr>
                  <a:t> </a:t>
                </a:r>
                <a14:m>
                  <m:oMath xmlns:m="http://schemas.openxmlformats.org/officeDocument/2006/math">
                    <m:r>
                      <a:rPr lang="en-US" altLang="zh-CN" sz="3000" b="0" i="1" smtClean="0">
                        <a:latin typeface="Cambria Math" panose="02040503050406030204" pitchFamily="18" charset="0"/>
                        <a:ea typeface="楷体" panose="02010609060101010101" pitchFamily="49" charset="-122"/>
                      </a:rPr>
                      <m:t>𝐼</m:t>
                    </m:r>
                    <m:r>
                      <a:rPr lang="en-US" altLang="zh-CN" sz="3000" b="0" i="1" smtClean="0">
                        <a:latin typeface="Cambria Math" panose="02040503050406030204" pitchFamily="18" charset="0"/>
                        <a:ea typeface="楷体" panose="02010609060101010101" pitchFamily="49" charset="-122"/>
                      </a:rPr>
                      <m:t>=</m:t>
                    </m:r>
                    <m:nary>
                      <m:naryPr>
                        <m:chr m:val="∮"/>
                        <m:ctrlPr>
                          <a:rPr lang="en-US" altLang="zh-CN" sz="3000" b="0" i="1" smtClean="0">
                            <a:latin typeface="Cambria Math" panose="02040503050406030204" pitchFamily="18" charset="0"/>
                            <a:ea typeface="楷体" panose="02010609060101010101" pitchFamily="49" charset="-122"/>
                          </a:rPr>
                        </m:ctrlPr>
                      </m:naryPr>
                      <m:sub>
                        <m:sSub>
                          <m:sSubPr>
                            <m:ctrlPr>
                              <a:rPr lang="en-US" altLang="zh-CN" sz="3000" i="1" dirty="0">
                                <a:latin typeface="Cambria Math" panose="02040503050406030204" pitchFamily="18" charset="0"/>
                                <a:ea typeface="楷体" panose="02010609060101010101" pitchFamily="49" charset="-122"/>
                              </a:rPr>
                            </m:ctrlPr>
                          </m:sSubPr>
                          <m:e>
                            <m:r>
                              <a:rPr lang="en-US" altLang="zh-CN" sz="3000" i="1" dirty="0">
                                <a:latin typeface="Cambria Math" panose="02040503050406030204" pitchFamily="18" charset="0"/>
                                <a:ea typeface="楷体" panose="02010609060101010101" pitchFamily="49" charset="-122"/>
                              </a:rPr>
                              <m:t>𝐶</m:t>
                            </m:r>
                          </m:e>
                          <m:sub>
                            <m:r>
                              <a:rPr lang="en-US" altLang="zh-CN" sz="3000" i="1" dirty="0">
                                <a:latin typeface="Cambria Math" panose="02040503050406030204" pitchFamily="18" charset="0"/>
                                <a:ea typeface="楷体" panose="02010609060101010101" pitchFamily="49" charset="-122"/>
                              </a:rPr>
                              <m:t>1</m:t>
                            </m:r>
                          </m:sub>
                        </m:sSub>
                        <m:r>
                          <a:rPr lang="en-US" altLang="zh-CN" sz="3000" b="0" i="1" dirty="0" smtClean="0">
                            <a:latin typeface="Cambria Math" panose="02040503050406030204" pitchFamily="18" charset="0"/>
                            <a:ea typeface="楷体" panose="02010609060101010101" pitchFamily="49" charset="-122"/>
                          </a:rPr>
                          <m:t>+</m:t>
                        </m:r>
                        <m:sSub>
                          <m:sSubPr>
                            <m:ctrlPr>
                              <a:rPr lang="en-US" altLang="zh-CN" sz="3000" i="1" dirty="0">
                                <a:latin typeface="Cambria Math" panose="02040503050406030204" pitchFamily="18" charset="0"/>
                                <a:ea typeface="楷体" panose="02010609060101010101" pitchFamily="49" charset="-122"/>
                              </a:rPr>
                            </m:ctrlPr>
                          </m:sSubPr>
                          <m:e>
                            <m:r>
                              <a:rPr lang="en-US" altLang="zh-CN" sz="3000" i="1" dirty="0">
                                <a:latin typeface="Cambria Math" panose="02040503050406030204" pitchFamily="18" charset="0"/>
                                <a:ea typeface="楷体" panose="02010609060101010101" pitchFamily="49" charset="-122"/>
                              </a:rPr>
                              <m:t>𝐶</m:t>
                            </m:r>
                          </m:e>
                          <m:sub>
                            <m:r>
                              <a:rPr lang="en-US" altLang="zh-CN" sz="3000" b="0" i="1" dirty="0" smtClean="0">
                                <a:latin typeface="Cambria Math" panose="02040503050406030204" pitchFamily="18" charset="0"/>
                                <a:ea typeface="楷体" panose="02010609060101010101" pitchFamily="49" charset="-122"/>
                              </a:rPr>
                              <m:t>2</m:t>
                            </m:r>
                          </m:sub>
                        </m:sSub>
                      </m:sub>
                      <m:sup/>
                      <m:e/>
                    </m:nary>
                  </m:oMath>
                </a14:m>
                <a:endParaRPr lang="en-US" altLang="zh-CN" sz="3000" dirty="0">
                  <a:latin typeface="楷体" panose="02010609060101010101" pitchFamily="49" charset="-122"/>
                  <a:ea typeface="楷体" panose="02010609060101010101" pitchFamily="49" charset="-122"/>
                </a:endParaRPr>
              </a:p>
            </p:txBody>
          </p:sp>
        </mc:Choice>
        <mc:Fallback>
          <p:sp>
            <p:nvSpPr>
              <p:cNvPr id="17" name="标题 1"/>
              <p:cNvSpPr txBox="1">
                <a:spLocks noRot="1" noChangeAspect="1" noMove="1" noResize="1" noEditPoints="1" noAdjustHandles="1" noChangeArrowheads="1" noChangeShapeType="1" noTextEdit="1"/>
              </p:cNvSpPr>
              <p:nvPr/>
            </p:nvSpPr>
            <p:spPr>
              <a:xfrm>
                <a:off x="2636886" y="2916933"/>
                <a:ext cx="2449080" cy="964983"/>
              </a:xfrm>
              <a:prstGeom prst="rect">
                <a:avLst/>
              </a:prstGeom>
              <a:blipFill rotWithShape="1">
                <a:blip r:embed="rId6"/>
                <a:stretch>
                  <a:fillRect l="-15" t="-4843" r="10" b="-478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标题 1"/>
              <p:cNvSpPr txBox="1"/>
              <p:nvPr/>
            </p:nvSpPr>
            <p:spPr>
              <a:xfrm>
                <a:off x="4429082" y="2846528"/>
                <a:ext cx="4194720" cy="964983"/>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smtClean="0">
                        <a:latin typeface="Cambria Math" panose="02040503050406030204" pitchFamily="18" charset="0"/>
                        <a:ea typeface="楷体" panose="02010609060101010101" pitchFamily="49" charset="-122"/>
                      </a:rPr>
                      <m:t>=</m:t>
                    </m:r>
                    <m:nary>
                      <m:naryPr>
                        <m:chr m:val="∮"/>
                        <m:ctrlPr>
                          <a:rPr lang="en-US" altLang="zh-CN" sz="3000" i="1">
                            <a:latin typeface="Cambria Math" panose="02040503050406030204" pitchFamily="18" charset="0"/>
                            <a:ea typeface="楷体" panose="02010609060101010101" pitchFamily="49" charset="-122"/>
                          </a:rPr>
                        </m:ctrlPr>
                      </m:naryPr>
                      <m:sub>
                        <m:sSub>
                          <m:sSubPr>
                            <m:ctrlPr>
                              <a:rPr lang="en-US" altLang="zh-CN" sz="3000" i="1" dirty="0">
                                <a:latin typeface="Cambria Math" panose="02040503050406030204" pitchFamily="18" charset="0"/>
                                <a:ea typeface="楷体" panose="02010609060101010101" pitchFamily="49" charset="-122"/>
                              </a:rPr>
                            </m:ctrlPr>
                          </m:sSubPr>
                          <m:e>
                            <m:r>
                              <a:rPr lang="en-US" altLang="zh-CN" sz="3000" i="1" dirty="0">
                                <a:latin typeface="Cambria Math" panose="02040503050406030204" pitchFamily="18" charset="0"/>
                                <a:ea typeface="楷体" panose="02010609060101010101" pitchFamily="49" charset="-122"/>
                              </a:rPr>
                              <m:t>𝐶</m:t>
                            </m:r>
                          </m:e>
                          <m:sub>
                            <m:r>
                              <a:rPr lang="en-US" altLang="zh-CN" sz="3000" i="1" dirty="0">
                                <a:latin typeface="Cambria Math" panose="02040503050406030204" pitchFamily="18" charset="0"/>
                                <a:ea typeface="楷体" panose="02010609060101010101" pitchFamily="49" charset="-122"/>
                              </a:rPr>
                              <m:t>1</m:t>
                            </m:r>
                          </m:sub>
                        </m:sSub>
                      </m:sub>
                      <m:sup/>
                      <m:e>
                        <m:f>
                          <m:fPr>
                            <m:ctrlPr>
                              <a:rPr lang="en-US" altLang="zh-CN" sz="3000" i="1">
                                <a:latin typeface="Cambria Math" panose="02040503050406030204" pitchFamily="18" charset="0"/>
                                <a:ea typeface="楷体" panose="02010609060101010101" pitchFamily="49" charset="-122"/>
                              </a:rPr>
                            </m:ctrlPr>
                          </m:fPr>
                          <m:num>
                            <m:f>
                              <m:fPr>
                                <m:ctrlPr>
                                  <a:rPr lang="en-US" altLang="zh-CN" sz="3000" i="1" smtClean="0">
                                    <a:latin typeface="Cambria Math" panose="02040503050406030204" pitchFamily="18" charset="0"/>
                                    <a:ea typeface="楷体" panose="02010609060101010101" pitchFamily="49" charset="-122"/>
                                  </a:rPr>
                                </m:ctrlPr>
                              </m:fPr>
                              <m:num>
                                <m:r>
                                  <a:rPr lang="en-US" altLang="zh-CN" sz="3000" i="1">
                                    <a:latin typeface="Cambria Math" panose="02040503050406030204" pitchFamily="18" charset="0"/>
                                    <a:ea typeface="楷体" panose="02010609060101010101" pitchFamily="49" charset="-122"/>
                                  </a:rPr>
                                  <m:t>𝑐𝑜𝑠𝑧</m:t>
                                </m:r>
                              </m:num>
                              <m:den>
                                <m:r>
                                  <a:rPr lang="en-US" altLang="zh-CN" sz="3000" b="0" i="1" smtClean="0">
                                    <a:latin typeface="Cambria Math" panose="02040503050406030204" pitchFamily="18" charset="0"/>
                                    <a:ea typeface="楷体" panose="02010609060101010101" pitchFamily="49" charset="-122"/>
                                  </a:rPr>
                                  <m:t>𝑧</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2</m:t>
                                </m:r>
                              </m:den>
                            </m:f>
                          </m:num>
                          <m:den>
                            <m:r>
                              <a:rPr lang="en-US" altLang="zh-CN" sz="3000" i="1">
                                <a:latin typeface="Cambria Math" panose="02040503050406030204" pitchFamily="18" charset="0"/>
                                <a:ea typeface="楷体" panose="02010609060101010101" pitchFamily="49" charset="-122"/>
                              </a:rPr>
                              <m:t>𝑧</m:t>
                            </m:r>
                          </m:den>
                        </m:f>
                        <m:r>
                          <a:rPr lang="en-US" altLang="zh-CN" sz="3000" i="1">
                            <a:latin typeface="Cambria Math" panose="02040503050406030204" pitchFamily="18" charset="0"/>
                            <a:ea typeface="楷体" panose="02010609060101010101" pitchFamily="49" charset="-122"/>
                          </a:rPr>
                          <m:t>𝑑𝑧</m:t>
                        </m:r>
                      </m:e>
                    </m:nary>
                    <m:r>
                      <a:rPr lang="en-US" altLang="zh-CN" sz="3000" b="0" i="1" smtClean="0">
                        <a:latin typeface="Cambria Math" panose="02040503050406030204" pitchFamily="18" charset="0"/>
                        <a:ea typeface="楷体" panose="02010609060101010101" pitchFamily="49" charset="-122"/>
                      </a:rPr>
                      <m:t>+</m:t>
                    </m:r>
                    <m:nary>
                      <m:naryPr>
                        <m:chr m:val="∮"/>
                        <m:ctrlPr>
                          <a:rPr lang="en-US" altLang="zh-CN" sz="3000" i="1">
                            <a:latin typeface="Cambria Math" panose="02040503050406030204" pitchFamily="18" charset="0"/>
                            <a:ea typeface="楷体" panose="02010609060101010101" pitchFamily="49" charset="-122"/>
                          </a:rPr>
                        </m:ctrlPr>
                      </m:naryPr>
                      <m:sub>
                        <m:sSub>
                          <m:sSubPr>
                            <m:ctrlPr>
                              <a:rPr lang="en-US" altLang="zh-CN" sz="3000" i="1" dirty="0">
                                <a:latin typeface="Cambria Math" panose="02040503050406030204" pitchFamily="18" charset="0"/>
                                <a:ea typeface="楷体" panose="02010609060101010101" pitchFamily="49" charset="-122"/>
                              </a:rPr>
                            </m:ctrlPr>
                          </m:sSubPr>
                          <m:e>
                            <m:r>
                              <a:rPr lang="en-US" altLang="zh-CN" sz="3000" i="1" dirty="0">
                                <a:latin typeface="Cambria Math" panose="02040503050406030204" pitchFamily="18" charset="0"/>
                                <a:ea typeface="楷体" panose="02010609060101010101" pitchFamily="49" charset="-122"/>
                              </a:rPr>
                              <m:t>𝐶</m:t>
                            </m:r>
                          </m:e>
                          <m:sub>
                            <m:r>
                              <a:rPr lang="en-US" altLang="zh-CN" sz="3000" i="1" dirty="0">
                                <a:latin typeface="Cambria Math" panose="02040503050406030204" pitchFamily="18" charset="0"/>
                                <a:ea typeface="楷体" panose="02010609060101010101" pitchFamily="49" charset="-122"/>
                              </a:rPr>
                              <m:t>2</m:t>
                            </m:r>
                          </m:sub>
                        </m:sSub>
                      </m:sub>
                      <m:sup/>
                      <m:e>
                        <m:f>
                          <m:fPr>
                            <m:ctrlPr>
                              <a:rPr lang="en-US" altLang="zh-CN" sz="3000" i="1">
                                <a:latin typeface="Cambria Math" panose="02040503050406030204" pitchFamily="18" charset="0"/>
                                <a:ea typeface="楷体" panose="02010609060101010101" pitchFamily="49" charset="-122"/>
                              </a:rPr>
                            </m:ctrlPr>
                          </m:fPr>
                          <m:num>
                            <m:f>
                              <m:fPr>
                                <m:ctrlPr>
                                  <a:rPr lang="en-US" altLang="zh-CN" sz="3000" i="1">
                                    <a:latin typeface="Cambria Math" panose="02040503050406030204" pitchFamily="18" charset="0"/>
                                    <a:ea typeface="楷体" panose="02010609060101010101" pitchFamily="49" charset="-122"/>
                                  </a:rPr>
                                </m:ctrlPr>
                              </m:fPr>
                              <m:num>
                                <m:r>
                                  <a:rPr lang="en-US" altLang="zh-CN" sz="3000" i="1">
                                    <a:latin typeface="Cambria Math" panose="02040503050406030204" pitchFamily="18" charset="0"/>
                                    <a:ea typeface="楷体" panose="02010609060101010101" pitchFamily="49" charset="-122"/>
                                  </a:rPr>
                                  <m:t>𝑐𝑜𝑠𝑧</m:t>
                                </m:r>
                              </m:num>
                              <m:den>
                                <m:r>
                                  <a:rPr lang="en-US" altLang="zh-CN" sz="3000" i="1">
                                    <a:latin typeface="Cambria Math" panose="02040503050406030204" pitchFamily="18" charset="0"/>
                                    <a:ea typeface="楷体" panose="02010609060101010101" pitchFamily="49" charset="-122"/>
                                  </a:rPr>
                                  <m:t>𝑧</m:t>
                                </m:r>
                              </m:den>
                            </m:f>
                          </m:num>
                          <m:den>
                            <m:r>
                              <a:rPr lang="en-US" altLang="zh-CN" sz="3000" i="1">
                                <a:latin typeface="Cambria Math" panose="02040503050406030204" pitchFamily="18" charset="0"/>
                                <a:ea typeface="楷体" panose="02010609060101010101" pitchFamily="49" charset="-122"/>
                              </a:rPr>
                              <m:t>𝑧</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2</m:t>
                            </m:r>
                          </m:den>
                        </m:f>
                        <m:r>
                          <a:rPr lang="en-US" altLang="zh-CN" sz="3000" i="1">
                            <a:latin typeface="Cambria Math" panose="02040503050406030204" pitchFamily="18" charset="0"/>
                            <a:ea typeface="楷体" panose="02010609060101010101" pitchFamily="49" charset="-122"/>
                          </a:rPr>
                          <m:t>𝑑𝑧</m:t>
                        </m:r>
                      </m:e>
                    </m:nary>
                  </m:oMath>
                </a14:m>
                <a:r>
                  <a:rPr lang="en-US" altLang="zh-CN" sz="3000" dirty="0">
                    <a:latin typeface="楷体" panose="02010609060101010101" pitchFamily="49" charset="-122"/>
                    <a:ea typeface="楷体" panose="02010609060101010101" pitchFamily="49" charset="-122"/>
                  </a:rPr>
                  <a:t> </a:t>
                </a:r>
                <a:endParaRPr lang="en-US" altLang="zh-CN" sz="3000" dirty="0">
                  <a:latin typeface="楷体" panose="02010609060101010101" pitchFamily="49" charset="-122"/>
                  <a:ea typeface="楷体" panose="02010609060101010101" pitchFamily="49" charset="-122"/>
                </a:endParaRPr>
              </a:p>
            </p:txBody>
          </p:sp>
        </mc:Choice>
        <mc:Fallback>
          <p:sp>
            <p:nvSpPr>
              <p:cNvPr id="18" name="标题 1"/>
              <p:cNvSpPr txBox="1">
                <a:spLocks noRot="1" noChangeAspect="1" noMove="1" noResize="1" noEditPoints="1" noAdjustHandles="1" noChangeArrowheads="1" noChangeShapeType="1" noTextEdit="1"/>
              </p:cNvSpPr>
              <p:nvPr/>
            </p:nvSpPr>
            <p:spPr>
              <a:xfrm>
                <a:off x="4429082" y="2846528"/>
                <a:ext cx="4194720" cy="964983"/>
              </a:xfrm>
              <a:prstGeom prst="rect">
                <a:avLst/>
              </a:prstGeom>
              <a:blipFill rotWithShape="1">
                <a:blip r:embed="rId7"/>
                <a:stretch>
                  <a:fillRect l="-14" t="-11826" r="12" b="-1182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标题 1"/>
              <p:cNvSpPr txBox="1"/>
              <p:nvPr/>
            </p:nvSpPr>
            <p:spPr>
              <a:xfrm>
                <a:off x="3027182" y="4015128"/>
                <a:ext cx="2699886" cy="964983"/>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2</m:t>
                    </m:r>
                    <m:r>
                      <a:rPr lang="zh-CN" altLang="en-US" sz="3000" b="0" i="1" smtClean="0">
                        <a:latin typeface="Cambria Math" panose="02040503050406030204" pitchFamily="18" charset="0"/>
                        <a:ea typeface="楷体" panose="02010609060101010101" pitchFamily="49" charset="-122"/>
                      </a:rPr>
                      <m:t>𝜋</m:t>
                    </m:r>
                    <m:r>
                      <a:rPr lang="en-US" altLang="zh-CN" sz="3000" b="0" i="1" smtClean="0">
                        <a:latin typeface="Cambria Math" panose="02040503050406030204" pitchFamily="18" charset="0"/>
                        <a:ea typeface="楷体" panose="02010609060101010101" pitchFamily="49" charset="-122"/>
                      </a:rPr>
                      <m:t>𝑖</m:t>
                    </m:r>
                  </m:oMath>
                </a14:m>
                <a:r>
                  <a:rPr lang="en-US" altLang="zh-CN" sz="3000" dirty="0">
                    <a:ea typeface="楷体" panose="02010609060101010101" pitchFamily="49" charset="-122"/>
                  </a:rPr>
                  <a:t> </a:t>
                </a:r>
                <a14:m>
                  <m:oMath xmlns:m="http://schemas.openxmlformats.org/officeDocument/2006/math">
                    <m:f>
                      <m:fPr>
                        <m:ctrlPr>
                          <a:rPr lang="en-US" altLang="zh-CN" sz="3000" i="1">
                            <a:latin typeface="Cambria Math" panose="02040503050406030204" pitchFamily="18" charset="0"/>
                            <a:ea typeface="楷体" panose="02010609060101010101" pitchFamily="49" charset="-122"/>
                          </a:rPr>
                        </m:ctrlPr>
                      </m:fPr>
                      <m:num>
                        <m:r>
                          <a:rPr lang="en-US" altLang="zh-CN" sz="3000" i="1">
                            <a:latin typeface="Cambria Math" panose="02040503050406030204" pitchFamily="18" charset="0"/>
                            <a:ea typeface="楷体" panose="02010609060101010101" pitchFamily="49" charset="-122"/>
                          </a:rPr>
                          <m:t>𝑐𝑜𝑠𝑧</m:t>
                        </m:r>
                      </m:num>
                      <m:den>
                        <m:r>
                          <a:rPr lang="en-US" altLang="zh-CN" sz="3000" i="1">
                            <a:latin typeface="Cambria Math" panose="02040503050406030204" pitchFamily="18" charset="0"/>
                            <a:ea typeface="楷体" panose="02010609060101010101" pitchFamily="49" charset="-122"/>
                          </a:rPr>
                          <m:t>(</m:t>
                        </m:r>
                        <m:r>
                          <a:rPr lang="en-US" altLang="zh-CN" sz="3000" i="1">
                            <a:latin typeface="Cambria Math" panose="02040503050406030204" pitchFamily="18" charset="0"/>
                            <a:ea typeface="楷体" panose="02010609060101010101" pitchFamily="49" charset="-122"/>
                          </a:rPr>
                          <m:t>𝑧</m:t>
                        </m:r>
                        <m:r>
                          <a:rPr lang="en-US" altLang="zh-CN" sz="3000" i="1">
                            <a:latin typeface="Cambria Math" panose="02040503050406030204" pitchFamily="18" charset="0"/>
                            <a:ea typeface="楷体" panose="02010609060101010101" pitchFamily="49" charset="-122"/>
                          </a:rPr>
                          <m:t>−</m:t>
                        </m:r>
                        <m:r>
                          <a:rPr lang="en-US" altLang="zh-CN" sz="3000" i="1">
                            <a:latin typeface="Cambria Math" panose="02040503050406030204" pitchFamily="18" charset="0"/>
                            <a:ea typeface="楷体" panose="02010609060101010101" pitchFamily="49" charset="-122"/>
                          </a:rPr>
                          <m:t>2</m:t>
                        </m:r>
                        <m:r>
                          <a:rPr lang="en-US" altLang="zh-CN" sz="3000" i="1">
                            <a:latin typeface="Cambria Math" panose="02040503050406030204" pitchFamily="18" charset="0"/>
                            <a:ea typeface="楷体" panose="02010609060101010101" pitchFamily="49" charset="-122"/>
                          </a:rPr>
                          <m:t>)</m:t>
                        </m:r>
                      </m:den>
                    </m:f>
                    <m:sSub>
                      <m:sSubPr>
                        <m:ctrlPr>
                          <a:rPr lang="en-US" altLang="zh-CN" sz="3000" i="1" smtClean="0">
                            <a:latin typeface="Cambria Math" panose="02040503050406030204" pitchFamily="18" charset="0"/>
                            <a:ea typeface="楷体" panose="02010609060101010101" pitchFamily="49" charset="-122"/>
                          </a:rPr>
                        </m:ctrlPr>
                      </m:sSubPr>
                      <m:e>
                        <m:r>
                          <a:rPr lang="en-US" altLang="zh-CN" sz="3000" b="0" i="1" smtClean="0">
                            <a:latin typeface="Cambria Math" panose="02040503050406030204" pitchFamily="18" charset="0"/>
                            <a:ea typeface="楷体" panose="02010609060101010101" pitchFamily="49" charset="-122"/>
                          </a:rPr>
                          <m:t>|</m:t>
                        </m:r>
                      </m:e>
                      <m:sub>
                        <m:r>
                          <a:rPr lang="en-US" altLang="zh-CN" sz="3000" b="0" i="1" smtClean="0">
                            <a:latin typeface="Cambria Math" panose="02040503050406030204" pitchFamily="18" charset="0"/>
                            <a:ea typeface="楷体" panose="02010609060101010101" pitchFamily="49" charset="-122"/>
                          </a:rPr>
                          <m:t>𝑧</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0</m:t>
                        </m:r>
                      </m:sub>
                    </m:sSub>
                  </m:oMath>
                </a14:m>
                <a:endParaRPr lang="en-US" altLang="zh-CN" sz="3000" dirty="0">
                  <a:latin typeface="楷体" panose="02010609060101010101" pitchFamily="49" charset="-122"/>
                  <a:ea typeface="楷体" panose="02010609060101010101" pitchFamily="49" charset="-122"/>
                </a:endParaRPr>
              </a:p>
            </p:txBody>
          </p:sp>
        </mc:Choice>
        <mc:Fallback>
          <p:sp>
            <p:nvSpPr>
              <p:cNvPr id="19" name="标题 1"/>
              <p:cNvSpPr txBox="1">
                <a:spLocks noRot="1" noChangeAspect="1" noMove="1" noResize="1" noEditPoints="1" noAdjustHandles="1" noChangeArrowheads="1" noChangeShapeType="1" noTextEdit="1"/>
              </p:cNvSpPr>
              <p:nvPr/>
            </p:nvSpPr>
            <p:spPr>
              <a:xfrm>
                <a:off x="3027182" y="4015128"/>
                <a:ext cx="2699886" cy="964983"/>
              </a:xfrm>
              <a:prstGeom prst="rect">
                <a:avLst/>
              </a:prstGeom>
              <a:blipFill rotWithShape="1">
                <a:blip r:embed="rId8"/>
                <a:stretch>
                  <a:fillRect l="-5" t="-726" b="-81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标题 1"/>
              <p:cNvSpPr txBox="1"/>
              <p:nvPr/>
            </p:nvSpPr>
            <p:spPr>
              <a:xfrm>
                <a:off x="5551643" y="4015127"/>
                <a:ext cx="2699886" cy="964983"/>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2</m:t>
                    </m:r>
                    <m:r>
                      <a:rPr lang="zh-CN" altLang="en-US" sz="3000" b="0" i="1" smtClean="0">
                        <a:latin typeface="Cambria Math" panose="02040503050406030204" pitchFamily="18" charset="0"/>
                        <a:ea typeface="楷体" panose="02010609060101010101" pitchFamily="49" charset="-122"/>
                      </a:rPr>
                      <m:t>𝜋</m:t>
                    </m:r>
                    <m:r>
                      <a:rPr lang="en-US" altLang="zh-CN" sz="3000" b="0" i="1" smtClean="0">
                        <a:latin typeface="Cambria Math" panose="02040503050406030204" pitchFamily="18" charset="0"/>
                        <a:ea typeface="楷体" panose="02010609060101010101" pitchFamily="49" charset="-122"/>
                      </a:rPr>
                      <m:t>𝑖</m:t>
                    </m:r>
                  </m:oMath>
                </a14:m>
                <a:r>
                  <a:rPr lang="en-US" altLang="zh-CN" sz="3000" dirty="0">
                    <a:ea typeface="楷体" panose="02010609060101010101" pitchFamily="49" charset="-122"/>
                  </a:rPr>
                  <a:t> </a:t>
                </a:r>
                <a14:m>
                  <m:oMath xmlns:m="http://schemas.openxmlformats.org/officeDocument/2006/math">
                    <m:f>
                      <m:fPr>
                        <m:ctrlPr>
                          <a:rPr lang="en-US" altLang="zh-CN" sz="3000" i="1">
                            <a:latin typeface="Cambria Math" panose="02040503050406030204" pitchFamily="18" charset="0"/>
                            <a:ea typeface="楷体" panose="02010609060101010101" pitchFamily="49" charset="-122"/>
                          </a:rPr>
                        </m:ctrlPr>
                      </m:fPr>
                      <m:num>
                        <m:r>
                          <a:rPr lang="en-US" altLang="zh-CN" sz="3000" i="1">
                            <a:latin typeface="Cambria Math" panose="02040503050406030204" pitchFamily="18" charset="0"/>
                            <a:ea typeface="楷体" panose="02010609060101010101" pitchFamily="49" charset="-122"/>
                          </a:rPr>
                          <m:t>𝑐𝑜𝑠𝑧</m:t>
                        </m:r>
                      </m:num>
                      <m:den>
                        <m:r>
                          <a:rPr lang="en-US" altLang="zh-CN" sz="3000" b="0" i="1" smtClean="0">
                            <a:latin typeface="Cambria Math" panose="02040503050406030204" pitchFamily="18" charset="0"/>
                            <a:ea typeface="楷体" panose="02010609060101010101" pitchFamily="49" charset="-122"/>
                          </a:rPr>
                          <m:t>𝑧</m:t>
                        </m:r>
                      </m:den>
                    </m:f>
                    <m:sSub>
                      <m:sSubPr>
                        <m:ctrlPr>
                          <a:rPr lang="en-US" altLang="zh-CN" sz="3000" i="1" smtClean="0">
                            <a:latin typeface="Cambria Math" panose="02040503050406030204" pitchFamily="18" charset="0"/>
                            <a:ea typeface="楷体" panose="02010609060101010101" pitchFamily="49" charset="-122"/>
                          </a:rPr>
                        </m:ctrlPr>
                      </m:sSubPr>
                      <m:e>
                        <m:r>
                          <a:rPr lang="en-US" altLang="zh-CN" sz="3000" b="0" i="1" smtClean="0">
                            <a:latin typeface="Cambria Math" panose="02040503050406030204" pitchFamily="18" charset="0"/>
                            <a:ea typeface="楷体" panose="02010609060101010101" pitchFamily="49" charset="-122"/>
                          </a:rPr>
                          <m:t>|</m:t>
                        </m:r>
                      </m:e>
                      <m:sub>
                        <m:r>
                          <a:rPr lang="en-US" altLang="zh-CN" sz="3000" b="0" i="1" smtClean="0">
                            <a:latin typeface="Cambria Math" panose="02040503050406030204" pitchFamily="18" charset="0"/>
                            <a:ea typeface="楷体" panose="02010609060101010101" pitchFamily="49" charset="-122"/>
                          </a:rPr>
                          <m:t>𝑧</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2</m:t>
                        </m:r>
                      </m:sub>
                    </m:sSub>
                  </m:oMath>
                </a14:m>
                <a:endParaRPr lang="en-US" altLang="zh-CN" sz="3000" dirty="0">
                  <a:latin typeface="楷体" panose="02010609060101010101" pitchFamily="49" charset="-122"/>
                  <a:ea typeface="楷体" panose="02010609060101010101" pitchFamily="49" charset="-122"/>
                </a:endParaRPr>
              </a:p>
            </p:txBody>
          </p:sp>
        </mc:Choice>
        <mc:Fallback>
          <p:sp>
            <p:nvSpPr>
              <p:cNvPr id="20" name="标题 1"/>
              <p:cNvSpPr txBox="1">
                <a:spLocks noRot="1" noChangeAspect="1" noMove="1" noResize="1" noEditPoints="1" noAdjustHandles="1" noChangeArrowheads="1" noChangeShapeType="1" noTextEdit="1"/>
              </p:cNvSpPr>
              <p:nvPr/>
            </p:nvSpPr>
            <p:spPr>
              <a:xfrm>
                <a:off x="5551643" y="4015127"/>
                <a:ext cx="2699886" cy="964983"/>
              </a:xfrm>
              <a:prstGeom prst="rect">
                <a:avLst/>
              </a:prstGeom>
              <a:blipFill rotWithShape="1">
                <a:blip r:embed="rId9"/>
                <a:stretch>
                  <a:fillRect l="-18" t="-2" r="13" b="4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标题 1"/>
              <p:cNvSpPr txBox="1"/>
              <p:nvPr/>
            </p:nvSpPr>
            <p:spPr>
              <a:xfrm>
                <a:off x="2994663" y="5113322"/>
                <a:ext cx="2868838" cy="628679"/>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3000" b="0" i="1" smtClean="0">
                          <a:latin typeface="Cambria Math" panose="02040503050406030204" pitchFamily="18" charset="0"/>
                          <a:ea typeface="楷体" panose="02010609060101010101" pitchFamily="49" charset="-122"/>
                        </a:rPr>
                        <m:t>=−</m:t>
                      </m:r>
                      <m:r>
                        <a:rPr lang="zh-CN" altLang="en-US" sz="3000" b="0" i="1" smtClean="0">
                          <a:latin typeface="Cambria Math" panose="02040503050406030204" pitchFamily="18" charset="0"/>
                          <a:ea typeface="楷体" panose="02010609060101010101" pitchFamily="49" charset="-122"/>
                        </a:rPr>
                        <m:t>𝜋</m:t>
                      </m:r>
                      <m:r>
                        <a:rPr lang="en-US" altLang="zh-CN" sz="3000" b="0" i="1" smtClean="0">
                          <a:latin typeface="Cambria Math" panose="02040503050406030204" pitchFamily="18" charset="0"/>
                          <a:ea typeface="楷体" panose="02010609060101010101" pitchFamily="49" charset="-122"/>
                        </a:rPr>
                        <m:t>𝑖</m:t>
                      </m:r>
                      <m:r>
                        <a:rPr lang="en-US" altLang="zh-CN" sz="3000" b="0" i="1" smtClean="0">
                          <a:latin typeface="Cambria Math" panose="02040503050406030204" pitchFamily="18" charset="0"/>
                          <a:ea typeface="楷体" panose="02010609060101010101" pitchFamily="49" charset="-122"/>
                        </a:rPr>
                        <m:t>+</m:t>
                      </m:r>
                      <m:r>
                        <a:rPr lang="zh-CN" altLang="en-US" sz="3000" i="1">
                          <a:latin typeface="Cambria Math" panose="02040503050406030204" pitchFamily="18" charset="0"/>
                          <a:ea typeface="楷体" panose="02010609060101010101" pitchFamily="49" charset="-122"/>
                        </a:rPr>
                        <m:t>𝜋</m:t>
                      </m:r>
                      <m:r>
                        <a:rPr lang="en-US" altLang="zh-CN" sz="3000" i="1">
                          <a:latin typeface="Cambria Math" panose="02040503050406030204" pitchFamily="18" charset="0"/>
                          <a:ea typeface="楷体" panose="02010609060101010101" pitchFamily="49" charset="-122"/>
                        </a:rPr>
                        <m:t>𝑖</m:t>
                      </m:r>
                      <m:r>
                        <a:rPr lang="en-US" altLang="zh-CN" sz="3000" b="0" i="1" smtClean="0">
                          <a:latin typeface="Cambria Math" panose="02040503050406030204" pitchFamily="18" charset="0"/>
                          <a:ea typeface="楷体" panose="02010609060101010101" pitchFamily="49" charset="-122"/>
                        </a:rPr>
                        <m:t>𝑐𝑜𝑠</m:t>
                      </m:r>
                      <m:r>
                        <a:rPr lang="en-US" altLang="zh-CN" sz="3000" b="0" i="1" smtClean="0">
                          <a:latin typeface="Cambria Math" panose="02040503050406030204" pitchFamily="18" charset="0"/>
                          <a:ea typeface="楷体" panose="02010609060101010101" pitchFamily="49" charset="-122"/>
                        </a:rPr>
                        <m:t>2</m:t>
                      </m:r>
                    </m:oMath>
                  </m:oMathPara>
                </a14:m>
                <a:endParaRPr lang="en-US" altLang="zh-CN" sz="3000" i="1" dirty="0">
                  <a:latin typeface="楷体" panose="02010609060101010101" pitchFamily="49" charset="-122"/>
                  <a:ea typeface="楷体" panose="02010609060101010101" pitchFamily="49" charset="-122"/>
                </a:endParaRPr>
              </a:p>
            </p:txBody>
          </p:sp>
        </mc:Choice>
        <mc:Fallback>
          <p:sp>
            <p:nvSpPr>
              <p:cNvPr id="21" name="标题 1"/>
              <p:cNvSpPr txBox="1">
                <a:spLocks noRot="1" noChangeAspect="1" noMove="1" noResize="1" noEditPoints="1" noAdjustHandles="1" noChangeArrowheads="1" noChangeShapeType="1" noTextEdit="1"/>
              </p:cNvSpPr>
              <p:nvPr/>
            </p:nvSpPr>
            <p:spPr>
              <a:xfrm>
                <a:off x="2994663" y="5113322"/>
                <a:ext cx="2868838" cy="628679"/>
              </a:xfrm>
              <a:prstGeom prst="rect">
                <a:avLst/>
              </a:prstGeom>
              <a:blipFill rotWithShape="1">
                <a:blip r:embed="rId10"/>
                <a:stretch>
                  <a:fillRect t="-4492" r="19" b="-4594"/>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5" grpId="0"/>
      <p:bldP spid="17" grpId="0"/>
      <p:bldP spid="18" grpId="0"/>
      <p:bldP spid="19" grpId="0"/>
      <p:bldP spid="20" grpId="0"/>
      <p:bldP spid="2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587876" y="3429000"/>
            <a:ext cx="8126214" cy="88253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altLang="zh-CN" sz="2400" dirty="0">
              <a:solidFill>
                <a:srgbClr val="FF0000"/>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9" name="标题 1"/>
              <p:cNvSpPr txBox="1"/>
              <p:nvPr/>
            </p:nvSpPr>
            <p:spPr>
              <a:xfrm>
                <a:off x="55289" y="80045"/>
                <a:ext cx="8762365" cy="160591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i="1">
                        <a:latin typeface="Cambria Math" panose="02040503050406030204" pitchFamily="18" charset="0"/>
                        <a:ea typeface="楷体" panose="02010609060101010101" pitchFamily="49" charset="-122"/>
                      </a:rPr>
                      <m:t>𝐸𝑔</m:t>
                    </m:r>
                    <m:r>
                      <a:rPr lang="en-US" altLang="zh-CN" sz="3000" i="1">
                        <a:latin typeface="Cambria Math" panose="02040503050406030204" pitchFamily="18" charset="0"/>
                        <a:ea typeface="楷体" panose="02010609060101010101" pitchFamily="49" charset="-122"/>
                      </a:rPr>
                      <m:t>:</m:t>
                    </m:r>
                  </m:oMath>
                </a14:m>
                <a:r>
                  <a:rPr lang="zh-CN" altLang="en-US" sz="3000" dirty="0">
                    <a:latin typeface="楷体" panose="02010609060101010101" pitchFamily="49" charset="-122"/>
                    <a:ea typeface="楷体" panose="02010609060101010101" pitchFamily="49" charset="-122"/>
                  </a:rPr>
                  <a:t>设</a:t>
                </a:r>
                <a14:m>
                  <m:oMath xmlns:m="http://schemas.openxmlformats.org/officeDocument/2006/math">
                    <m:r>
                      <a:rPr lang="en-US" altLang="zh-CN" sz="3000" b="0" i="1" smtClean="0">
                        <a:latin typeface="Cambria Math" panose="02040503050406030204" pitchFamily="18" charset="0"/>
                        <a:ea typeface="楷体" panose="02010609060101010101" pitchFamily="49" charset="-122"/>
                      </a:rPr>
                      <m:t>𝐶</m:t>
                    </m:r>
                  </m:oMath>
                </a14:m>
                <a:r>
                  <a:rPr lang="zh-CN" altLang="en-US" sz="3000" dirty="0">
                    <a:latin typeface="楷体" panose="02010609060101010101" pitchFamily="49" charset="-122"/>
                    <a:ea typeface="楷体" panose="02010609060101010101" pitchFamily="49" charset="-122"/>
                  </a:rPr>
                  <a:t>表示圆周</a:t>
                </a:r>
                <a14:m>
                  <m:oMath xmlns:m="http://schemas.openxmlformats.org/officeDocument/2006/math">
                    <m:sSup>
                      <m:sSupPr>
                        <m:ctrlPr>
                          <a:rPr lang="en-US" altLang="zh-CN" sz="3000" i="1" smtClean="0">
                            <a:latin typeface="Cambria Math" panose="02040503050406030204" pitchFamily="18" charset="0"/>
                            <a:ea typeface="楷体" panose="02010609060101010101" pitchFamily="49" charset="-122"/>
                          </a:rPr>
                        </m:ctrlPr>
                      </m:sSupPr>
                      <m:e>
                        <m:r>
                          <a:rPr lang="en-US" altLang="zh-CN" sz="3000" b="0" i="1" smtClean="0">
                            <a:latin typeface="Cambria Math" panose="02040503050406030204" pitchFamily="18" charset="0"/>
                            <a:ea typeface="楷体" panose="02010609060101010101" pitchFamily="49" charset="-122"/>
                          </a:rPr>
                          <m:t>𝑥</m:t>
                        </m:r>
                      </m:e>
                      <m:sup>
                        <m:r>
                          <a:rPr lang="en-US" altLang="zh-CN" sz="3000" b="0" i="1" smtClean="0">
                            <a:latin typeface="Cambria Math" panose="02040503050406030204" pitchFamily="18" charset="0"/>
                            <a:ea typeface="楷体" panose="02010609060101010101" pitchFamily="49" charset="-122"/>
                          </a:rPr>
                          <m:t>2</m:t>
                        </m:r>
                      </m:sup>
                    </m:sSup>
                    <m:r>
                      <a:rPr lang="en-US" altLang="zh-CN" sz="3000" b="0" i="1" smtClean="0">
                        <a:latin typeface="Cambria Math" panose="02040503050406030204" pitchFamily="18" charset="0"/>
                        <a:ea typeface="楷体" panose="02010609060101010101" pitchFamily="49" charset="-122"/>
                      </a:rPr>
                      <m:t>+</m:t>
                    </m:r>
                    <m:sSup>
                      <m:sSupPr>
                        <m:ctrlPr>
                          <a:rPr lang="en-US" altLang="zh-CN" sz="3000" b="0" i="1" smtClean="0">
                            <a:latin typeface="Cambria Math" panose="02040503050406030204" pitchFamily="18" charset="0"/>
                            <a:ea typeface="楷体" panose="02010609060101010101" pitchFamily="49" charset="-122"/>
                          </a:rPr>
                        </m:ctrlPr>
                      </m:sSupPr>
                      <m:e>
                        <m:r>
                          <a:rPr lang="en-US" altLang="zh-CN" sz="3000" b="0" i="1" smtClean="0">
                            <a:latin typeface="Cambria Math" panose="02040503050406030204" pitchFamily="18" charset="0"/>
                            <a:ea typeface="楷体" panose="02010609060101010101" pitchFamily="49" charset="-122"/>
                          </a:rPr>
                          <m:t>𝑦</m:t>
                        </m:r>
                      </m:e>
                      <m:sup>
                        <m:r>
                          <a:rPr lang="en-US" altLang="zh-CN" sz="3000" b="0" i="1" smtClean="0">
                            <a:latin typeface="Cambria Math" panose="02040503050406030204" pitchFamily="18" charset="0"/>
                            <a:ea typeface="楷体" panose="02010609060101010101" pitchFamily="49" charset="-122"/>
                          </a:rPr>
                          <m:t>2</m:t>
                        </m:r>
                      </m:sup>
                    </m:sSup>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9</m:t>
                    </m:r>
                  </m:oMath>
                </a14:m>
                <a:r>
                  <a:rPr lang="en-US" altLang="zh-CN" sz="3000" dirty="0">
                    <a:latin typeface="楷体" panose="02010609060101010101" pitchFamily="49" charset="-122"/>
                    <a:ea typeface="楷体" panose="02010609060101010101" pitchFamily="49" charset="-122"/>
                  </a:rPr>
                  <a:t>,</a:t>
                </a:r>
                <a14:m>
                  <m:oMath xmlns:m="http://schemas.openxmlformats.org/officeDocument/2006/math">
                    <m:r>
                      <a:rPr lang="en-US" altLang="zh-CN" sz="3000" b="0" i="1" dirty="0" smtClean="0">
                        <a:latin typeface="Cambria Math" panose="02040503050406030204" pitchFamily="18" charset="0"/>
                        <a:ea typeface="楷体" panose="02010609060101010101" pitchFamily="49" charset="-122"/>
                      </a:rPr>
                      <m:t>𝑓</m:t>
                    </m:r>
                    <m:d>
                      <m:dPr>
                        <m:ctrlPr>
                          <a:rPr lang="en-US" altLang="zh-CN" sz="3000" b="0" i="1" dirty="0" smtClean="0">
                            <a:latin typeface="Cambria Math" panose="02040503050406030204" pitchFamily="18" charset="0"/>
                            <a:ea typeface="楷体" panose="02010609060101010101" pitchFamily="49" charset="-122"/>
                          </a:rPr>
                        </m:ctrlPr>
                      </m:dPr>
                      <m:e>
                        <m:r>
                          <a:rPr lang="en-US" altLang="zh-CN" sz="3000" b="0" i="1" dirty="0" smtClean="0">
                            <a:latin typeface="Cambria Math" panose="02040503050406030204" pitchFamily="18" charset="0"/>
                            <a:ea typeface="楷体" panose="02010609060101010101" pitchFamily="49" charset="-122"/>
                          </a:rPr>
                          <m:t>𝑧</m:t>
                        </m:r>
                      </m:e>
                    </m:d>
                    <m:r>
                      <a:rPr lang="en-US" altLang="zh-CN" sz="3000" b="0" i="1" dirty="0" smtClean="0">
                        <a:latin typeface="Cambria Math" panose="02040503050406030204" pitchFamily="18" charset="0"/>
                        <a:ea typeface="楷体" panose="02010609060101010101" pitchFamily="49" charset="-122"/>
                      </a:rPr>
                      <m:t>=</m:t>
                    </m:r>
                    <m:nary>
                      <m:naryPr>
                        <m:chr m:val="∮"/>
                        <m:ctrlPr>
                          <a:rPr lang="en-US" altLang="zh-CN" sz="3000" b="0" i="1" dirty="0" smtClean="0">
                            <a:latin typeface="Cambria Math" panose="02040503050406030204" pitchFamily="18" charset="0"/>
                            <a:ea typeface="楷体" panose="02010609060101010101" pitchFamily="49" charset="-122"/>
                          </a:rPr>
                        </m:ctrlPr>
                      </m:naryPr>
                      <m:sub>
                        <m:r>
                          <m:rPr>
                            <m:brk m:alnAt="23"/>
                          </m:rPr>
                          <a:rPr lang="en-US" altLang="zh-CN" sz="3000" b="0" i="1" dirty="0" smtClean="0">
                            <a:latin typeface="Cambria Math" panose="02040503050406030204" pitchFamily="18" charset="0"/>
                            <a:ea typeface="楷体" panose="02010609060101010101" pitchFamily="49" charset="-122"/>
                          </a:rPr>
                          <m:t>𝐶</m:t>
                        </m:r>
                      </m:sub>
                      <m:sup/>
                      <m:e>
                        <m:f>
                          <m:fPr>
                            <m:ctrlPr>
                              <a:rPr lang="en-US" altLang="zh-CN" sz="3000" b="0" i="1" dirty="0" smtClean="0">
                                <a:latin typeface="Cambria Math" panose="02040503050406030204" pitchFamily="18" charset="0"/>
                                <a:ea typeface="楷体" panose="02010609060101010101" pitchFamily="49" charset="-122"/>
                              </a:rPr>
                            </m:ctrlPr>
                          </m:fPr>
                          <m:num>
                            <m:r>
                              <a:rPr lang="en-US" altLang="zh-CN" sz="3000" b="0" i="1" dirty="0" smtClean="0">
                                <a:latin typeface="Cambria Math" panose="02040503050406030204" pitchFamily="18" charset="0"/>
                                <a:ea typeface="楷体" panose="02010609060101010101" pitchFamily="49" charset="-122"/>
                              </a:rPr>
                              <m:t>3</m:t>
                            </m:r>
                            <m:sSup>
                              <m:sSupPr>
                                <m:ctrlPr>
                                  <a:rPr lang="en-US" altLang="zh-CN" sz="3000" b="0" i="1" dirty="0" smtClean="0">
                                    <a:latin typeface="Cambria Math" panose="02040503050406030204" pitchFamily="18" charset="0"/>
                                    <a:ea typeface="楷体" panose="02010609060101010101" pitchFamily="49" charset="-122"/>
                                  </a:rPr>
                                </m:ctrlPr>
                              </m:sSupPr>
                              <m:e>
                                <m:r>
                                  <a:rPr lang="zh-CN" altLang="en-US" sz="3000" b="0" i="1" dirty="0" smtClean="0">
                                    <a:latin typeface="Cambria Math" panose="02040503050406030204" pitchFamily="18" charset="0"/>
                                    <a:ea typeface="楷体" panose="02010609060101010101" pitchFamily="49" charset="-122"/>
                                  </a:rPr>
                                  <m:t>𝜉</m:t>
                                </m:r>
                              </m:e>
                              <m:sup>
                                <m:r>
                                  <a:rPr lang="en-US" altLang="zh-CN" sz="3000" b="0" i="1" dirty="0" smtClean="0">
                                    <a:latin typeface="Cambria Math" panose="02040503050406030204" pitchFamily="18" charset="0"/>
                                    <a:ea typeface="楷体" panose="02010609060101010101" pitchFamily="49" charset="-122"/>
                                  </a:rPr>
                                  <m:t>2</m:t>
                                </m:r>
                              </m:sup>
                            </m:sSup>
                            <m:r>
                              <a:rPr lang="en-US" altLang="zh-CN" sz="3000" b="0" i="1" dirty="0" smtClean="0">
                                <a:latin typeface="Cambria Math" panose="02040503050406030204" pitchFamily="18" charset="0"/>
                                <a:ea typeface="楷体" panose="02010609060101010101" pitchFamily="49" charset="-122"/>
                              </a:rPr>
                              <m:t>+</m:t>
                            </m:r>
                            <m:r>
                              <a:rPr lang="en-US" altLang="zh-CN" sz="3000" b="0" i="1" dirty="0" smtClean="0">
                                <a:latin typeface="Cambria Math" panose="02040503050406030204" pitchFamily="18" charset="0"/>
                                <a:ea typeface="楷体" panose="02010609060101010101" pitchFamily="49" charset="-122"/>
                              </a:rPr>
                              <m:t>7</m:t>
                            </m:r>
                            <m:r>
                              <a:rPr lang="zh-CN" altLang="en-US" sz="3000" b="0" i="1" dirty="0" smtClean="0">
                                <a:latin typeface="Cambria Math" panose="02040503050406030204" pitchFamily="18" charset="0"/>
                                <a:ea typeface="楷体" panose="02010609060101010101" pitchFamily="49" charset="-122"/>
                              </a:rPr>
                              <m:t>𝜉</m:t>
                            </m:r>
                            <m:r>
                              <a:rPr lang="en-US" altLang="zh-CN" sz="3000" b="0" i="1" dirty="0" smtClean="0">
                                <a:latin typeface="Cambria Math" panose="02040503050406030204" pitchFamily="18" charset="0"/>
                                <a:ea typeface="楷体" panose="02010609060101010101" pitchFamily="49" charset="-122"/>
                              </a:rPr>
                              <m:t>+</m:t>
                            </m:r>
                            <m:r>
                              <a:rPr lang="en-US" altLang="zh-CN" sz="3000" b="0" i="1" dirty="0" smtClean="0">
                                <a:latin typeface="Cambria Math" panose="02040503050406030204" pitchFamily="18" charset="0"/>
                                <a:ea typeface="楷体" panose="02010609060101010101" pitchFamily="49" charset="-122"/>
                              </a:rPr>
                              <m:t>1</m:t>
                            </m:r>
                          </m:num>
                          <m:den>
                            <m:r>
                              <a:rPr lang="zh-CN" altLang="en-US" sz="3000" b="0" i="1" dirty="0" smtClean="0">
                                <a:latin typeface="Cambria Math" panose="02040503050406030204" pitchFamily="18" charset="0"/>
                                <a:ea typeface="楷体" panose="02010609060101010101" pitchFamily="49" charset="-122"/>
                              </a:rPr>
                              <m:t>𝜉</m:t>
                            </m:r>
                            <m:r>
                              <a:rPr lang="en-US" altLang="zh-CN" sz="3000" b="0" i="1" dirty="0" smtClean="0">
                                <a:latin typeface="Cambria Math" panose="02040503050406030204" pitchFamily="18" charset="0"/>
                                <a:ea typeface="楷体" panose="02010609060101010101" pitchFamily="49" charset="-122"/>
                              </a:rPr>
                              <m:t>−</m:t>
                            </m:r>
                            <m:r>
                              <a:rPr lang="en-US" altLang="zh-CN" sz="3000" b="0" i="1" dirty="0" smtClean="0">
                                <a:latin typeface="Cambria Math" panose="02040503050406030204" pitchFamily="18" charset="0"/>
                                <a:ea typeface="楷体" panose="02010609060101010101" pitchFamily="49" charset="-122"/>
                              </a:rPr>
                              <m:t>𝑧</m:t>
                            </m:r>
                          </m:den>
                        </m:f>
                      </m:e>
                    </m:nary>
                    <m:r>
                      <a:rPr lang="en-US" altLang="zh-CN" sz="3000" b="0" i="1" dirty="0" smtClean="0">
                        <a:latin typeface="Cambria Math" panose="02040503050406030204" pitchFamily="18" charset="0"/>
                        <a:ea typeface="楷体" panose="02010609060101010101" pitchFamily="49" charset="-122"/>
                      </a:rPr>
                      <m:t>𝑑</m:t>
                    </m:r>
                    <m:r>
                      <a:rPr lang="zh-CN" altLang="en-US" sz="3000" b="0" i="1" dirty="0" smtClean="0">
                        <a:latin typeface="Cambria Math" panose="02040503050406030204" pitchFamily="18" charset="0"/>
                        <a:ea typeface="楷体" panose="02010609060101010101" pitchFamily="49" charset="-122"/>
                      </a:rPr>
                      <m:t>𝜉</m:t>
                    </m:r>
                  </m:oMath>
                </a14:m>
                <a:r>
                  <a:rPr lang="en-US" altLang="zh-CN" sz="3000" dirty="0">
                    <a:latin typeface="楷体" panose="02010609060101010101" pitchFamily="49" charset="-122"/>
                    <a:ea typeface="楷体" panose="02010609060101010101" pitchFamily="49" charset="-122"/>
                  </a:rPr>
                  <a:t>,</a:t>
                </a:r>
                <a:endParaRPr lang="en-US" altLang="zh-CN" sz="3000" dirty="0">
                  <a:latin typeface="楷体" panose="02010609060101010101" pitchFamily="49" charset="-122"/>
                  <a:ea typeface="楷体" panose="02010609060101010101" pitchFamily="49" charset="-122"/>
                </a:endParaRPr>
              </a:p>
            </p:txBody>
          </p:sp>
        </mc:Choice>
        <mc:Fallback>
          <p:sp>
            <p:nvSpPr>
              <p:cNvPr id="9" name="标题 1"/>
              <p:cNvSpPr txBox="1">
                <a:spLocks noRot="1" noChangeAspect="1" noMove="1" noResize="1" noEditPoints="1" noAdjustHandles="1" noChangeArrowheads="1" noChangeShapeType="1" noTextEdit="1"/>
              </p:cNvSpPr>
              <p:nvPr/>
            </p:nvSpPr>
            <p:spPr>
              <a:xfrm>
                <a:off x="55289" y="80045"/>
                <a:ext cx="8762365" cy="1605915"/>
              </a:xfrm>
              <a:prstGeom prst="rect">
                <a:avLst/>
              </a:prstGeom>
              <a:blipFill rotWithShape="1">
                <a:blip r:embed="rId1"/>
                <a:stretch>
                  <a:fillRect l="-1" t="-2" r="1" b="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标题 1"/>
              <p:cNvSpPr txBox="1"/>
              <p:nvPr/>
            </p:nvSpPr>
            <p:spPr>
              <a:xfrm>
                <a:off x="686135" y="1131223"/>
                <a:ext cx="2660650" cy="73215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b="0" dirty="0">
                    <a:ea typeface="楷体" panose="02010609060101010101" pitchFamily="49" charset="-122"/>
                  </a:rPr>
                  <a:t>求</a:t>
                </a:r>
                <a14:m>
                  <m:oMath xmlns:m="http://schemas.openxmlformats.org/officeDocument/2006/math">
                    <m:sSup>
                      <m:sSupPr>
                        <m:ctrlPr>
                          <a:rPr lang="en-US" altLang="zh-CN" sz="3000" b="0" i="1" dirty="0" smtClean="0">
                            <a:latin typeface="Cambria Math" panose="02040503050406030204" pitchFamily="18" charset="0"/>
                            <a:ea typeface="楷体" panose="02010609060101010101" pitchFamily="49" charset="-122"/>
                          </a:rPr>
                        </m:ctrlPr>
                      </m:sSupPr>
                      <m:e>
                        <m:r>
                          <a:rPr lang="en-US" altLang="zh-CN" sz="3000" b="0" i="1" dirty="0" smtClean="0">
                            <a:latin typeface="Cambria Math" panose="02040503050406030204" pitchFamily="18" charset="0"/>
                            <a:ea typeface="楷体" panose="02010609060101010101" pitchFamily="49" charset="-122"/>
                          </a:rPr>
                          <m:t>𝑓</m:t>
                        </m:r>
                      </m:e>
                      <m:sup>
                        <m:r>
                          <a:rPr lang="en-US" altLang="zh-CN" sz="3000" b="0" i="1" dirty="0" smtClean="0">
                            <a:latin typeface="Cambria Math" panose="02040503050406030204" pitchFamily="18" charset="0"/>
                            <a:ea typeface="楷体" panose="02010609060101010101" pitchFamily="49" charset="-122"/>
                          </a:rPr>
                          <m:t>′</m:t>
                        </m:r>
                      </m:sup>
                    </m:sSup>
                    <m:r>
                      <a:rPr lang="en-US" altLang="zh-CN" sz="3000" b="0" i="1" dirty="0" smtClean="0">
                        <a:latin typeface="Cambria Math" panose="02040503050406030204" pitchFamily="18" charset="0"/>
                        <a:ea typeface="楷体" panose="02010609060101010101" pitchFamily="49" charset="-122"/>
                      </a:rPr>
                      <m:t>(</m:t>
                    </m:r>
                    <m:r>
                      <a:rPr lang="en-US" altLang="zh-CN" sz="3000" b="0" i="1" dirty="0" smtClean="0">
                        <a:latin typeface="Cambria Math" panose="02040503050406030204" pitchFamily="18" charset="0"/>
                        <a:ea typeface="楷体" panose="02010609060101010101" pitchFamily="49" charset="-122"/>
                      </a:rPr>
                      <m:t>1</m:t>
                    </m:r>
                    <m:r>
                      <a:rPr lang="en-US" altLang="zh-CN" sz="3000" b="0" i="1" dirty="0" smtClean="0">
                        <a:latin typeface="Cambria Math" panose="02040503050406030204" pitchFamily="18" charset="0"/>
                        <a:ea typeface="楷体" panose="02010609060101010101" pitchFamily="49" charset="-122"/>
                      </a:rPr>
                      <m:t>+</m:t>
                    </m:r>
                    <m:r>
                      <a:rPr lang="en-US" altLang="zh-CN" sz="3000" b="0" i="1" dirty="0" smtClean="0">
                        <a:latin typeface="Cambria Math" panose="02040503050406030204" pitchFamily="18" charset="0"/>
                        <a:ea typeface="楷体" panose="02010609060101010101" pitchFamily="49" charset="-122"/>
                      </a:rPr>
                      <m:t>𝑖</m:t>
                    </m:r>
                    <m:r>
                      <a:rPr lang="en-US" altLang="zh-CN" sz="3000" b="0" i="1" dirty="0" smtClean="0">
                        <a:latin typeface="Cambria Math" panose="02040503050406030204" pitchFamily="18" charset="0"/>
                        <a:ea typeface="楷体" panose="02010609060101010101" pitchFamily="49" charset="-122"/>
                      </a:rPr>
                      <m:t>)</m:t>
                    </m:r>
                  </m:oMath>
                </a14:m>
                <a:endParaRPr lang="en-US" altLang="zh-CN" sz="3000" dirty="0">
                  <a:latin typeface="楷体" panose="02010609060101010101" pitchFamily="49" charset="-122"/>
                  <a:ea typeface="楷体" panose="02010609060101010101" pitchFamily="49" charset="-122"/>
                </a:endParaRPr>
              </a:p>
            </p:txBody>
          </p:sp>
        </mc:Choice>
        <mc:Fallback>
          <p:sp>
            <p:nvSpPr>
              <p:cNvPr id="11" name="标题 1"/>
              <p:cNvSpPr txBox="1">
                <a:spLocks noRot="1" noChangeAspect="1" noMove="1" noResize="1" noEditPoints="1" noAdjustHandles="1" noChangeArrowheads="1" noChangeShapeType="1" noTextEdit="1"/>
              </p:cNvSpPr>
              <p:nvPr/>
            </p:nvSpPr>
            <p:spPr>
              <a:xfrm>
                <a:off x="686135" y="1131223"/>
                <a:ext cx="2660650" cy="732155"/>
              </a:xfrm>
              <a:prstGeom prst="rect">
                <a:avLst/>
              </a:prstGeom>
              <a:blipFill rotWithShape="1">
                <a:blip r:embed="rId2"/>
                <a:stretch>
                  <a:fillRect l="-13" t="-39" r="13" b="39"/>
                </a:stretch>
              </a:blipFill>
            </p:spPr>
            <p:txBody>
              <a:bodyPr/>
              <a:lstStyle/>
              <a:p>
                <a:r>
                  <a:rPr lang="zh-CN" altLang="en-US">
                    <a:noFill/>
                  </a:rPr>
                  <a:t> </a:t>
                </a:r>
              </a:p>
            </p:txBody>
          </p:sp>
        </mc:Fallback>
      </mc:AlternateContent>
      <p:grpSp>
        <p:nvGrpSpPr>
          <p:cNvPr id="6" name="组合 5"/>
          <p:cNvGrpSpPr/>
          <p:nvPr/>
        </p:nvGrpSpPr>
        <p:grpSpPr>
          <a:xfrm>
            <a:off x="0" y="82323"/>
            <a:ext cx="9088711" cy="516645"/>
            <a:chOff x="0" y="82323"/>
            <a:chExt cx="9088711" cy="516645"/>
          </a:xfrm>
        </p:grpSpPr>
        <p:sp>
          <p:nvSpPr>
            <p:cNvPr id="7"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2.5 </a:t>
              </a:r>
              <a:r>
                <a:rPr lang="en-US" altLang="zh-CN" sz="1800" b="1" i="1" dirty="0">
                  <a:latin typeface="楷体" panose="02010609060101010101" pitchFamily="49" charset="-122"/>
                  <a:ea typeface="楷体" panose="02010609060101010101" pitchFamily="49" charset="-122"/>
                </a:rPr>
                <a:t>Cauchy</a:t>
              </a:r>
              <a:r>
                <a:rPr lang="zh-CN" altLang="en-US" sz="1800" b="1" dirty="0">
                  <a:latin typeface="楷体" panose="02010609060101010101" pitchFamily="49" charset="-122"/>
                  <a:ea typeface="楷体" panose="02010609060101010101" pitchFamily="49" charset="-122"/>
                </a:rPr>
                <a:t>型积分公式</a:t>
              </a:r>
              <a:endParaRPr lang="zh-CN" altLang="en-US" sz="1800" b="1" dirty="0">
                <a:latin typeface="楷体" panose="02010609060101010101" pitchFamily="49" charset="-122"/>
                <a:ea typeface="楷体" panose="02010609060101010101" pitchFamily="49" charset="-122"/>
              </a:endParaRPr>
            </a:p>
          </p:txBody>
        </p:sp>
        <p:cxnSp>
          <p:nvCxnSpPr>
            <p:cNvPr id="8" name="直接连接符 7"/>
            <p:cNvCxnSpPr/>
            <p:nvPr/>
          </p:nvCxnSpPr>
          <p:spPr>
            <a:xfrm flipV="1">
              <a:off x="0" y="573451"/>
              <a:ext cx="9088711" cy="25517"/>
            </a:xfrm>
            <a:prstGeom prst="line">
              <a:avLst/>
            </a:prstGeom>
            <a:ln w="1270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2" name="标题 1"/>
              <p:cNvSpPr txBox="1"/>
              <p:nvPr/>
            </p:nvSpPr>
            <p:spPr>
              <a:xfrm>
                <a:off x="55289" y="1813288"/>
                <a:ext cx="4603338" cy="73215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b="0" dirty="0">
                    <a:ea typeface="楷体" panose="02010609060101010101" pitchFamily="49" charset="-122"/>
                  </a:rPr>
                  <a:t>解：</a:t>
                </a:r>
                <a14:m>
                  <m:oMath xmlns:m="http://schemas.openxmlformats.org/officeDocument/2006/math">
                    <m:r>
                      <a:rPr lang="en-US" altLang="zh-CN" sz="3000" i="1" dirty="0">
                        <a:latin typeface="Cambria Math" panose="02040503050406030204" pitchFamily="18" charset="0"/>
                        <a:ea typeface="楷体" panose="02010609060101010101" pitchFamily="49" charset="-122"/>
                      </a:rPr>
                      <m:t>𝑓</m:t>
                    </m:r>
                    <m:d>
                      <m:dPr>
                        <m:ctrlPr>
                          <a:rPr lang="en-US" altLang="zh-CN" sz="3000" i="1" dirty="0">
                            <a:latin typeface="Cambria Math" panose="02040503050406030204" pitchFamily="18" charset="0"/>
                            <a:ea typeface="楷体" panose="02010609060101010101" pitchFamily="49" charset="-122"/>
                          </a:rPr>
                        </m:ctrlPr>
                      </m:dPr>
                      <m:e>
                        <m:r>
                          <a:rPr lang="en-US" altLang="zh-CN" sz="3000" i="1" dirty="0">
                            <a:latin typeface="Cambria Math" panose="02040503050406030204" pitchFamily="18" charset="0"/>
                            <a:ea typeface="楷体" panose="02010609060101010101" pitchFamily="49" charset="-122"/>
                          </a:rPr>
                          <m:t>𝑧</m:t>
                        </m:r>
                      </m:e>
                    </m:d>
                    <m:r>
                      <a:rPr lang="en-US" altLang="zh-CN" sz="3000" i="1" dirty="0">
                        <a:latin typeface="Cambria Math" panose="02040503050406030204" pitchFamily="18" charset="0"/>
                        <a:ea typeface="楷体" panose="02010609060101010101" pitchFamily="49" charset="-122"/>
                      </a:rPr>
                      <m:t>=</m:t>
                    </m:r>
                    <m:nary>
                      <m:naryPr>
                        <m:chr m:val="∮"/>
                        <m:ctrlPr>
                          <a:rPr lang="en-US" altLang="zh-CN" sz="3000" b="0" i="1" dirty="0" smtClean="0">
                            <a:latin typeface="Cambria Math" panose="02040503050406030204" pitchFamily="18" charset="0"/>
                            <a:ea typeface="楷体" panose="02010609060101010101" pitchFamily="49" charset="-122"/>
                          </a:rPr>
                        </m:ctrlPr>
                      </m:naryPr>
                      <m:sub>
                        <m:r>
                          <m:rPr>
                            <m:brk m:alnAt="23"/>
                          </m:rPr>
                          <a:rPr lang="en-US" altLang="zh-CN" sz="3000" b="0" i="1" dirty="0" smtClean="0">
                            <a:latin typeface="Cambria Math" panose="02040503050406030204" pitchFamily="18" charset="0"/>
                            <a:ea typeface="楷体" panose="02010609060101010101" pitchFamily="49" charset="-122"/>
                          </a:rPr>
                          <m:t>𝐶</m:t>
                        </m:r>
                      </m:sub>
                      <m:sup/>
                      <m:e>
                        <m:f>
                          <m:fPr>
                            <m:ctrlPr>
                              <a:rPr lang="en-US" altLang="zh-CN" sz="3000" b="0" i="1" dirty="0" smtClean="0">
                                <a:latin typeface="Cambria Math" panose="02040503050406030204" pitchFamily="18" charset="0"/>
                                <a:ea typeface="楷体" panose="02010609060101010101" pitchFamily="49" charset="-122"/>
                              </a:rPr>
                            </m:ctrlPr>
                          </m:fPr>
                          <m:num>
                            <m:r>
                              <a:rPr lang="en-US" altLang="zh-CN" sz="3000" b="0" i="1" dirty="0" smtClean="0">
                                <a:latin typeface="Cambria Math" panose="02040503050406030204" pitchFamily="18" charset="0"/>
                                <a:ea typeface="楷体" panose="02010609060101010101" pitchFamily="49" charset="-122"/>
                              </a:rPr>
                              <m:t>3</m:t>
                            </m:r>
                            <m:sSup>
                              <m:sSupPr>
                                <m:ctrlPr>
                                  <a:rPr lang="en-US" altLang="zh-CN" sz="3000" b="0" i="1" dirty="0" smtClean="0">
                                    <a:latin typeface="Cambria Math" panose="02040503050406030204" pitchFamily="18" charset="0"/>
                                    <a:ea typeface="楷体" panose="02010609060101010101" pitchFamily="49" charset="-122"/>
                                  </a:rPr>
                                </m:ctrlPr>
                              </m:sSupPr>
                              <m:e>
                                <m:r>
                                  <a:rPr lang="zh-CN" altLang="en-US" sz="3000" b="0" i="1" dirty="0" smtClean="0">
                                    <a:latin typeface="Cambria Math" panose="02040503050406030204" pitchFamily="18" charset="0"/>
                                    <a:ea typeface="楷体" panose="02010609060101010101" pitchFamily="49" charset="-122"/>
                                  </a:rPr>
                                  <m:t>𝜉</m:t>
                                </m:r>
                              </m:e>
                              <m:sup>
                                <m:r>
                                  <a:rPr lang="en-US" altLang="zh-CN" sz="3000" b="0" i="1" dirty="0" smtClean="0">
                                    <a:latin typeface="Cambria Math" panose="02040503050406030204" pitchFamily="18" charset="0"/>
                                    <a:ea typeface="楷体" panose="02010609060101010101" pitchFamily="49" charset="-122"/>
                                  </a:rPr>
                                  <m:t>2</m:t>
                                </m:r>
                              </m:sup>
                            </m:sSup>
                            <m:r>
                              <a:rPr lang="en-US" altLang="zh-CN" sz="3000" b="0" i="1" dirty="0" smtClean="0">
                                <a:latin typeface="Cambria Math" panose="02040503050406030204" pitchFamily="18" charset="0"/>
                                <a:ea typeface="楷体" panose="02010609060101010101" pitchFamily="49" charset="-122"/>
                              </a:rPr>
                              <m:t>+</m:t>
                            </m:r>
                            <m:r>
                              <a:rPr lang="en-US" altLang="zh-CN" sz="3000" b="0" i="1" dirty="0" smtClean="0">
                                <a:latin typeface="Cambria Math" panose="02040503050406030204" pitchFamily="18" charset="0"/>
                                <a:ea typeface="楷体" panose="02010609060101010101" pitchFamily="49" charset="-122"/>
                              </a:rPr>
                              <m:t>7</m:t>
                            </m:r>
                            <m:r>
                              <a:rPr lang="zh-CN" altLang="en-US" sz="3000" b="0" i="1" dirty="0" smtClean="0">
                                <a:latin typeface="Cambria Math" panose="02040503050406030204" pitchFamily="18" charset="0"/>
                                <a:ea typeface="楷体" panose="02010609060101010101" pitchFamily="49" charset="-122"/>
                              </a:rPr>
                              <m:t>𝜉</m:t>
                            </m:r>
                            <m:r>
                              <a:rPr lang="en-US" altLang="zh-CN" sz="3000" b="0" i="1" dirty="0" smtClean="0">
                                <a:latin typeface="Cambria Math" panose="02040503050406030204" pitchFamily="18" charset="0"/>
                                <a:ea typeface="楷体" panose="02010609060101010101" pitchFamily="49" charset="-122"/>
                              </a:rPr>
                              <m:t>+</m:t>
                            </m:r>
                            <m:r>
                              <a:rPr lang="en-US" altLang="zh-CN" sz="3000" b="0" i="1" dirty="0" smtClean="0">
                                <a:latin typeface="Cambria Math" panose="02040503050406030204" pitchFamily="18" charset="0"/>
                                <a:ea typeface="楷体" panose="02010609060101010101" pitchFamily="49" charset="-122"/>
                              </a:rPr>
                              <m:t>1</m:t>
                            </m:r>
                          </m:num>
                          <m:den>
                            <m:r>
                              <a:rPr lang="zh-CN" altLang="en-US" sz="3000" b="0" i="1" dirty="0" smtClean="0">
                                <a:latin typeface="Cambria Math" panose="02040503050406030204" pitchFamily="18" charset="0"/>
                                <a:ea typeface="楷体" panose="02010609060101010101" pitchFamily="49" charset="-122"/>
                              </a:rPr>
                              <m:t>𝜉</m:t>
                            </m:r>
                            <m:r>
                              <a:rPr lang="en-US" altLang="zh-CN" sz="3000" b="0" i="1" dirty="0" smtClean="0">
                                <a:latin typeface="Cambria Math" panose="02040503050406030204" pitchFamily="18" charset="0"/>
                                <a:ea typeface="楷体" panose="02010609060101010101" pitchFamily="49" charset="-122"/>
                              </a:rPr>
                              <m:t>−</m:t>
                            </m:r>
                            <m:r>
                              <a:rPr lang="en-US" altLang="zh-CN" sz="3000" b="0" i="1" dirty="0" smtClean="0">
                                <a:latin typeface="Cambria Math" panose="02040503050406030204" pitchFamily="18" charset="0"/>
                                <a:ea typeface="楷体" panose="02010609060101010101" pitchFamily="49" charset="-122"/>
                              </a:rPr>
                              <m:t>𝑧</m:t>
                            </m:r>
                          </m:den>
                        </m:f>
                      </m:e>
                    </m:nary>
                    <m:r>
                      <a:rPr lang="en-US" altLang="zh-CN" sz="3000" b="0" i="1" dirty="0" smtClean="0">
                        <a:latin typeface="Cambria Math" panose="02040503050406030204" pitchFamily="18" charset="0"/>
                        <a:ea typeface="楷体" panose="02010609060101010101" pitchFamily="49" charset="-122"/>
                      </a:rPr>
                      <m:t>𝑑</m:t>
                    </m:r>
                    <m:r>
                      <a:rPr lang="zh-CN" altLang="en-US" sz="3000" b="0" i="1" dirty="0" smtClean="0">
                        <a:latin typeface="Cambria Math" panose="02040503050406030204" pitchFamily="18" charset="0"/>
                        <a:ea typeface="楷体" panose="02010609060101010101" pitchFamily="49" charset="-122"/>
                      </a:rPr>
                      <m:t>𝜉</m:t>
                    </m:r>
                  </m:oMath>
                </a14:m>
                <a:endParaRPr lang="en-US" altLang="zh-CN" sz="3000" dirty="0">
                  <a:latin typeface="楷体" panose="02010609060101010101" pitchFamily="49" charset="-122"/>
                  <a:ea typeface="楷体" panose="02010609060101010101" pitchFamily="49" charset="-122"/>
                </a:endParaRPr>
              </a:p>
            </p:txBody>
          </p:sp>
        </mc:Choice>
        <mc:Fallback>
          <p:sp>
            <p:nvSpPr>
              <p:cNvPr id="2" name="标题 1"/>
              <p:cNvSpPr txBox="1">
                <a:spLocks noRot="1" noChangeAspect="1" noMove="1" noResize="1" noEditPoints="1" noAdjustHandles="1" noChangeArrowheads="1" noChangeShapeType="1" noTextEdit="1"/>
              </p:cNvSpPr>
              <p:nvPr/>
            </p:nvSpPr>
            <p:spPr>
              <a:xfrm>
                <a:off x="55289" y="1813288"/>
                <a:ext cx="4603338" cy="732155"/>
              </a:xfrm>
              <a:prstGeom prst="rect">
                <a:avLst/>
              </a:prstGeom>
              <a:blipFill rotWithShape="1">
                <a:blip r:embed="rId3"/>
                <a:stretch>
                  <a:fillRect l="-1" t="-27717" r="6" b="-27704"/>
                </a:stretch>
              </a:blipFill>
            </p:spPr>
            <p:txBody>
              <a:bodyPr/>
              <a:lstStyle/>
              <a:p>
                <a:r>
                  <a:rPr lang="zh-CN" altLang="en-US">
                    <a:noFill/>
                  </a:rPr>
                  <a:t> </a:t>
                </a:r>
              </a:p>
            </p:txBody>
          </p:sp>
        </mc:Fallback>
      </mc:AlternateContent>
      <p:sp>
        <p:nvSpPr>
          <p:cNvPr id="4" name="矩形 3"/>
          <p:cNvSpPr/>
          <p:nvPr/>
        </p:nvSpPr>
        <p:spPr>
          <a:xfrm>
            <a:off x="2639328" y="1939079"/>
            <a:ext cx="1414913" cy="330366"/>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1"/>
          <p:cNvSpPr txBox="1"/>
          <p:nvPr/>
        </p:nvSpPr>
        <p:spPr>
          <a:xfrm>
            <a:off x="2838591" y="1453132"/>
            <a:ext cx="1843295" cy="46830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2200" dirty="0">
                <a:solidFill>
                  <a:srgbClr val="FF0000"/>
                </a:solidFill>
                <a:latin typeface="楷体" panose="02010609060101010101" pitchFamily="49" charset="-122"/>
                <a:ea typeface="楷体" panose="02010609060101010101" pitchFamily="49" charset="-122"/>
              </a:rPr>
              <a:t>在复平面解析</a:t>
            </a:r>
            <a:endParaRPr lang="en-US" altLang="zh-CN" sz="2200" dirty="0">
              <a:solidFill>
                <a:srgbClr val="FF0000"/>
              </a:solidFill>
              <a:latin typeface="楷体" panose="02010609060101010101" pitchFamily="49" charset="-122"/>
              <a:ea typeface="楷体" panose="02010609060101010101" pitchFamily="49" charset="-122"/>
            </a:endParaRPr>
          </a:p>
        </p:txBody>
      </p:sp>
      <p:sp>
        <p:nvSpPr>
          <p:cNvPr id="10" name="标题 1"/>
          <p:cNvSpPr txBox="1"/>
          <p:nvPr/>
        </p:nvSpPr>
        <p:spPr>
          <a:xfrm>
            <a:off x="2280355" y="2786812"/>
            <a:ext cx="2705531" cy="46830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lnSpc>
                <a:spcPct val="100000"/>
              </a:lnSpc>
            </a:pPr>
            <a:r>
              <a:rPr lang="zh-CN" altLang="en-US" sz="2200" dirty="0">
                <a:solidFill>
                  <a:srgbClr val="FF0000"/>
                </a:solidFill>
                <a:latin typeface="楷体" panose="02010609060101010101" pitchFamily="49" charset="-122"/>
                <a:ea typeface="楷体" panose="02010609060101010101" pitchFamily="49" charset="-122"/>
              </a:rPr>
              <a:t>是否满足</a:t>
            </a:r>
            <a:r>
              <a:rPr lang="en-US" altLang="zh-CN" sz="2200" dirty="0">
                <a:solidFill>
                  <a:srgbClr val="FF0000"/>
                </a:solidFill>
                <a:latin typeface="楷体" panose="02010609060101010101" pitchFamily="49" charset="-122"/>
                <a:ea typeface="楷体" panose="02010609060101010101" pitchFamily="49" charset="-122"/>
              </a:rPr>
              <a:t>Cauchy</a:t>
            </a:r>
            <a:r>
              <a:rPr lang="zh-CN" altLang="en-US" sz="2200" dirty="0">
                <a:solidFill>
                  <a:srgbClr val="FF0000"/>
                </a:solidFill>
                <a:latin typeface="楷体" panose="02010609060101010101" pitchFamily="49" charset="-122"/>
                <a:ea typeface="楷体" panose="02010609060101010101" pitchFamily="49" charset="-122"/>
              </a:rPr>
              <a:t>积分公式看</a:t>
            </a:r>
            <a:r>
              <a:rPr lang="en-US" altLang="zh-CN" sz="2200" dirty="0">
                <a:solidFill>
                  <a:srgbClr val="FF0000"/>
                </a:solidFill>
                <a:latin typeface="楷体" panose="02010609060101010101" pitchFamily="49" charset="-122"/>
                <a:ea typeface="楷体" panose="02010609060101010101" pitchFamily="49" charset="-122"/>
              </a:rPr>
              <a:t>z</a:t>
            </a:r>
            <a:r>
              <a:rPr lang="zh-CN" altLang="en-US" sz="2200" dirty="0">
                <a:solidFill>
                  <a:srgbClr val="FF0000"/>
                </a:solidFill>
                <a:latin typeface="楷体" panose="02010609060101010101" pitchFamily="49" charset="-122"/>
                <a:ea typeface="楷体" panose="02010609060101010101" pitchFamily="49" charset="-122"/>
              </a:rPr>
              <a:t>是否在</a:t>
            </a:r>
            <a:r>
              <a:rPr lang="en-US" altLang="zh-CN" sz="2200" dirty="0">
                <a:solidFill>
                  <a:srgbClr val="FF0000"/>
                </a:solidFill>
                <a:latin typeface="楷体" panose="02010609060101010101" pitchFamily="49" charset="-122"/>
                <a:ea typeface="楷体" panose="02010609060101010101" pitchFamily="49" charset="-122"/>
              </a:rPr>
              <a:t>C</a:t>
            </a:r>
            <a:r>
              <a:rPr lang="zh-CN" altLang="en-US" sz="2200" dirty="0">
                <a:solidFill>
                  <a:srgbClr val="FF0000"/>
                </a:solidFill>
                <a:latin typeface="楷体" panose="02010609060101010101" pitchFamily="49" charset="-122"/>
                <a:ea typeface="楷体" panose="02010609060101010101" pitchFamily="49" charset="-122"/>
              </a:rPr>
              <a:t>内</a:t>
            </a:r>
            <a:endParaRPr lang="en-US" altLang="zh-CN" sz="2200" dirty="0">
              <a:solidFill>
                <a:srgbClr val="FF0000"/>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12" name="标题 1"/>
              <p:cNvSpPr txBox="1"/>
              <p:nvPr/>
            </p:nvSpPr>
            <p:spPr>
              <a:xfrm>
                <a:off x="4436471" y="1676043"/>
                <a:ext cx="3621562" cy="73215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2800" i="1" dirty="0" smtClean="0">
                          <a:latin typeface="Cambria Math" panose="02040503050406030204" pitchFamily="18" charset="0"/>
                          <a:ea typeface="楷体" panose="02010609060101010101" pitchFamily="49" charset="-122"/>
                        </a:rPr>
                        <m:t>=</m:t>
                      </m:r>
                      <m:d>
                        <m:dPr>
                          <m:begChr m:val="{"/>
                          <m:endChr m:val=""/>
                          <m:ctrlPr>
                            <a:rPr lang="en-US" altLang="zh-CN" sz="2800" i="1" dirty="0" smtClean="0">
                              <a:latin typeface="Cambria Math" panose="02040503050406030204" pitchFamily="18" charset="0"/>
                              <a:ea typeface="楷体" panose="02010609060101010101" pitchFamily="49" charset="-122"/>
                            </a:rPr>
                          </m:ctrlPr>
                        </m:dPr>
                        <m:e>
                          <m:eqArr>
                            <m:eqArrPr>
                              <m:ctrlPr>
                                <a:rPr lang="en-US" altLang="zh-CN" sz="2800" i="1" dirty="0" smtClean="0">
                                  <a:latin typeface="Cambria Math" panose="02040503050406030204" pitchFamily="18" charset="0"/>
                                  <a:ea typeface="楷体" panose="02010609060101010101" pitchFamily="49" charset="-122"/>
                                </a:rPr>
                              </m:ctrlPr>
                            </m:eqArrPr>
                            <m:e>
                              <m:r>
                                <a:rPr lang="en-US" altLang="zh-CN" sz="2800" i="1" dirty="0">
                                  <a:latin typeface="Cambria Math" panose="02040503050406030204" pitchFamily="18" charset="0"/>
                                  <a:ea typeface="楷体" panose="02010609060101010101" pitchFamily="49" charset="-122"/>
                                </a:rPr>
                                <m:t>0</m:t>
                              </m:r>
                              <m:r>
                                <a:rPr lang="zh-CN" altLang="en-US" sz="2800" i="1" dirty="0" smtClean="0">
                                  <a:latin typeface="Cambria Math" panose="02040503050406030204" pitchFamily="18" charset="0"/>
                                  <a:ea typeface="楷体" panose="02010609060101010101" pitchFamily="49" charset="-122"/>
                                </a:rPr>
                                <m:t>，</m:t>
                              </m:r>
                              <m:d>
                                <m:dPr>
                                  <m:begChr m:val="|"/>
                                  <m:endChr m:val="|"/>
                                  <m:ctrlPr>
                                    <a:rPr lang="en-US" altLang="zh-CN" sz="2800" b="0" i="1" dirty="0" smtClean="0">
                                      <a:latin typeface="Cambria Math" panose="02040503050406030204" pitchFamily="18" charset="0"/>
                                      <a:ea typeface="楷体" panose="02010609060101010101" pitchFamily="49" charset="-122"/>
                                    </a:rPr>
                                  </m:ctrlPr>
                                </m:dPr>
                                <m:e>
                                  <m:r>
                                    <a:rPr lang="en-US" altLang="zh-CN" sz="2800" b="0" i="1" dirty="0" smtClean="0">
                                      <a:latin typeface="Cambria Math" panose="02040503050406030204" pitchFamily="18" charset="0"/>
                                      <a:ea typeface="楷体" panose="02010609060101010101" pitchFamily="49" charset="-122"/>
                                    </a:rPr>
                                    <m:t>𝑧</m:t>
                                  </m:r>
                                </m:e>
                              </m:d>
                              <m:r>
                                <a:rPr lang="en-US" altLang="zh-CN" sz="2800" b="0" i="1" dirty="0" smtClean="0">
                                  <a:latin typeface="Cambria Math" panose="02040503050406030204" pitchFamily="18" charset="0"/>
                                  <a:ea typeface="楷体" panose="02010609060101010101" pitchFamily="49" charset="-122"/>
                                </a:rPr>
                                <m:t>&gt;</m:t>
                              </m:r>
                              <m:r>
                                <a:rPr lang="en-US" altLang="zh-CN" sz="2800" b="0" i="1" dirty="0" smtClean="0">
                                  <a:latin typeface="Cambria Math" panose="02040503050406030204" pitchFamily="18" charset="0"/>
                                  <a:ea typeface="楷体" panose="02010609060101010101" pitchFamily="49" charset="-122"/>
                                </a:rPr>
                                <m:t>3</m:t>
                              </m:r>
                            </m:e>
                            <m:e>
                              <m:r>
                                <a:rPr lang="en-US" altLang="zh-CN" sz="2800" b="0" i="1" dirty="0" smtClean="0">
                                  <a:latin typeface="Cambria Math" panose="02040503050406030204" pitchFamily="18" charset="0"/>
                                  <a:ea typeface="楷体" panose="02010609060101010101" pitchFamily="49" charset="-122"/>
                                </a:rPr>
                                <m:t>2</m:t>
                              </m:r>
                              <m:r>
                                <a:rPr lang="zh-CN" altLang="en-US" sz="2800" b="0" i="1" dirty="0" smtClean="0">
                                  <a:latin typeface="Cambria Math" panose="02040503050406030204" pitchFamily="18" charset="0"/>
                                  <a:ea typeface="楷体" panose="02010609060101010101" pitchFamily="49" charset="-122"/>
                                </a:rPr>
                                <m:t>𝜋</m:t>
                              </m:r>
                              <m:r>
                                <a:rPr lang="en-US" altLang="zh-CN" sz="2800" b="0" i="1" dirty="0" smtClean="0">
                                  <a:latin typeface="Cambria Math" panose="02040503050406030204" pitchFamily="18" charset="0"/>
                                  <a:ea typeface="楷体" panose="02010609060101010101" pitchFamily="49" charset="-122"/>
                                </a:rPr>
                                <m:t>𝑖</m:t>
                              </m:r>
                              <m:d>
                                <m:dPr>
                                  <m:ctrlPr>
                                    <a:rPr lang="en-US" altLang="zh-CN" sz="2800" b="0" i="1" dirty="0" smtClean="0">
                                      <a:latin typeface="Cambria Math" panose="02040503050406030204" pitchFamily="18" charset="0"/>
                                      <a:ea typeface="楷体" panose="02010609060101010101" pitchFamily="49" charset="-122"/>
                                    </a:rPr>
                                  </m:ctrlPr>
                                </m:dPr>
                                <m:e>
                                  <m:r>
                                    <a:rPr lang="en-US" altLang="zh-CN" sz="2800" b="0" i="1" dirty="0" smtClean="0">
                                      <a:latin typeface="Cambria Math" panose="02040503050406030204" pitchFamily="18" charset="0"/>
                                      <a:ea typeface="楷体" panose="02010609060101010101" pitchFamily="49" charset="-122"/>
                                    </a:rPr>
                                    <m:t>3</m:t>
                                  </m:r>
                                  <m:sSup>
                                    <m:sSupPr>
                                      <m:ctrlPr>
                                        <a:rPr lang="en-US" altLang="zh-CN" sz="2800" b="0" i="1" dirty="0" smtClean="0">
                                          <a:latin typeface="Cambria Math" panose="02040503050406030204" pitchFamily="18" charset="0"/>
                                          <a:ea typeface="楷体" panose="02010609060101010101" pitchFamily="49" charset="-122"/>
                                        </a:rPr>
                                      </m:ctrlPr>
                                    </m:sSupPr>
                                    <m:e>
                                      <m:r>
                                        <a:rPr lang="en-US" altLang="zh-CN" sz="2800" b="0" i="1" dirty="0" smtClean="0">
                                          <a:latin typeface="Cambria Math" panose="02040503050406030204" pitchFamily="18" charset="0"/>
                                          <a:ea typeface="楷体" panose="02010609060101010101" pitchFamily="49" charset="-122"/>
                                        </a:rPr>
                                        <m:t>𝑧</m:t>
                                      </m:r>
                                    </m:e>
                                    <m:sup>
                                      <m:r>
                                        <a:rPr lang="en-US" altLang="zh-CN" sz="2800" b="0" i="1" dirty="0" smtClean="0">
                                          <a:latin typeface="Cambria Math" panose="02040503050406030204" pitchFamily="18" charset="0"/>
                                          <a:ea typeface="楷体" panose="02010609060101010101" pitchFamily="49" charset="-122"/>
                                        </a:rPr>
                                        <m:t>2</m:t>
                                      </m:r>
                                    </m:sup>
                                  </m:sSup>
                                  <m:r>
                                    <a:rPr lang="en-US" altLang="zh-CN" sz="2800" b="0" i="1" dirty="0" smtClean="0">
                                      <a:latin typeface="Cambria Math" panose="02040503050406030204" pitchFamily="18" charset="0"/>
                                      <a:ea typeface="楷体" panose="02010609060101010101" pitchFamily="49" charset="-122"/>
                                    </a:rPr>
                                    <m:t>+</m:t>
                                  </m:r>
                                  <m:r>
                                    <a:rPr lang="en-US" altLang="zh-CN" sz="2800" b="0" i="1" dirty="0" smtClean="0">
                                      <a:latin typeface="Cambria Math" panose="02040503050406030204" pitchFamily="18" charset="0"/>
                                      <a:ea typeface="楷体" panose="02010609060101010101" pitchFamily="49" charset="-122"/>
                                    </a:rPr>
                                    <m:t>7</m:t>
                                  </m:r>
                                  <m:r>
                                    <a:rPr lang="en-US" altLang="zh-CN" sz="2800" b="0" i="1" dirty="0" smtClean="0">
                                      <a:latin typeface="Cambria Math" panose="02040503050406030204" pitchFamily="18" charset="0"/>
                                      <a:ea typeface="楷体" panose="02010609060101010101" pitchFamily="49" charset="-122"/>
                                    </a:rPr>
                                    <m:t>𝑧</m:t>
                                  </m:r>
                                  <m:r>
                                    <a:rPr lang="en-US" altLang="zh-CN" sz="2800" b="0" i="1" dirty="0" smtClean="0">
                                      <a:latin typeface="Cambria Math" panose="02040503050406030204" pitchFamily="18" charset="0"/>
                                      <a:ea typeface="楷体" panose="02010609060101010101" pitchFamily="49" charset="-122"/>
                                    </a:rPr>
                                    <m:t>+</m:t>
                                  </m:r>
                                  <m:r>
                                    <a:rPr lang="en-US" altLang="zh-CN" sz="2800" b="0" i="1" dirty="0" smtClean="0">
                                      <a:latin typeface="Cambria Math" panose="02040503050406030204" pitchFamily="18" charset="0"/>
                                      <a:ea typeface="楷体" panose="02010609060101010101" pitchFamily="49" charset="-122"/>
                                    </a:rPr>
                                    <m:t>1</m:t>
                                  </m:r>
                                </m:e>
                              </m:d>
                              <m:r>
                                <a:rPr lang="en-US" altLang="zh-CN" sz="2800" b="0" i="1" dirty="0" smtClean="0">
                                  <a:latin typeface="Cambria Math" panose="02040503050406030204" pitchFamily="18" charset="0"/>
                                  <a:ea typeface="楷体" panose="02010609060101010101" pitchFamily="49" charset="-122"/>
                                </a:rPr>
                                <m:t>,</m:t>
                              </m:r>
                              <m:d>
                                <m:dPr>
                                  <m:begChr m:val="|"/>
                                  <m:endChr m:val="|"/>
                                  <m:ctrlPr>
                                    <a:rPr lang="en-US" altLang="zh-CN" sz="2800" b="0" i="1" dirty="0" smtClean="0">
                                      <a:latin typeface="Cambria Math" panose="02040503050406030204" pitchFamily="18" charset="0"/>
                                      <a:ea typeface="楷体" panose="02010609060101010101" pitchFamily="49" charset="-122"/>
                                    </a:rPr>
                                  </m:ctrlPr>
                                </m:dPr>
                                <m:e>
                                  <m:r>
                                    <a:rPr lang="en-US" altLang="zh-CN" sz="2800" b="0" i="1" dirty="0" smtClean="0">
                                      <a:latin typeface="Cambria Math" panose="02040503050406030204" pitchFamily="18" charset="0"/>
                                      <a:ea typeface="楷体" panose="02010609060101010101" pitchFamily="49" charset="-122"/>
                                    </a:rPr>
                                    <m:t>𝑧</m:t>
                                  </m:r>
                                </m:e>
                              </m:d>
                              <m:r>
                                <a:rPr lang="en-US" altLang="zh-CN" sz="2800" b="0" i="1" dirty="0" smtClean="0">
                                  <a:latin typeface="Cambria Math" panose="02040503050406030204" pitchFamily="18" charset="0"/>
                                  <a:ea typeface="楷体" panose="02010609060101010101" pitchFamily="49" charset="-122"/>
                                </a:rPr>
                                <m:t>&lt;</m:t>
                              </m:r>
                              <m:r>
                                <a:rPr lang="en-US" altLang="zh-CN" sz="2800" b="0" i="1" dirty="0" smtClean="0">
                                  <a:latin typeface="Cambria Math" panose="02040503050406030204" pitchFamily="18" charset="0"/>
                                  <a:ea typeface="楷体" panose="02010609060101010101" pitchFamily="49" charset="-122"/>
                                </a:rPr>
                                <m:t>3</m:t>
                              </m:r>
                            </m:e>
                          </m:eqArr>
                        </m:e>
                      </m:d>
                    </m:oMath>
                  </m:oMathPara>
                </a14:m>
                <a:endParaRPr lang="en-US" altLang="zh-CN" sz="2800" dirty="0">
                  <a:latin typeface="楷体" panose="02010609060101010101" pitchFamily="49" charset="-122"/>
                  <a:ea typeface="楷体" panose="02010609060101010101" pitchFamily="49" charset="-122"/>
                </a:endParaRPr>
              </a:p>
            </p:txBody>
          </p:sp>
        </mc:Choice>
        <mc:Fallback>
          <p:sp>
            <p:nvSpPr>
              <p:cNvPr id="12" name="标题 1"/>
              <p:cNvSpPr txBox="1">
                <a:spLocks noRot="1" noChangeAspect="1" noMove="1" noResize="1" noEditPoints="1" noAdjustHandles="1" noChangeArrowheads="1" noChangeShapeType="1" noTextEdit="1"/>
              </p:cNvSpPr>
              <p:nvPr/>
            </p:nvSpPr>
            <p:spPr>
              <a:xfrm>
                <a:off x="4436471" y="1676043"/>
                <a:ext cx="3621562" cy="732155"/>
              </a:xfrm>
              <a:prstGeom prst="rect">
                <a:avLst/>
              </a:prstGeom>
              <a:blipFill rotWithShape="1">
                <a:blip r:embed="rId4"/>
                <a:stretch>
                  <a:fillRect l="-10" t="-35424" r="-24884" b="-3543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标题 1"/>
              <p:cNvSpPr txBox="1"/>
              <p:nvPr/>
            </p:nvSpPr>
            <p:spPr>
              <a:xfrm>
                <a:off x="587876" y="3401277"/>
                <a:ext cx="5163219" cy="73215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2800" i="1" dirty="0" smtClean="0">
                          <a:latin typeface="Cambria Math" panose="02040503050406030204" pitchFamily="18" charset="0"/>
                          <a:ea typeface="Cambria Math" panose="02040503050406030204" pitchFamily="18" charset="0"/>
                        </a:rPr>
                        <m:t>∴</m:t>
                      </m:r>
                      <m:sSup>
                        <m:sSupPr>
                          <m:ctrlPr>
                            <a:rPr lang="en-US" altLang="zh-CN" sz="2800" i="1" dirty="0" smtClean="0">
                              <a:latin typeface="Cambria Math" panose="02040503050406030204" pitchFamily="18" charset="0"/>
                              <a:ea typeface="Cambria Math" panose="02040503050406030204" pitchFamily="18" charset="0"/>
                            </a:rPr>
                          </m:ctrlPr>
                        </m:sSupPr>
                        <m:e>
                          <m:r>
                            <a:rPr lang="en-US" altLang="zh-CN" sz="2800" b="0" i="1" dirty="0" smtClean="0">
                              <a:latin typeface="Cambria Math" panose="02040503050406030204" pitchFamily="18" charset="0"/>
                              <a:ea typeface="Cambria Math" panose="02040503050406030204" pitchFamily="18" charset="0"/>
                            </a:rPr>
                            <m:t>𝑓</m:t>
                          </m:r>
                        </m:e>
                        <m:sup>
                          <m:r>
                            <a:rPr lang="en-US" altLang="zh-CN" sz="2800" b="0" i="1" dirty="0" smtClean="0">
                              <a:latin typeface="Cambria Math" panose="02040503050406030204" pitchFamily="18" charset="0"/>
                              <a:ea typeface="Cambria Math" panose="02040503050406030204" pitchFamily="18" charset="0"/>
                            </a:rPr>
                            <m:t>′</m:t>
                          </m:r>
                        </m:sup>
                      </m:sSup>
                      <m:r>
                        <a:rPr lang="en-US" altLang="zh-CN" sz="2800" b="0" i="1" dirty="0" smtClean="0">
                          <a:latin typeface="Cambria Math" panose="02040503050406030204" pitchFamily="18" charset="0"/>
                          <a:ea typeface="Cambria Math" panose="02040503050406030204" pitchFamily="18" charset="0"/>
                        </a:rPr>
                        <m:t>(</m:t>
                      </m:r>
                      <m:r>
                        <a:rPr lang="en-US" altLang="zh-CN" sz="2800" b="0" i="1" dirty="0" smtClean="0">
                          <a:latin typeface="Cambria Math" panose="02040503050406030204" pitchFamily="18" charset="0"/>
                          <a:ea typeface="Cambria Math" panose="02040503050406030204" pitchFamily="18" charset="0"/>
                        </a:rPr>
                        <m:t>𝑧</m:t>
                      </m:r>
                      <m:r>
                        <a:rPr lang="en-US" altLang="zh-CN" sz="2800" b="0" i="1" dirty="0" smtClean="0">
                          <a:latin typeface="Cambria Math" panose="02040503050406030204" pitchFamily="18" charset="0"/>
                          <a:ea typeface="Cambria Math" panose="02040503050406030204" pitchFamily="18" charset="0"/>
                        </a:rPr>
                        <m:t>)=</m:t>
                      </m:r>
                      <m:d>
                        <m:dPr>
                          <m:begChr m:val="{"/>
                          <m:endChr m:val=""/>
                          <m:ctrlPr>
                            <a:rPr lang="en-US" altLang="zh-CN" sz="2800" i="1" dirty="0" smtClean="0">
                              <a:latin typeface="Cambria Math" panose="02040503050406030204" pitchFamily="18" charset="0"/>
                              <a:ea typeface="楷体" panose="02010609060101010101" pitchFamily="49" charset="-122"/>
                            </a:rPr>
                          </m:ctrlPr>
                        </m:dPr>
                        <m:e>
                          <m:eqArr>
                            <m:eqArrPr>
                              <m:ctrlPr>
                                <a:rPr lang="en-US" altLang="zh-CN" sz="2800" i="1" dirty="0" smtClean="0">
                                  <a:latin typeface="Cambria Math" panose="02040503050406030204" pitchFamily="18" charset="0"/>
                                  <a:ea typeface="楷体" panose="02010609060101010101" pitchFamily="49" charset="-122"/>
                                </a:rPr>
                              </m:ctrlPr>
                            </m:eqArrPr>
                            <m:e>
                              <m:r>
                                <a:rPr lang="en-US" altLang="zh-CN" sz="2800" i="1" dirty="0">
                                  <a:latin typeface="Cambria Math" panose="02040503050406030204" pitchFamily="18" charset="0"/>
                                  <a:ea typeface="楷体" panose="02010609060101010101" pitchFamily="49" charset="-122"/>
                                </a:rPr>
                                <m:t>0</m:t>
                              </m:r>
                              <m:r>
                                <a:rPr lang="zh-CN" altLang="en-US" sz="2800" i="1" dirty="0" smtClean="0">
                                  <a:latin typeface="Cambria Math" panose="02040503050406030204" pitchFamily="18" charset="0"/>
                                  <a:ea typeface="楷体" panose="02010609060101010101" pitchFamily="49" charset="-122"/>
                                </a:rPr>
                                <m:t>，</m:t>
                              </m:r>
                              <m:d>
                                <m:dPr>
                                  <m:begChr m:val="|"/>
                                  <m:endChr m:val="|"/>
                                  <m:ctrlPr>
                                    <a:rPr lang="en-US" altLang="zh-CN" sz="2800" b="0" i="1" dirty="0" smtClean="0">
                                      <a:latin typeface="Cambria Math" panose="02040503050406030204" pitchFamily="18" charset="0"/>
                                      <a:ea typeface="楷体" panose="02010609060101010101" pitchFamily="49" charset="-122"/>
                                    </a:rPr>
                                  </m:ctrlPr>
                                </m:dPr>
                                <m:e>
                                  <m:r>
                                    <a:rPr lang="en-US" altLang="zh-CN" sz="2800" b="0" i="1" dirty="0" smtClean="0">
                                      <a:latin typeface="Cambria Math" panose="02040503050406030204" pitchFamily="18" charset="0"/>
                                      <a:ea typeface="楷体" panose="02010609060101010101" pitchFamily="49" charset="-122"/>
                                    </a:rPr>
                                    <m:t>𝑧</m:t>
                                  </m:r>
                                </m:e>
                              </m:d>
                              <m:r>
                                <a:rPr lang="en-US" altLang="zh-CN" sz="2800" b="0" i="1" dirty="0" smtClean="0">
                                  <a:latin typeface="Cambria Math" panose="02040503050406030204" pitchFamily="18" charset="0"/>
                                  <a:ea typeface="楷体" panose="02010609060101010101" pitchFamily="49" charset="-122"/>
                                </a:rPr>
                                <m:t>&gt;</m:t>
                              </m:r>
                              <m:r>
                                <a:rPr lang="en-US" altLang="zh-CN" sz="2800" b="0" i="1" dirty="0" smtClean="0">
                                  <a:latin typeface="Cambria Math" panose="02040503050406030204" pitchFamily="18" charset="0"/>
                                  <a:ea typeface="楷体" panose="02010609060101010101" pitchFamily="49" charset="-122"/>
                                </a:rPr>
                                <m:t>3</m:t>
                              </m:r>
                            </m:e>
                            <m:e>
                              <m:r>
                                <a:rPr lang="en-US" altLang="zh-CN" sz="2800" b="0" i="1" dirty="0" smtClean="0">
                                  <a:latin typeface="Cambria Math" panose="02040503050406030204" pitchFamily="18" charset="0"/>
                                  <a:ea typeface="楷体" panose="02010609060101010101" pitchFamily="49" charset="-122"/>
                                </a:rPr>
                                <m:t>2</m:t>
                              </m:r>
                              <m:r>
                                <a:rPr lang="zh-CN" altLang="en-US" sz="2800" b="0" i="1" dirty="0" smtClean="0">
                                  <a:latin typeface="Cambria Math" panose="02040503050406030204" pitchFamily="18" charset="0"/>
                                  <a:ea typeface="楷体" panose="02010609060101010101" pitchFamily="49" charset="-122"/>
                                </a:rPr>
                                <m:t>𝜋</m:t>
                              </m:r>
                              <m:r>
                                <a:rPr lang="en-US" altLang="zh-CN" sz="2800" b="0" i="1" dirty="0" smtClean="0">
                                  <a:latin typeface="Cambria Math" panose="02040503050406030204" pitchFamily="18" charset="0"/>
                                  <a:ea typeface="楷体" panose="02010609060101010101" pitchFamily="49" charset="-122"/>
                                </a:rPr>
                                <m:t>𝑖</m:t>
                              </m:r>
                              <m:d>
                                <m:dPr>
                                  <m:ctrlPr>
                                    <a:rPr lang="en-US" altLang="zh-CN" sz="2800" b="0" i="1" dirty="0" smtClean="0">
                                      <a:latin typeface="Cambria Math" panose="02040503050406030204" pitchFamily="18" charset="0"/>
                                      <a:ea typeface="楷体" panose="02010609060101010101" pitchFamily="49" charset="-122"/>
                                    </a:rPr>
                                  </m:ctrlPr>
                                </m:dPr>
                                <m:e>
                                  <m:r>
                                    <a:rPr lang="en-US" altLang="zh-CN" sz="2800" b="0" i="1" dirty="0" smtClean="0">
                                      <a:latin typeface="Cambria Math" panose="02040503050406030204" pitchFamily="18" charset="0"/>
                                      <a:ea typeface="楷体" panose="02010609060101010101" pitchFamily="49" charset="-122"/>
                                    </a:rPr>
                                    <m:t>6</m:t>
                                  </m:r>
                                  <m:r>
                                    <a:rPr lang="en-US" altLang="zh-CN" sz="2800" b="0" i="1" dirty="0" smtClean="0">
                                      <a:latin typeface="Cambria Math" panose="02040503050406030204" pitchFamily="18" charset="0"/>
                                      <a:ea typeface="楷体" panose="02010609060101010101" pitchFamily="49" charset="-122"/>
                                    </a:rPr>
                                    <m:t>𝑧</m:t>
                                  </m:r>
                                  <m:r>
                                    <a:rPr lang="en-US" altLang="zh-CN" sz="2800" b="0" i="1" dirty="0" smtClean="0">
                                      <a:latin typeface="Cambria Math" panose="02040503050406030204" pitchFamily="18" charset="0"/>
                                      <a:ea typeface="楷体" panose="02010609060101010101" pitchFamily="49" charset="-122"/>
                                    </a:rPr>
                                    <m:t>+</m:t>
                                  </m:r>
                                  <m:r>
                                    <a:rPr lang="en-US" altLang="zh-CN" sz="2800" b="0" i="1" dirty="0" smtClean="0">
                                      <a:latin typeface="Cambria Math" panose="02040503050406030204" pitchFamily="18" charset="0"/>
                                      <a:ea typeface="楷体" panose="02010609060101010101" pitchFamily="49" charset="-122"/>
                                    </a:rPr>
                                    <m:t>7</m:t>
                                  </m:r>
                                </m:e>
                              </m:d>
                              <m:r>
                                <a:rPr lang="en-US" altLang="zh-CN" sz="2800" b="0" i="1" dirty="0" smtClean="0">
                                  <a:latin typeface="Cambria Math" panose="02040503050406030204" pitchFamily="18" charset="0"/>
                                  <a:ea typeface="楷体" panose="02010609060101010101" pitchFamily="49" charset="-122"/>
                                </a:rPr>
                                <m:t>,</m:t>
                              </m:r>
                              <m:d>
                                <m:dPr>
                                  <m:begChr m:val="|"/>
                                  <m:endChr m:val="|"/>
                                  <m:ctrlPr>
                                    <a:rPr lang="en-US" altLang="zh-CN" sz="2800" b="0" i="1" dirty="0" smtClean="0">
                                      <a:latin typeface="Cambria Math" panose="02040503050406030204" pitchFamily="18" charset="0"/>
                                      <a:ea typeface="楷体" panose="02010609060101010101" pitchFamily="49" charset="-122"/>
                                    </a:rPr>
                                  </m:ctrlPr>
                                </m:dPr>
                                <m:e>
                                  <m:r>
                                    <a:rPr lang="en-US" altLang="zh-CN" sz="2800" b="0" i="1" dirty="0" smtClean="0">
                                      <a:latin typeface="Cambria Math" panose="02040503050406030204" pitchFamily="18" charset="0"/>
                                      <a:ea typeface="楷体" panose="02010609060101010101" pitchFamily="49" charset="-122"/>
                                    </a:rPr>
                                    <m:t>𝑧</m:t>
                                  </m:r>
                                </m:e>
                              </m:d>
                              <m:r>
                                <a:rPr lang="en-US" altLang="zh-CN" sz="2800" b="0" i="1" dirty="0" smtClean="0">
                                  <a:latin typeface="Cambria Math" panose="02040503050406030204" pitchFamily="18" charset="0"/>
                                  <a:ea typeface="楷体" panose="02010609060101010101" pitchFamily="49" charset="-122"/>
                                </a:rPr>
                                <m:t>&lt;</m:t>
                              </m:r>
                              <m:r>
                                <a:rPr lang="en-US" altLang="zh-CN" sz="2800" b="0" i="1" dirty="0" smtClean="0">
                                  <a:latin typeface="Cambria Math" panose="02040503050406030204" pitchFamily="18" charset="0"/>
                                  <a:ea typeface="楷体" panose="02010609060101010101" pitchFamily="49" charset="-122"/>
                                </a:rPr>
                                <m:t>3</m:t>
                              </m:r>
                            </m:e>
                          </m:eqArr>
                        </m:e>
                      </m:d>
                    </m:oMath>
                  </m:oMathPara>
                </a14:m>
                <a:endParaRPr lang="en-US" altLang="zh-CN" sz="2800" dirty="0">
                  <a:latin typeface="楷体" panose="02010609060101010101" pitchFamily="49" charset="-122"/>
                  <a:ea typeface="楷体" panose="02010609060101010101" pitchFamily="49" charset="-122"/>
                </a:endParaRPr>
              </a:p>
            </p:txBody>
          </p:sp>
        </mc:Choice>
        <mc:Fallback>
          <p:sp>
            <p:nvSpPr>
              <p:cNvPr id="13" name="标题 1"/>
              <p:cNvSpPr txBox="1">
                <a:spLocks noRot="1" noChangeAspect="1" noMove="1" noResize="1" noEditPoints="1" noAdjustHandles="1" noChangeArrowheads="1" noChangeShapeType="1" noTextEdit="1"/>
              </p:cNvSpPr>
              <p:nvPr/>
            </p:nvSpPr>
            <p:spPr>
              <a:xfrm>
                <a:off x="587876" y="3401277"/>
                <a:ext cx="5163219" cy="732155"/>
              </a:xfrm>
              <a:prstGeom prst="rect">
                <a:avLst/>
              </a:prstGeom>
              <a:blipFill rotWithShape="1">
                <a:blip r:embed="rId5"/>
                <a:stretch>
                  <a:fillRect l="-10" t="-32987" r="10" b="-3310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标题 1"/>
              <p:cNvSpPr txBox="1"/>
              <p:nvPr/>
            </p:nvSpPr>
            <p:spPr>
              <a:xfrm>
                <a:off x="509270" y="4665678"/>
                <a:ext cx="4803875" cy="73215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2800" i="1" dirty="0" smtClean="0">
                          <a:latin typeface="Cambria Math" panose="02040503050406030204" pitchFamily="18" charset="0"/>
                          <a:ea typeface="Cambria Math" panose="02040503050406030204" pitchFamily="18" charset="0"/>
                        </a:rPr>
                        <m:t>∴</m:t>
                      </m:r>
                      <m:sSup>
                        <m:sSupPr>
                          <m:ctrlPr>
                            <a:rPr lang="en-US" altLang="zh-CN" sz="2800" i="1" dirty="0" smtClean="0">
                              <a:latin typeface="Cambria Math" panose="02040503050406030204" pitchFamily="18" charset="0"/>
                              <a:ea typeface="Cambria Math" panose="02040503050406030204" pitchFamily="18" charset="0"/>
                            </a:rPr>
                          </m:ctrlPr>
                        </m:sSupPr>
                        <m:e>
                          <m:r>
                            <a:rPr lang="en-US" altLang="zh-CN" sz="2800" b="0" i="1" dirty="0" smtClean="0">
                              <a:latin typeface="Cambria Math" panose="02040503050406030204" pitchFamily="18" charset="0"/>
                              <a:ea typeface="Cambria Math" panose="02040503050406030204" pitchFamily="18" charset="0"/>
                            </a:rPr>
                            <m:t>𝑓</m:t>
                          </m:r>
                        </m:e>
                        <m:sup>
                          <m:r>
                            <a:rPr lang="en-US" altLang="zh-CN" sz="2800" b="0" i="1" dirty="0" smtClean="0">
                              <a:latin typeface="Cambria Math" panose="02040503050406030204" pitchFamily="18" charset="0"/>
                              <a:ea typeface="Cambria Math" panose="02040503050406030204" pitchFamily="18" charset="0"/>
                            </a:rPr>
                            <m:t>′</m:t>
                          </m:r>
                        </m:sup>
                      </m:sSup>
                      <m:r>
                        <a:rPr lang="en-US" altLang="zh-CN" sz="2800" b="0" i="1" dirty="0" smtClean="0">
                          <a:latin typeface="Cambria Math" panose="02040503050406030204" pitchFamily="18" charset="0"/>
                          <a:ea typeface="Cambria Math" panose="02040503050406030204" pitchFamily="18" charset="0"/>
                        </a:rPr>
                        <m:t>(</m:t>
                      </m:r>
                      <m:r>
                        <a:rPr lang="en-US" altLang="zh-CN" sz="2800" b="0" i="1" dirty="0" smtClean="0">
                          <a:latin typeface="Cambria Math" panose="02040503050406030204" pitchFamily="18" charset="0"/>
                          <a:ea typeface="Cambria Math" panose="02040503050406030204" pitchFamily="18" charset="0"/>
                        </a:rPr>
                        <m:t>𝑧</m:t>
                      </m:r>
                      <m:r>
                        <a:rPr lang="en-US" altLang="zh-CN" sz="2800" b="0" i="1" dirty="0" smtClean="0">
                          <a:latin typeface="Cambria Math" panose="02040503050406030204" pitchFamily="18" charset="0"/>
                          <a:ea typeface="Cambria Math" panose="02040503050406030204" pitchFamily="18" charset="0"/>
                        </a:rPr>
                        <m:t>)=</m:t>
                      </m:r>
                      <m:r>
                        <a:rPr lang="en-US" altLang="zh-CN" sz="2800" b="0" i="1" dirty="0" smtClean="0">
                          <a:latin typeface="Cambria Math" panose="02040503050406030204" pitchFamily="18" charset="0"/>
                          <a:ea typeface="Cambria Math" panose="02040503050406030204" pitchFamily="18" charset="0"/>
                        </a:rPr>
                        <m:t>2</m:t>
                      </m:r>
                      <m:r>
                        <a:rPr lang="zh-CN" altLang="en-US" sz="2800" i="1" dirty="0">
                          <a:latin typeface="Cambria Math" panose="02040503050406030204" pitchFamily="18" charset="0"/>
                          <a:ea typeface="楷体" panose="02010609060101010101" pitchFamily="49" charset="-122"/>
                        </a:rPr>
                        <m:t>𝜋</m:t>
                      </m:r>
                      <m:r>
                        <a:rPr lang="en-US" altLang="zh-CN" sz="2800" i="1" dirty="0">
                          <a:latin typeface="Cambria Math" panose="02040503050406030204" pitchFamily="18" charset="0"/>
                          <a:ea typeface="楷体" panose="02010609060101010101" pitchFamily="49" charset="-122"/>
                        </a:rPr>
                        <m:t>𝑖</m:t>
                      </m:r>
                      <m:r>
                        <a:rPr lang="en-US" altLang="zh-CN" sz="2800" i="1" dirty="0">
                          <a:latin typeface="Cambria Math" panose="02040503050406030204" pitchFamily="18" charset="0"/>
                          <a:ea typeface="楷体" panose="02010609060101010101" pitchFamily="49" charset="-122"/>
                        </a:rPr>
                        <m:t>[</m:t>
                      </m:r>
                      <m:r>
                        <a:rPr lang="en-US" altLang="zh-CN" sz="2800" i="1" dirty="0">
                          <a:latin typeface="Cambria Math" panose="02040503050406030204" pitchFamily="18" charset="0"/>
                          <a:ea typeface="楷体" panose="02010609060101010101" pitchFamily="49" charset="-122"/>
                        </a:rPr>
                        <m:t>6</m:t>
                      </m:r>
                      <m:r>
                        <a:rPr lang="en-US" altLang="zh-CN" sz="2800" i="1" dirty="0">
                          <a:latin typeface="Cambria Math" panose="02040503050406030204" pitchFamily="18" charset="0"/>
                          <a:ea typeface="楷体" panose="02010609060101010101" pitchFamily="49" charset="-122"/>
                        </a:rPr>
                        <m:t>(</m:t>
                      </m:r>
                      <m:r>
                        <a:rPr lang="en-US" altLang="zh-CN" sz="2800" i="1" dirty="0">
                          <a:latin typeface="Cambria Math" panose="02040503050406030204" pitchFamily="18" charset="0"/>
                          <a:ea typeface="楷体" panose="02010609060101010101" pitchFamily="49" charset="-122"/>
                        </a:rPr>
                        <m:t>1</m:t>
                      </m:r>
                      <m:r>
                        <a:rPr lang="en-US" altLang="zh-CN" sz="2800" i="1" dirty="0">
                          <a:latin typeface="Cambria Math" panose="02040503050406030204" pitchFamily="18" charset="0"/>
                          <a:ea typeface="楷体" panose="02010609060101010101" pitchFamily="49" charset="-122"/>
                        </a:rPr>
                        <m:t>+</m:t>
                      </m:r>
                      <m:r>
                        <a:rPr lang="en-US" altLang="zh-CN" sz="2800" i="1" dirty="0">
                          <a:latin typeface="Cambria Math" panose="02040503050406030204" pitchFamily="18" charset="0"/>
                          <a:ea typeface="楷体" panose="02010609060101010101" pitchFamily="49" charset="-122"/>
                        </a:rPr>
                        <m:t>𝑖</m:t>
                      </m:r>
                      <m:r>
                        <a:rPr lang="en-US" altLang="zh-CN" sz="2800" i="1" dirty="0">
                          <a:latin typeface="Cambria Math" panose="02040503050406030204" pitchFamily="18" charset="0"/>
                          <a:ea typeface="楷体" panose="02010609060101010101" pitchFamily="49" charset="-122"/>
                        </a:rPr>
                        <m:t>)+</m:t>
                      </m:r>
                      <m:r>
                        <a:rPr lang="en-US" altLang="zh-CN" sz="2800" i="1" dirty="0">
                          <a:latin typeface="Cambria Math" panose="02040503050406030204" pitchFamily="18" charset="0"/>
                          <a:ea typeface="楷体" panose="02010609060101010101" pitchFamily="49" charset="-122"/>
                        </a:rPr>
                        <m:t>7</m:t>
                      </m:r>
                      <m:r>
                        <a:rPr lang="en-US" altLang="zh-CN" sz="2800" i="1" dirty="0">
                          <a:latin typeface="Cambria Math" panose="02040503050406030204" pitchFamily="18" charset="0"/>
                          <a:ea typeface="楷体" panose="02010609060101010101" pitchFamily="49" charset="-122"/>
                        </a:rPr>
                        <m:t>]</m:t>
                      </m:r>
                    </m:oMath>
                  </m:oMathPara>
                </a14:m>
                <a:endParaRPr lang="en-US" altLang="zh-CN" sz="2800" dirty="0">
                  <a:latin typeface="楷体" panose="02010609060101010101" pitchFamily="49" charset="-122"/>
                  <a:ea typeface="楷体" panose="02010609060101010101" pitchFamily="49" charset="-122"/>
                </a:endParaRPr>
              </a:p>
            </p:txBody>
          </p:sp>
        </mc:Choice>
        <mc:Fallback>
          <p:sp>
            <p:nvSpPr>
              <p:cNvPr id="14" name="标题 1"/>
              <p:cNvSpPr txBox="1">
                <a:spLocks noRot="1" noChangeAspect="1" noMove="1" noResize="1" noEditPoints="1" noAdjustHandles="1" noChangeArrowheads="1" noChangeShapeType="1" noTextEdit="1"/>
              </p:cNvSpPr>
              <p:nvPr/>
            </p:nvSpPr>
            <p:spPr>
              <a:xfrm>
                <a:off x="509270" y="4665678"/>
                <a:ext cx="4803875" cy="732155"/>
              </a:xfrm>
              <a:prstGeom prst="rect">
                <a:avLst/>
              </a:prstGeom>
              <a:blipFill rotWithShape="1">
                <a:blip r:embed="rId6"/>
                <a:stretch>
                  <a:fillRect t="-45" r="2" b="4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标题 1"/>
              <p:cNvSpPr txBox="1"/>
              <p:nvPr/>
            </p:nvSpPr>
            <p:spPr>
              <a:xfrm>
                <a:off x="4943396" y="4635757"/>
                <a:ext cx="2607711" cy="73215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2800" b="0" i="1" dirty="0" smtClean="0">
                          <a:latin typeface="Cambria Math" panose="02040503050406030204" pitchFamily="18" charset="0"/>
                          <a:ea typeface="楷体" panose="02010609060101010101" pitchFamily="49" charset="-122"/>
                        </a:rPr>
                        <m:t>=</m:t>
                      </m:r>
                      <m:r>
                        <a:rPr lang="en-US" altLang="zh-CN" sz="2800" i="1" dirty="0">
                          <a:latin typeface="Cambria Math" panose="02040503050406030204" pitchFamily="18" charset="0"/>
                          <a:ea typeface="楷体" panose="02010609060101010101" pitchFamily="49" charset="-122"/>
                        </a:rPr>
                        <m:t>2</m:t>
                      </m:r>
                      <m:r>
                        <a:rPr lang="zh-CN" altLang="en-US" sz="2800" i="1" dirty="0">
                          <a:latin typeface="Cambria Math" panose="02040503050406030204" pitchFamily="18" charset="0"/>
                          <a:ea typeface="楷体" panose="02010609060101010101" pitchFamily="49" charset="-122"/>
                        </a:rPr>
                        <m:t>𝜋</m:t>
                      </m:r>
                      <m:r>
                        <a:rPr lang="en-US" altLang="zh-CN" sz="2800" i="1" dirty="0">
                          <a:latin typeface="Cambria Math" panose="02040503050406030204" pitchFamily="18" charset="0"/>
                          <a:ea typeface="楷体" panose="02010609060101010101" pitchFamily="49" charset="-122"/>
                        </a:rPr>
                        <m:t>[</m:t>
                      </m:r>
                      <m:r>
                        <a:rPr lang="en-US" altLang="zh-CN" sz="2800" b="0" i="1" dirty="0" smtClean="0">
                          <a:latin typeface="Cambria Math" panose="02040503050406030204" pitchFamily="18" charset="0"/>
                          <a:ea typeface="楷体" panose="02010609060101010101" pitchFamily="49" charset="-122"/>
                        </a:rPr>
                        <m:t>−</m:t>
                      </m:r>
                      <m:r>
                        <a:rPr lang="en-US" altLang="zh-CN" sz="2800" i="1" dirty="0">
                          <a:latin typeface="Cambria Math" panose="02040503050406030204" pitchFamily="18" charset="0"/>
                          <a:ea typeface="楷体" panose="02010609060101010101" pitchFamily="49" charset="-122"/>
                        </a:rPr>
                        <m:t>6</m:t>
                      </m:r>
                      <m:r>
                        <a:rPr lang="en-US" altLang="zh-CN" sz="2800" b="0" i="1" dirty="0" smtClean="0">
                          <a:latin typeface="Cambria Math" panose="02040503050406030204" pitchFamily="18" charset="0"/>
                          <a:ea typeface="楷体" panose="02010609060101010101" pitchFamily="49" charset="-122"/>
                        </a:rPr>
                        <m:t>+</m:t>
                      </m:r>
                      <m:r>
                        <a:rPr lang="en-US" altLang="zh-CN" sz="2800" b="0" i="1" dirty="0" smtClean="0">
                          <a:latin typeface="Cambria Math" panose="02040503050406030204" pitchFamily="18" charset="0"/>
                          <a:ea typeface="楷体" panose="02010609060101010101" pitchFamily="49" charset="-122"/>
                        </a:rPr>
                        <m:t>13</m:t>
                      </m:r>
                      <m:r>
                        <a:rPr lang="en-US" altLang="zh-CN" sz="2800" b="0" i="1" dirty="0" smtClean="0">
                          <a:latin typeface="Cambria Math" panose="02040503050406030204" pitchFamily="18" charset="0"/>
                          <a:ea typeface="楷体" panose="02010609060101010101" pitchFamily="49" charset="-122"/>
                        </a:rPr>
                        <m:t>𝑖</m:t>
                      </m:r>
                      <m:r>
                        <a:rPr lang="en-US" altLang="zh-CN" sz="2800" b="0" i="1" dirty="0" smtClean="0">
                          <a:latin typeface="Cambria Math" panose="02040503050406030204" pitchFamily="18" charset="0"/>
                          <a:ea typeface="楷体" panose="02010609060101010101" pitchFamily="49" charset="-122"/>
                        </a:rPr>
                        <m:t>]</m:t>
                      </m:r>
                    </m:oMath>
                  </m:oMathPara>
                </a14:m>
                <a:endParaRPr lang="en-US" altLang="zh-CN" sz="2800" dirty="0">
                  <a:latin typeface="楷体" panose="02010609060101010101" pitchFamily="49" charset="-122"/>
                  <a:ea typeface="楷体" panose="02010609060101010101" pitchFamily="49" charset="-122"/>
                </a:endParaRPr>
              </a:p>
            </p:txBody>
          </p:sp>
        </mc:Choice>
        <mc:Fallback>
          <p:sp>
            <p:nvSpPr>
              <p:cNvPr id="15" name="标题 1"/>
              <p:cNvSpPr txBox="1">
                <a:spLocks noRot="1" noChangeAspect="1" noMove="1" noResize="1" noEditPoints="1" noAdjustHandles="1" noChangeArrowheads="1" noChangeShapeType="1" noTextEdit="1"/>
              </p:cNvSpPr>
              <p:nvPr/>
            </p:nvSpPr>
            <p:spPr>
              <a:xfrm>
                <a:off x="4943396" y="4635757"/>
                <a:ext cx="2607711" cy="732155"/>
              </a:xfrm>
              <a:prstGeom prst="rect">
                <a:avLst/>
              </a:prstGeom>
              <a:blipFill rotWithShape="1">
                <a:blip r:embed="rId7"/>
                <a:stretch>
                  <a:fillRect l="-21" t="-35" r="12" b="35"/>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P spid="4" grpId="0" animBg="1"/>
      <p:bldP spid="5" grpId="0"/>
      <p:bldP spid="10" grpId="0"/>
      <p:bldP spid="12" grpId="0"/>
      <p:bldP spid="13" grpId="0"/>
      <p:bldP spid="14" grpId="0"/>
      <p:bldP spid="1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587876" y="3429000"/>
            <a:ext cx="8126214" cy="88253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altLang="zh-CN" sz="2400" dirty="0">
              <a:solidFill>
                <a:srgbClr val="FF0000"/>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9" name="标题 1"/>
              <p:cNvSpPr txBox="1"/>
              <p:nvPr/>
            </p:nvSpPr>
            <p:spPr>
              <a:xfrm>
                <a:off x="135255" y="616018"/>
                <a:ext cx="8873490" cy="162922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14:m>
                  <m:oMath xmlns:m="http://schemas.openxmlformats.org/officeDocument/2006/math">
                    <m:r>
                      <a:rPr lang="en-US" altLang="zh-CN" sz="2800" i="1" smtClean="0">
                        <a:latin typeface="Cambria Math" panose="02040503050406030204" pitchFamily="18" charset="0"/>
                        <a:ea typeface="楷体" panose="02010609060101010101" pitchFamily="49" charset="-122"/>
                      </a:rPr>
                      <m:t>𝐸𝑔</m:t>
                    </m:r>
                    <m:r>
                      <a:rPr lang="en-US" altLang="zh-CN" sz="2800" i="1" smtClean="0">
                        <a:latin typeface="Cambria Math" panose="02040503050406030204" pitchFamily="18" charset="0"/>
                        <a:ea typeface="楷体" panose="02010609060101010101" pitchFamily="49" charset="-122"/>
                      </a:rPr>
                      <m:t>:</m:t>
                    </m:r>
                  </m:oMath>
                </a14:m>
                <a:r>
                  <a:rPr lang="zh-CN" altLang="en-US" sz="2800" dirty="0">
                    <a:latin typeface="楷体" panose="02010609060101010101" pitchFamily="49" charset="-122"/>
                    <a:ea typeface="楷体" panose="02010609060101010101" pitchFamily="49" charset="-122"/>
                  </a:rPr>
                  <a:t>设</a:t>
                </a:r>
                <a14:m>
                  <m:oMath xmlns:m="http://schemas.openxmlformats.org/officeDocument/2006/math">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𝑃</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𝑧</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𝑧</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sSub>
                      <m:sSubPr>
                        <m:ctrlPr>
                          <a:rPr lang="en-US" altLang="zh-CN" sz="2800" i="1" dirty="0">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𝑎</m:t>
                        </m:r>
                      </m:e>
                      <m:sub>
                        <m:r>
                          <a:rPr lang="en-US" altLang="zh-CN" sz="2800" i="1" dirty="0">
                            <a:latin typeface="Cambria Math" panose="02040503050406030204" pitchFamily="18" charset="0"/>
                            <a:ea typeface="楷体" panose="02010609060101010101" pitchFamily="49" charset="-122"/>
                            <a:cs typeface="Cambria Math" panose="02040503050406030204" pitchFamily="18" charset="0"/>
                          </a:rPr>
                          <m:t>1</m:t>
                        </m:r>
                      </m:sub>
                    </m:sSub>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𝑧</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sSub>
                      <m:sSubPr>
                        <m:ctrlPr>
                          <a:rPr lang="en-US" altLang="zh-CN" sz="2800" i="1" dirty="0">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𝑎</m:t>
                        </m:r>
                      </m:e>
                      <m:sub>
                        <m:r>
                          <a:rPr lang="en-US" altLang="zh-CN" sz="2800" i="1" dirty="0">
                            <a:latin typeface="Cambria Math" panose="02040503050406030204" pitchFamily="18" charset="0"/>
                            <a:ea typeface="楷体" panose="02010609060101010101" pitchFamily="49" charset="-122"/>
                            <a:cs typeface="Cambria Math" panose="02040503050406030204" pitchFamily="18" charset="0"/>
                          </a:rPr>
                          <m:t>2</m:t>
                        </m:r>
                      </m:sub>
                    </m:sSub>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𝑧</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sSub>
                      <m:sSubPr>
                        <m:ctrlPr>
                          <a:rPr lang="en-US" altLang="zh-CN" sz="2800" i="1" dirty="0">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𝑎</m:t>
                        </m:r>
                      </m:e>
                      <m:sub>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𝑛</m:t>
                        </m:r>
                      </m:sub>
                    </m:sSub>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oMath>
                </a14:m>
                <a:r>
                  <a:rPr lang="en-US" altLang="zh-CN" sz="2800" dirty="0">
                    <a:latin typeface="Cambria Math" panose="02040503050406030204" pitchFamily="18" charset="0"/>
                    <a:ea typeface="楷体" panose="02010609060101010101" pitchFamily="49" charset="-122"/>
                    <a:cs typeface="Cambria Math" panose="02040503050406030204" pitchFamily="18" charset="0"/>
                  </a:rPr>
                  <a:t>,</a:t>
                </a:r>
                <a:r>
                  <a:rPr lang="zh-CN" altLang="en-US" sz="2800" dirty="0">
                    <a:latin typeface="Cambria Math" panose="02040503050406030204" pitchFamily="18" charset="0"/>
                    <a:ea typeface="楷体" panose="02010609060101010101" pitchFamily="49" charset="-122"/>
                    <a:cs typeface="Cambria Math" panose="02040503050406030204" pitchFamily="18" charset="0"/>
                  </a:rPr>
                  <a:t>其中</a:t>
                </a:r>
                <a14:m>
                  <m:oMath xmlns:m="http://schemas.openxmlformats.org/officeDocument/2006/math">
                    <m:sSub>
                      <m:sSubPr>
                        <m:ctrlPr>
                          <a:rPr lang="en-US" altLang="zh-CN" sz="2800" i="1" dirty="0">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𝑎</m:t>
                        </m:r>
                      </m:e>
                      <m:sub>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𝑗</m:t>
                        </m:r>
                      </m:sub>
                    </m:sSub>
                  </m:oMath>
                </a14:m>
                <a:r>
                  <a:rPr lang="zh-CN" altLang="en-US" sz="2800" dirty="0">
                    <a:latin typeface="Cambria Math" panose="02040503050406030204" pitchFamily="18" charset="0"/>
                    <a:ea typeface="楷体" panose="02010609060101010101" pitchFamily="49" charset="-122"/>
                    <a:cs typeface="Cambria Math" panose="02040503050406030204" pitchFamily="18" charset="0"/>
                  </a:rPr>
                  <a:t>各不相同，周线</a:t>
                </a:r>
                <a14:m>
                  <m:oMath xmlns:m="http://schemas.openxmlformats.org/officeDocument/2006/math">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𝐶</m:t>
                    </m:r>
                  </m:oMath>
                </a14:m>
                <a:r>
                  <a:rPr lang="zh-CN" altLang="en-US" sz="2800" dirty="0">
                    <a:latin typeface="Cambria Math" panose="02040503050406030204" pitchFamily="18" charset="0"/>
                    <a:ea typeface="楷体" panose="02010609060101010101" pitchFamily="49" charset="-122"/>
                    <a:cs typeface="Cambria Math" panose="02040503050406030204" pitchFamily="18" charset="0"/>
                  </a:rPr>
                  <a:t>不穿过</a:t>
                </a:r>
                <a14:m>
                  <m:oMath xmlns:m="http://schemas.openxmlformats.org/officeDocument/2006/math">
                    <m:sSub>
                      <m:sSubPr>
                        <m:ctrlPr>
                          <a:rPr lang="en-US" altLang="zh-CN" sz="2800" i="1" dirty="0">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𝑎</m:t>
                        </m:r>
                      </m:e>
                      <m:sub>
                        <m:r>
                          <a:rPr lang="en-US" altLang="zh-CN" sz="2800" i="1" dirty="0">
                            <a:latin typeface="Cambria Math" panose="02040503050406030204" pitchFamily="18" charset="0"/>
                            <a:ea typeface="楷体" panose="02010609060101010101" pitchFamily="49" charset="-122"/>
                            <a:cs typeface="Cambria Math" panose="02040503050406030204" pitchFamily="18" charset="0"/>
                          </a:rPr>
                          <m:t>1</m:t>
                        </m:r>
                      </m:sub>
                    </m:sSub>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sSub>
                      <m:sSubPr>
                        <m:ctrlPr>
                          <a:rPr lang="en-US" altLang="zh-CN" sz="2800" i="1" dirty="0">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𝑎</m:t>
                        </m:r>
                      </m:e>
                      <m:sub>
                        <m:r>
                          <a:rPr lang="en-US" altLang="zh-CN" sz="2800" i="1" dirty="0">
                            <a:latin typeface="Cambria Math" panose="02040503050406030204" pitchFamily="18" charset="0"/>
                            <a:ea typeface="楷体" panose="02010609060101010101" pitchFamily="49" charset="-122"/>
                            <a:cs typeface="Cambria Math" panose="02040503050406030204" pitchFamily="18" charset="0"/>
                          </a:rPr>
                          <m:t>2</m:t>
                        </m:r>
                      </m:sub>
                    </m:sSub>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sSub>
                      <m:sSubPr>
                        <m:ctrlPr>
                          <a:rPr lang="en-US" altLang="zh-CN" sz="2800" i="1" dirty="0">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𝑎</m:t>
                        </m:r>
                      </m:e>
                      <m:sub>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𝑛</m:t>
                        </m:r>
                      </m:sub>
                    </m:sSub>
                  </m:oMath>
                </a14:m>
                <a:r>
                  <a:rPr lang="en-US" altLang="zh-CN" sz="2800" dirty="0">
                    <a:latin typeface="Cambria Math" panose="02040503050406030204" pitchFamily="18" charset="0"/>
                    <a:ea typeface="楷体" panose="02010609060101010101" pitchFamily="49" charset="-122"/>
                    <a:cs typeface="Cambria Math" panose="02040503050406030204" pitchFamily="18" charset="0"/>
                  </a:rPr>
                  <a:t>.</a:t>
                </a:r>
                <a:r>
                  <a:rPr lang="zh-CN" altLang="en-US" sz="2800" dirty="0">
                    <a:latin typeface="Cambria Math" panose="02040503050406030204" pitchFamily="18" charset="0"/>
                    <a:ea typeface="楷体" panose="02010609060101010101" pitchFamily="49" charset="-122"/>
                    <a:cs typeface="Cambria Math" panose="02040503050406030204" pitchFamily="18" charset="0"/>
                  </a:rPr>
                  <a:t>证明：</a:t>
                </a:r>
                <a14:m>
                  <m:oMath xmlns:m="http://schemas.openxmlformats.org/officeDocument/2006/math">
                    <m:f>
                      <m:fPr>
                        <m:ctrlPr>
                          <a:rPr lang="en-US" altLang="zh-CN" sz="2800" i="1" dirty="0">
                            <a:latin typeface="Cambria Math" panose="02040503050406030204" pitchFamily="18" charset="0"/>
                            <a:ea typeface="楷体" panose="02010609060101010101" pitchFamily="49" charset="-122"/>
                            <a:cs typeface="Cambria Math" panose="02040503050406030204" pitchFamily="18" charset="0"/>
                          </a:rPr>
                        </m:ctrlPr>
                      </m:fPr>
                      <m:num>
                        <m:r>
                          <a:rPr lang="en-US" altLang="zh-CN" sz="2800" i="1" dirty="0">
                            <a:latin typeface="Cambria Math" panose="02040503050406030204" pitchFamily="18" charset="0"/>
                            <a:ea typeface="楷体" panose="02010609060101010101" pitchFamily="49" charset="-122"/>
                            <a:cs typeface="Cambria Math" panose="02040503050406030204" pitchFamily="18" charset="0"/>
                          </a:rPr>
                          <m:t>1</m:t>
                        </m:r>
                      </m:num>
                      <m:den>
                        <m:r>
                          <a:rPr lang="en-US" altLang="zh-CN" sz="2800" i="1" dirty="0">
                            <a:latin typeface="Cambria Math" panose="02040503050406030204" pitchFamily="18" charset="0"/>
                            <a:ea typeface="楷体" panose="02010609060101010101" pitchFamily="49" charset="-122"/>
                            <a:cs typeface="Cambria Math" panose="02040503050406030204" pitchFamily="18" charset="0"/>
                          </a:rPr>
                          <m:t>2</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𝜋</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𝑖</m:t>
                        </m:r>
                      </m:den>
                    </m:f>
                    <m:nary>
                      <m:naryPr>
                        <m:chr m:val="∮"/>
                        <m:limLoc m:val="subSup"/>
                        <m:ctrlPr>
                          <a:rPr lang="en-US" altLang="zh-CN" sz="2800" i="1" dirty="0">
                            <a:latin typeface="Cambria Math" panose="02040503050406030204" pitchFamily="18" charset="0"/>
                            <a:ea typeface="楷体" panose="02010609060101010101" pitchFamily="49" charset="-122"/>
                            <a:cs typeface="Cambria Math" panose="02040503050406030204" pitchFamily="18" charset="0"/>
                          </a:rPr>
                        </m:ctrlPr>
                      </m:naryPr>
                      <m:sub>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𝐶</m:t>
                        </m:r>
                      </m:sub>
                      <m:sup/>
                      <m:e>
                        <m:f>
                          <m:fPr>
                            <m:ctrlPr>
                              <a:rPr lang="en-US" altLang="zh-CN" sz="2800" i="1" dirty="0" smtClean="0">
                                <a:latin typeface="Cambria Math" panose="02040503050406030204" pitchFamily="18" charset="0"/>
                                <a:ea typeface="楷体" panose="02010609060101010101" pitchFamily="49" charset="-122"/>
                                <a:cs typeface="Cambria Math" panose="02040503050406030204" pitchFamily="18" charset="0"/>
                              </a:rPr>
                            </m:ctrlPr>
                          </m:fPr>
                          <m:num>
                            <m:sSup>
                              <m:sSupPr>
                                <m:ctrlPr>
                                  <a:rPr lang="en-US" altLang="zh-CN" sz="2800" i="1" dirty="0">
                                    <a:latin typeface="Cambria Math" panose="02040503050406030204" pitchFamily="18" charset="0"/>
                                    <a:ea typeface="楷体" panose="02010609060101010101" pitchFamily="49" charset="-122"/>
                                    <a:cs typeface="Cambria Math" panose="02040503050406030204" pitchFamily="18" charset="0"/>
                                  </a:rPr>
                                </m:ctrlPr>
                              </m:sSupPr>
                              <m:e>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𝑃</m:t>
                                </m:r>
                              </m:e>
                              <m:sup>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sup>
                            </m:sSup>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𝑧</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num>
                          <m:den>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𝑃</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𝑧</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den>
                        </m:f>
                      </m:e>
                    </m:nary>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𝑑𝑧</m:t>
                    </m:r>
                  </m:oMath>
                </a14:m>
                <a:r>
                  <a:rPr lang="zh-CN" altLang="en-US" sz="2800" dirty="0">
                    <a:latin typeface="Cambria Math" panose="02040503050406030204" pitchFamily="18" charset="0"/>
                    <a:ea typeface="楷体" panose="02010609060101010101" pitchFamily="49" charset="-122"/>
                    <a:cs typeface="Cambria Math" panose="02040503050406030204" pitchFamily="18" charset="0"/>
                  </a:rPr>
                  <a:t>等于位于</a:t>
                </a:r>
                <a14:m>
                  <m:oMath xmlns:m="http://schemas.openxmlformats.org/officeDocument/2006/math">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𝐶</m:t>
                    </m:r>
                  </m:oMath>
                </a14:m>
                <a:r>
                  <a:rPr lang="zh-CN" altLang="en-US" sz="2800" dirty="0">
                    <a:latin typeface="Cambria Math" panose="02040503050406030204" pitchFamily="18" charset="0"/>
                    <a:ea typeface="楷体" panose="02010609060101010101" pitchFamily="49" charset="-122"/>
                    <a:cs typeface="Cambria Math" panose="02040503050406030204" pitchFamily="18" charset="0"/>
                  </a:rPr>
                  <a:t>内部的</a:t>
                </a:r>
                <a14:m>
                  <m:oMath xmlns:m="http://schemas.openxmlformats.org/officeDocument/2006/math">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𝑃</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𝑧</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oMath>
                </a14:m>
                <a:r>
                  <a:rPr lang="zh-CN" altLang="en-US" sz="2800" dirty="0">
                    <a:latin typeface="Cambria Math" panose="02040503050406030204" pitchFamily="18" charset="0"/>
                    <a:ea typeface="楷体" panose="02010609060101010101" pitchFamily="49" charset="-122"/>
                    <a:cs typeface="Cambria Math" panose="02040503050406030204" pitchFamily="18" charset="0"/>
                  </a:rPr>
                  <a:t>的零点个数。</a:t>
                </a:r>
                <a:endParaRPr lang="en-US" altLang="zh-CN" sz="2800" dirty="0">
                  <a:latin typeface="Cambria Math" panose="02040503050406030204" pitchFamily="18" charset="0"/>
                  <a:ea typeface="楷体" panose="02010609060101010101" pitchFamily="49" charset="-122"/>
                  <a:cs typeface="Cambria Math" panose="02040503050406030204" pitchFamily="18" charset="0"/>
                </a:endParaRPr>
              </a:p>
            </p:txBody>
          </p:sp>
        </mc:Choice>
        <mc:Fallback>
          <p:sp>
            <p:nvSpPr>
              <p:cNvPr id="9" name="标题 1"/>
              <p:cNvSpPr txBox="1">
                <a:spLocks noRot="1" noChangeAspect="1" noMove="1" noResize="1" noEditPoints="1" noAdjustHandles="1" noChangeArrowheads="1" noChangeShapeType="1" noTextEdit="1"/>
              </p:cNvSpPr>
              <p:nvPr/>
            </p:nvSpPr>
            <p:spPr>
              <a:xfrm>
                <a:off x="135255" y="616018"/>
                <a:ext cx="8873490" cy="1629226"/>
              </a:xfrm>
              <a:prstGeom prst="rect">
                <a:avLst/>
              </a:prstGeom>
              <a:blipFill rotWithShape="1">
                <a:blip r:embed="rId1"/>
                <a:stretch>
                  <a:fillRect t="-82" r="-2311" b="-85"/>
                </a:stretch>
              </a:blipFill>
            </p:spPr>
            <p:txBody>
              <a:bodyPr/>
              <a:lstStyle/>
              <a:p>
                <a:r>
                  <a:rPr lang="zh-CN" altLang="en-US">
                    <a:noFill/>
                  </a:rPr>
                  <a:t> </a:t>
                </a:r>
              </a:p>
            </p:txBody>
          </p:sp>
        </mc:Fallback>
      </mc:AlternateContent>
      <p:grpSp>
        <p:nvGrpSpPr>
          <p:cNvPr id="6" name="组合 5"/>
          <p:cNvGrpSpPr/>
          <p:nvPr/>
        </p:nvGrpSpPr>
        <p:grpSpPr>
          <a:xfrm>
            <a:off x="0" y="82323"/>
            <a:ext cx="9088711" cy="516645"/>
            <a:chOff x="0" y="82323"/>
            <a:chExt cx="9088711" cy="516645"/>
          </a:xfrm>
        </p:grpSpPr>
        <p:sp>
          <p:nvSpPr>
            <p:cNvPr id="7"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2.5 </a:t>
              </a:r>
              <a:r>
                <a:rPr lang="en-US" altLang="zh-CN" sz="1800" b="1" i="1" dirty="0">
                  <a:latin typeface="楷体" panose="02010609060101010101" pitchFamily="49" charset="-122"/>
                  <a:ea typeface="楷体" panose="02010609060101010101" pitchFamily="49" charset="-122"/>
                </a:rPr>
                <a:t>Cauchy</a:t>
              </a:r>
              <a:r>
                <a:rPr lang="zh-CN" altLang="en-US" sz="1800" b="1" dirty="0">
                  <a:latin typeface="楷体" panose="02010609060101010101" pitchFamily="49" charset="-122"/>
                  <a:ea typeface="楷体" panose="02010609060101010101" pitchFamily="49" charset="-122"/>
                </a:rPr>
                <a:t>型积分公式</a:t>
              </a:r>
              <a:endParaRPr lang="zh-CN" altLang="en-US" sz="1800" b="1" dirty="0">
                <a:latin typeface="楷体" panose="02010609060101010101" pitchFamily="49" charset="-122"/>
                <a:ea typeface="楷体" panose="02010609060101010101" pitchFamily="49" charset="-122"/>
              </a:endParaRPr>
            </a:p>
          </p:txBody>
        </p:sp>
        <p:cxnSp>
          <p:nvCxnSpPr>
            <p:cNvPr id="8" name="直接连接符 7"/>
            <p:cNvCxnSpPr/>
            <p:nvPr/>
          </p:nvCxnSpPr>
          <p:spPr>
            <a:xfrm flipV="1">
              <a:off x="0" y="573451"/>
              <a:ext cx="9088711" cy="25517"/>
            </a:xfrm>
            <a:prstGeom prst="line">
              <a:avLst/>
            </a:prstGeom>
            <a:ln w="1270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2" name="标题 1"/>
              <p:cNvSpPr txBox="1"/>
              <p:nvPr/>
            </p:nvSpPr>
            <p:spPr>
              <a:xfrm>
                <a:off x="116340" y="2194328"/>
                <a:ext cx="8759810" cy="659062"/>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14:m>
                  <m:oMathPara xmlns:m="http://schemas.openxmlformats.org/officeDocument/2006/math">
                    <m:oMathParaPr>
                      <m:jc m:val="centerGroup"/>
                    </m:oMathParaPr>
                    <m:oMath xmlns:m="http://schemas.openxmlformats.org/officeDocument/2006/math">
                      <m:r>
                        <a:rPr lang="en-US" altLang="zh-CN" sz="2600" b="0" i="1" smtClean="0">
                          <a:latin typeface="Cambria Math" panose="02040503050406030204" pitchFamily="18" charset="0"/>
                          <a:ea typeface="楷体" panose="02010609060101010101" pitchFamily="49" charset="-122"/>
                        </a:rPr>
                        <m:t>𝑝𝑓</m:t>
                      </m:r>
                      <m:r>
                        <a:rPr lang="en-US" altLang="zh-CN" sz="2600" i="1">
                          <a:latin typeface="Cambria Math" panose="02040503050406030204" pitchFamily="18" charset="0"/>
                          <a:ea typeface="楷体" panose="02010609060101010101" pitchFamily="49" charset="-122"/>
                        </a:rPr>
                        <m:t>:</m:t>
                      </m:r>
                      <m:sSup>
                        <m:sSupPr>
                          <m:ctrlPr>
                            <a:rPr lang="en-US" altLang="zh-CN" sz="2600" i="1" dirty="0">
                              <a:latin typeface="Cambria Math" panose="02040503050406030204" pitchFamily="18" charset="0"/>
                              <a:ea typeface="楷体" panose="02010609060101010101" pitchFamily="49" charset="-122"/>
                              <a:cs typeface="Cambria Math" panose="02040503050406030204" pitchFamily="18" charset="0"/>
                            </a:rPr>
                          </m:ctrlPr>
                        </m:sSupPr>
                        <m:e>
                          <m:r>
                            <a:rPr lang="en-US" altLang="zh-CN" sz="2600" i="1" dirty="0">
                              <a:latin typeface="Cambria Math" panose="02040503050406030204" pitchFamily="18" charset="0"/>
                              <a:ea typeface="楷体" panose="02010609060101010101" pitchFamily="49" charset="-122"/>
                              <a:cs typeface="Cambria Math" panose="02040503050406030204" pitchFamily="18" charset="0"/>
                            </a:rPr>
                            <m:t>𝑃</m:t>
                          </m:r>
                        </m:e>
                        <m:sup>
                          <m:r>
                            <a:rPr lang="en-US" altLang="zh-CN" sz="2600" i="1" dirty="0">
                              <a:latin typeface="Cambria Math" panose="02040503050406030204" pitchFamily="18" charset="0"/>
                              <a:ea typeface="楷体" panose="02010609060101010101" pitchFamily="49" charset="-122"/>
                              <a:cs typeface="Cambria Math" panose="02040503050406030204" pitchFamily="18" charset="0"/>
                            </a:rPr>
                            <m:t>’</m:t>
                          </m:r>
                        </m:sup>
                      </m:sSup>
                      <m:d>
                        <m:dPr>
                          <m:ctrlPr>
                            <a:rPr lang="en-US" altLang="zh-CN" sz="2600" i="1" dirty="0">
                              <a:latin typeface="Cambria Math" panose="02040503050406030204" pitchFamily="18" charset="0"/>
                              <a:ea typeface="楷体" panose="02010609060101010101" pitchFamily="49" charset="-122"/>
                              <a:cs typeface="Cambria Math" panose="02040503050406030204" pitchFamily="18" charset="0"/>
                            </a:rPr>
                          </m:ctrlPr>
                        </m:dPr>
                        <m:e>
                          <m:r>
                            <a:rPr lang="en-US" altLang="zh-CN" sz="2600" i="1" dirty="0">
                              <a:latin typeface="Cambria Math" panose="02040503050406030204" pitchFamily="18" charset="0"/>
                              <a:ea typeface="楷体" panose="02010609060101010101" pitchFamily="49" charset="-122"/>
                              <a:cs typeface="Cambria Math" panose="02040503050406030204" pitchFamily="18" charset="0"/>
                            </a:rPr>
                            <m:t>𝑧</m:t>
                          </m:r>
                        </m:e>
                      </m:d>
                      <m:r>
                        <a:rPr lang="en-US" altLang="zh-CN" sz="2600" b="0" i="1" dirty="0" smtClean="0">
                          <a:latin typeface="Cambria Math" panose="02040503050406030204" pitchFamily="18" charset="0"/>
                          <a:ea typeface="楷体" panose="02010609060101010101" pitchFamily="49" charset="-122"/>
                          <a:cs typeface="Cambria Math" panose="02040503050406030204" pitchFamily="18" charset="0"/>
                        </a:rPr>
                        <m:t>=</m:t>
                      </m:r>
                      <m:d>
                        <m:dPr>
                          <m:ctrlPr>
                            <a:rPr lang="en-US" altLang="zh-CN" sz="2600" i="1" dirty="0">
                              <a:latin typeface="Cambria Math" panose="02040503050406030204" pitchFamily="18" charset="0"/>
                              <a:ea typeface="楷体" panose="02010609060101010101" pitchFamily="49" charset="-122"/>
                              <a:cs typeface="Cambria Math" panose="02040503050406030204" pitchFamily="18" charset="0"/>
                            </a:rPr>
                          </m:ctrlPr>
                        </m:dPr>
                        <m:e>
                          <m:r>
                            <a:rPr lang="en-US" altLang="zh-CN" sz="2600" i="1" dirty="0">
                              <a:latin typeface="Cambria Math" panose="02040503050406030204" pitchFamily="18" charset="0"/>
                              <a:ea typeface="楷体" panose="02010609060101010101" pitchFamily="49" charset="-122"/>
                              <a:cs typeface="Cambria Math" panose="02040503050406030204" pitchFamily="18" charset="0"/>
                            </a:rPr>
                            <m:t>𝑧</m:t>
                          </m:r>
                          <m:r>
                            <a:rPr lang="en-US" altLang="zh-CN" sz="2600" i="1" dirty="0">
                              <a:latin typeface="Cambria Math" panose="02040503050406030204" pitchFamily="18" charset="0"/>
                              <a:ea typeface="楷体" panose="02010609060101010101" pitchFamily="49" charset="-122"/>
                              <a:cs typeface="Cambria Math" panose="02040503050406030204" pitchFamily="18" charset="0"/>
                            </a:rPr>
                            <m:t>−</m:t>
                          </m:r>
                          <m:sSub>
                            <m:sSubPr>
                              <m:ctrlPr>
                                <a:rPr lang="en-US" altLang="zh-CN" sz="2600" i="1" dirty="0">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600" i="1" dirty="0">
                                  <a:latin typeface="Cambria Math" panose="02040503050406030204" pitchFamily="18" charset="0"/>
                                  <a:ea typeface="楷体" panose="02010609060101010101" pitchFamily="49" charset="-122"/>
                                  <a:cs typeface="Cambria Math" panose="02040503050406030204" pitchFamily="18" charset="0"/>
                                </a:rPr>
                                <m:t>𝑎</m:t>
                              </m:r>
                            </m:e>
                            <m:sub>
                              <m:r>
                                <a:rPr lang="en-US" altLang="zh-CN" sz="2600" i="1" dirty="0">
                                  <a:latin typeface="Cambria Math" panose="02040503050406030204" pitchFamily="18" charset="0"/>
                                  <a:ea typeface="楷体" panose="02010609060101010101" pitchFamily="49" charset="-122"/>
                                  <a:cs typeface="Cambria Math" panose="02040503050406030204" pitchFamily="18" charset="0"/>
                                </a:rPr>
                                <m:t>2</m:t>
                              </m:r>
                            </m:sub>
                          </m:sSub>
                        </m:e>
                      </m:d>
                      <m:r>
                        <a:rPr lang="en-US" altLang="zh-CN" sz="2600" i="1" dirty="0">
                          <a:latin typeface="Cambria Math" panose="02040503050406030204" pitchFamily="18" charset="0"/>
                          <a:ea typeface="楷体" panose="02010609060101010101" pitchFamily="49" charset="-122"/>
                          <a:cs typeface="Cambria Math" panose="02040503050406030204" pitchFamily="18" charset="0"/>
                        </a:rPr>
                        <m:t>⋯</m:t>
                      </m:r>
                      <m:d>
                        <m:dPr>
                          <m:ctrlPr>
                            <a:rPr lang="en-US" altLang="zh-CN" sz="2600" i="1" dirty="0">
                              <a:latin typeface="Cambria Math" panose="02040503050406030204" pitchFamily="18" charset="0"/>
                              <a:ea typeface="楷体" panose="02010609060101010101" pitchFamily="49" charset="-122"/>
                              <a:cs typeface="Cambria Math" panose="02040503050406030204" pitchFamily="18" charset="0"/>
                            </a:rPr>
                          </m:ctrlPr>
                        </m:dPr>
                        <m:e>
                          <m:r>
                            <a:rPr lang="en-US" altLang="zh-CN" sz="2600" i="1" dirty="0">
                              <a:latin typeface="Cambria Math" panose="02040503050406030204" pitchFamily="18" charset="0"/>
                              <a:ea typeface="楷体" panose="02010609060101010101" pitchFamily="49" charset="-122"/>
                              <a:cs typeface="Cambria Math" panose="02040503050406030204" pitchFamily="18" charset="0"/>
                            </a:rPr>
                            <m:t>𝑧</m:t>
                          </m:r>
                          <m:r>
                            <a:rPr lang="en-US" altLang="zh-CN" sz="2600" i="1" dirty="0">
                              <a:latin typeface="Cambria Math" panose="02040503050406030204" pitchFamily="18" charset="0"/>
                              <a:ea typeface="楷体" panose="02010609060101010101" pitchFamily="49" charset="-122"/>
                              <a:cs typeface="Cambria Math" panose="02040503050406030204" pitchFamily="18" charset="0"/>
                            </a:rPr>
                            <m:t>−</m:t>
                          </m:r>
                          <m:sSub>
                            <m:sSubPr>
                              <m:ctrlPr>
                                <a:rPr lang="en-US" altLang="zh-CN" sz="2600" i="1" dirty="0">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600" i="1" dirty="0">
                                  <a:latin typeface="Cambria Math" panose="02040503050406030204" pitchFamily="18" charset="0"/>
                                  <a:ea typeface="楷体" panose="02010609060101010101" pitchFamily="49" charset="-122"/>
                                  <a:cs typeface="Cambria Math" panose="02040503050406030204" pitchFamily="18" charset="0"/>
                                </a:rPr>
                                <m:t>𝑎</m:t>
                              </m:r>
                            </m:e>
                            <m:sub>
                              <m:r>
                                <a:rPr lang="en-US" altLang="zh-CN" sz="2600" i="1" dirty="0">
                                  <a:latin typeface="Cambria Math" panose="02040503050406030204" pitchFamily="18" charset="0"/>
                                  <a:ea typeface="楷体" panose="02010609060101010101" pitchFamily="49" charset="-122"/>
                                  <a:cs typeface="Cambria Math" panose="02040503050406030204" pitchFamily="18" charset="0"/>
                                </a:rPr>
                                <m:t>𝑛</m:t>
                              </m:r>
                            </m:sub>
                          </m:sSub>
                        </m:e>
                      </m:d>
                      <m:r>
                        <m:rPr>
                          <m:nor/>
                        </m:rPr>
                        <a:rPr lang="en-US" altLang="zh-CN" sz="2600" b="0" i="0" dirty="0" smtClean="0">
                          <a:latin typeface="Cambria Math" panose="02040503050406030204" pitchFamily="18" charset="0"/>
                          <a:ea typeface="楷体" panose="02010609060101010101" pitchFamily="49" charset="-122"/>
                          <a:cs typeface="Cambria Math" panose="02040503050406030204" pitchFamily="18" charset="0"/>
                        </a:rPr>
                        <m:t>+</m:t>
                      </m:r>
                      <m:r>
                        <a:rPr lang="en-US" altLang="zh-CN" sz="2600" b="0" i="1" dirty="0" smtClean="0">
                          <a:latin typeface="Cambria Math" panose="02040503050406030204" pitchFamily="18" charset="0"/>
                          <a:ea typeface="Cambria Math" panose="02040503050406030204" pitchFamily="18" charset="0"/>
                          <a:cs typeface="Cambria Math" panose="02040503050406030204" pitchFamily="18" charset="0"/>
                        </a:rPr>
                        <m:t>⋯+</m:t>
                      </m:r>
                      <m:r>
                        <a:rPr lang="en-US" altLang="zh-CN" sz="26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2600" i="1" dirty="0">
                          <a:latin typeface="Cambria Math" panose="02040503050406030204" pitchFamily="18" charset="0"/>
                          <a:ea typeface="楷体" panose="02010609060101010101" pitchFamily="49" charset="-122"/>
                          <a:cs typeface="Cambria Math" panose="02040503050406030204" pitchFamily="18" charset="0"/>
                        </a:rPr>
                        <m:t>𝑧</m:t>
                      </m:r>
                      <m:r>
                        <a:rPr lang="en-US" altLang="zh-CN" sz="2600" i="1" dirty="0">
                          <a:latin typeface="Cambria Math" panose="02040503050406030204" pitchFamily="18" charset="0"/>
                          <a:ea typeface="楷体" panose="02010609060101010101" pitchFamily="49" charset="-122"/>
                          <a:cs typeface="Cambria Math" panose="02040503050406030204" pitchFamily="18" charset="0"/>
                        </a:rPr>
                        <m:t>−</m:t>
                      </m:r>
                      <m:sSub>
                        <m:sSubPr>
                          <m:ctrlPr>
                            <a:rPr lang="en-US" altLang="zh-CN" sz="2600" i="1" dirty="0">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600" i="1" dirty="0">
                              <a:latin typeface="Cambria Math" panose="02040503050406030204" pitchFamily="18" charset="0"/>
                              <a:ea typeface="楷体" panose="02010609060101010101" pitchFamily="49" charset="-122"/>
                              <a:cs typeface="Cambria Math" panose="02040503050406030204" pitchFamily="18" charset="0"/>
                            </a:rPr>
                            <m:t>𝑎</m:t>
                          </m:r>
                        </m:e>
                        <m:sub>
                          <m:r>
                            <a:rPr lang="en-US" altLang="zh-CN" sz="2600" i="1" dirty="0">
                              <a:latin typeface="Cambria Math" panose="02040503050406030204" pitchFamily="18" charset="0"/>
                              <a:ea typeface="楷体" panose="02010609060101010101" pitchFamily="49" charset="-122"/>
                              <a:cs typeface="Cambria Math" panose="02040503050406030204" pitchFamily="18" charset="0"/>
                            </a:rPr>
                            <m:t>1</m:t>
                          </m:r>
                        </m:sub>
                      </m:sSub>
                      <m:r>
                        <a:rPr lang="en-US" altLang="zh-CN" sz="26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2600" i="1" dirty="0">
                          <a:latin typeface="Cambria Math" panose="02040503050406030204" pitchFamily="18" charset="0"/>
                          <a:ea typeface="楷体" panose="02010609060101010101" pitchFamily="49" charset="-122"/>
                          <a:cs typeface="Cambria Math" panose="02040503050406030204" pitchFamily="18" charset="0"/>
                        </a:rPr>
                        <m:t>𝑧</m:t>
                      </m:r>
                      <m:r>
                        <a:rPr lang="en-US" altLang="zh-CN" sz="2600" i="1" dirty="0">
                          <a:latin typeface="Cambria Math" panose="02040503050406030204" pitchFamily="18" charset="0"/>
                          <a:ea typeface="楷体" panose="02010609060101010101" pitchFamily="49" charset="-122"/>
                          <a:cs typeface="Cambria Math" panose="02040503050406030204" pitchFamily="18" charset="0"/>
                        </a:rPr>
                        <m:t>−</m:t>
                      </m:r>
                      <m:sSub>
                        <m:sSubPr>
                          <m:ctrlPr>
                            <a:rPr lang="en-US" altLang="zh-CN" sz="2600" i="1" dirty="0">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600" i="1" dirty="0">
                              <a:latin typeface="Cambria Math" panose="02040503050406030204" pitchFamily="18" charset="0"/>
                              <a:ea typeface="楷体" panose="02010609060101010101" pitchFamily="49" charset="-122"/>
                              <a:cs typeface="Cambria Math" panose="02040503050406030204" pitchFamily="18" charset="0"/>
                            </a:rPr>
                            <m:t>𝑎</m:t>
                          </m:r>
                        </m:e>
                        <m:sub>
                          <m:r>
                            <a:rPr lang="en-US" altLang="zh-CN" sz="2600" i="1" dirty="0">
                              <a:latin typeface="Cambria Math" panose="02040503050406030204" pitchFamily="18" charset="0"/>
                              <a:ea typeface="楷体" panose="02010609060101010101" pitchFamily="49" charset="-122"/>
                              <a:cs typeface="Cambria Math" panose="02040503050406030204" pitchFamily="18" charset="0"/>
                            </a:rPr>
                            <m:t>𝑛</m:t>
                          </m:r>
                          <m:r>
                            <a:rPr lang="en-US" altLang="zh-CN" sz="2600" b="0" i="1" dirty="0" smtClean="0">
                              <a:latin typeface="Cambria Math" panose="02040503050406030204" pitchFamily="18" charset="0"/>
                              <a:ea typeface="楷体" panose="02010609060101010101" pitchFamily="49" charset="-122"/>
                              <a:cs typeface="Cambria Math" panose="02040503050406030204" pitchFamily="18" charset="0"/>
                            </a:rPr>
                            <m:t>−</m:t>
                          </m:r>
                          <m:r>
                            <a:rPr lang="en-US" altLang="zh-CN" sz="2600" b="0" i="1" dirty="0" smtClean="0">
                              <a:latin typeface="Cambria Math" panose="02040503050406030204" pitchFamily="18" charset="0"/>
                              <a:ea typeface="楷体" panose="02010609060101010101" pitchFamily="49" charset="-122"/>
                              <a:cs typeface="Cambria Math" panose="02040503050406030204" pitchFamily="18" charset="0"/>
                            </a:rPr>
                            <m:t>1</m:t>
                          </m:r>
                        </m:sub>
                      </m:sSub>
                      <m:r>
                        <a:rPr lang="en-US" altLang="zh-CN" sz="2600" i="1" dirty="0">
                          <a:latin typeface="Cambria Math" panose="02040503050406030204" pitchFamily="18" charset="0"/>
                          <a:ea typeface="楷体" panose="02010609060101010101" pitchFamily="49" charset="-122"/>
                          <a:cs typeface="Cambria Math" panose="02040503050406030204" pitchFamily="18" charset="0"/>
                        </a:rPr>
                        <m:t>)</m:t>
                      </m:r>
                    </m:oMath>
                  </m:oMathPara>
                </a14:m>
                <a:endParaRPr lang="en-US" altLang="zh-CN" sz="2600" dirty="0">
                  <a:latin typeface="Cambria Math" panose="02040503050406030204" pitchFamily="18" charset="0"/>
                  <a:ea typeface="楷体" panose="02010609060101010101" pitchFamily="49" charset="-122"/>
                  <a:cs typeface="Cambria Math" panose="02040503050406030204" pitchFamily="18" charset="0"/>
                </a:endParaRPr>
              </a:p>
            </p:txBody>
          </p:sp>
        </mc:Choice>
        <mc:Fallback>
          <p:sp>
            <p:nvSpPr>
              <p:cNvPr id="2" name="标题 1"/>
              <p:cNvSpPr txBox="1">
                <a:spLocks noRot="1" noChangeAspect="1" noMove="1" noResize="1" noEditPoints="1" noAdjustHandles="1" noChangeArrowheads="1" noChangeShapeType="1" noTextEdit="1"/>
              </p:cNvSpPr>
              <p:nvPr/>
            </p:nvSpPr>
            <p:spPr>
              <a:xfrm>
                <a:off x="116340" y="2194328"/>
                <a:ext cx="8759810" cy="659062"/>
              </a:xfrm>
              <a:prstGeom prst="rect">
                <a:avLst/>
              </a:prstGeom>
              <a:blipFill rotWithShape="1">
                <a:blip r:embed="rId2"/>
                <a:stretch>
                  <a:fillRect l="-2" t="-61" r="1" b="5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标题 1"/>
              <p:cNvSpPr txBox="1"/>
              <p:nvPr/>
            </p:nvSpPr>
            <p:spPr>
              <a:xfrm>
                <a:off x="719956" y="2753335"/>
                <a:ext cx="6407785" cy="82157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14:m>
                  <m:oMath xmlns:m="http://schemas.openxmlformats.org/officeDocument/2006/math">
                    <m:f>
                      <m:fPr>
                        <m:ctrlPr>
                          <a:rPr lang="en-US" altLang="zh-CN" sz="2800" i="1" dirty="0">
                            <a:latin typeface="Cambria Math" panose="02040503050406030204" pitchFamily="18" charset="0"/>
                            <a:ea typeface="楷体" panose="02010609060101010101" pitchFamily="49" charset="-122"/>
                            <a:cs typeface="Cambria Math" panose="02040503050406030204" pitchFamily="18" charset="0"/>
                          </a:rPr>
                        </m:ctrlPr>
                      </m:fPr>
                      <m:num>
                        <m:sSup>
                          <m:sSupPr>
                            <m:ctrlPr>
                              <a:rPr lang="en-US" altLang="zh-CN" sz="2800" i="1" dirty="0">
                                <a:latin typeface="Cambria Math" panose="02040503050406030204" pitchFamily="18" charset="0"/>
                                <a:ea typeface="楷体" panose="02010609060101010101" pitchFamily="49" charset="-122"/>
                                <a:cs typeface="Cambria Math" panose="02040503050406030204" pitchFamily="18" charset="0"/>
                              </a:rPr>
                            </m:ctrlPr>
                          </m:sSupPr>
                          <m:e>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𝑃</m:t>
                            </m:r>
                          </m:e>
                          <m:sup>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sup>
                        </m:sSup>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𝑧</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num>
                      <m:den>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𝑃</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𝑧</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den>
                    </m:f>
                    <m:r>
                      <a:rPr lang="en-US" altLang="zh-CN" sz="2800" b="0" i="1" dirty="0" smtClean="0">
                        <a:latin typeface="Cambria Math" panose="02040503050406030204" pitchFamily="18" charset="0"/>
                        <a:ea typeface="楷体" panose="02010609060101010101" pitchFamily="49" charset="-122"/>
                        <a:cs typeface="Cambria Math" panose="02040503050406030204" pitchFamily="18" charset="0"/>
                      </a:rPr>
                      <m:t>=</m:t>
                    </m:r>
                    <m:f>
                      <m:fPr>
                        <m:ctrlPr>
                          <a:rPr lang="en-US" altLang="zh-CN" sz="2800" b="0" i="1" dirty="0" smtClean="0">
                            <a:latin typeface="Cambria Math" panose="02040503050406030204" pitchFamily="18" charset="0"/>
                            <a:ea typeface="楷体" panose="02010609060101010101" pitchFamily="49" charset="-122"/>
                          </a:rPr>
                        </m:ctrlPr>
                      </m:fPr>
                      <m:num>
                        <m:r>
                          <a:rPr lang="en-US" altLang="zh-CN" sz="2800" b="0" i="1" dirty="0" smtClean="0">
                            <a:latin typeface="Cambria Math" panose="02040503050406030204" pitchFamily="18" charset="0"/>
                            <a:ea typeface="楷体" panose="02010609060101010101" pitchFamily="49" charset="-122"/>
                          </a:rPr>
                          <m:t>1</m:t>
                        </m:r>
                      </m:num>
                      <m:den>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𝑧</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sSub>
                          <m:sSubPr>
                            <m:ctrlPr>
                              <a:rPr lang="en-US" altLang="zh-CN" sz="2800" i="1" dirty="0">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𝑎</m:t>
                            </m:r>
                          </m:e>
                          <m:sub>
                            <m:r>
                              <a:rPr lang="en-US" altLang="zh-CN" sz="2800" i="1" dirty="0">
                                <a:latin typeface="Cambria Math" panose="02040503050406030204" pitchFamily="18" charset="0"/>
                                <a:ea typeface="楷体" panose="02010609060101010101" pitchFamily="49" charset="-122"/>
                                <a:cs typeface="Cambria Math" panose="02040503050406030204" pitchFamily="18" charset="0"/>
                              </a:rPr>
                              <m:t>1</m:t>
                            </m:r>
                          </m:sub>
                        </m:sSub>
                      </m:den>
                    </m:f>
                    <m:r>
                      <a:rPr lang="en-US" altLang="zh-CN" sz="2800" b="0" i="1" dirty="0" smtClean="0">
                        <a:latin typeface="Cambria Math" panose="02040503050406030204" pitchFamily="18" charset="0"/>
                        <a:ea typeface="楷体" panose="02010609060101010101" pitchFamily="49" charset="-122"/>
                      </a:rPr>
                      <m:t>+</m:t>
                    </m:r>
                    <m:f>
                      <m:fPr>
                        <m:ctrlPr>
                          <a:rPr lang="en-US" altLang="zh-CN" sz="2800" i="1" dirty="0">
                            <a:latin typeface="Cambria Math" panose="02040503050406030204" pitchFamily="18" charset="0"/>
                            <a:ea typeface="楷体" panose="02010609060101010101" pitchFamily="49" charset="-122"/>
                          </a:rPr>
                        </m:ctrlPr>
                      </m:fPr>
                      <m:num>
                        <m:r>
                          <a:rPr lang="en-US" altLang="zh-CN" sz="2800" i="1" dirty="0">
                            <a:latin typeface="Cambria Math" panose="02040503050406030204" pitchFamily="18" charset="0"/>
                            <a:ea typeface="楷体" panose="02010609060101010101" pitchFamily="49" charset="-122"/>
                          </a:rPr>
                          <m:t>1</m:t>
                        </m:r>
                      </m:num>
                      <m:den>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𝑧</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sSub>
                          <m:sSubPr>
                            <m:ctrlPr>
                              <a:rPr lang="en-US" altLang="zh-CN" sz="2800" i="1" dirty="0">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𝑎</m:t>
                            </m:r>
                          </m:e>
                          <m:sub>
                            <m:r>
                              <a:rPr lang="en-US" altLang="zh-CN" sz="2800" b="0" i="1" dirty="0" smtClean="0">
                                <a:latin typeface="Cambria Math" panose="02040503050406030204" pitchFamily="18" charset="0"/>
                                <a:ea typeface="楷体" panose="02010609060101010101" pitchFamily="49" charset="-122"/>
                                <a:cs typeface="Cambria Math" panose="02040503050406030204" pitchFamily="18" charset="0"/>
                              </a:rPr>
                              <m:t>2</m:t>
                            </m:r>
                          </m:sub>
                        </m:sSub>
                      </m:den>
                    </m:f>
                    <m:r>
                      <a:rPr lang="en-US" altLang="zh-CN" sz="2800" b="0" i="1" dirty="0" smtClean="0">
                        <a:latin typeface="Cambria Math" panose="02040503050406030204" pitchFamily="18" charset="0"/>
                        <a:ea typeface="楷体" panose="02010609060101010101" pitchFamily="49" charset="-122"/>
                        <a:cs typeface="Cambria Math" panose="02040503050406030204" pitchFamily="18" charset="0"/>
                      </a:rPr>
                      <m:t>+</m:t>
                    </m:r>
                    <m:r>
                      <a:rPr lang="en-US" altLang="zh-CN" sz="2800" b="0" i="1" dirty="0" smtClean="0">
                        <a:latin typeface="Cambria Math" panose="02040503050406030204" pitchFamily="18" charset="0"/>
                        <a:ea typeface="Cambria Math" panose="02040503050406030204" pitchFamily="18" charset="0"/>
                        <a:cs typeface="Cambria Math" panose="02040503050406030204" pitchFamily="18" charset="0"/>
                      </a:rPr>
                      <m:t>⋯+</m:t>
                    </m:r>
                    <m:f>
                      <m:fPr>
                        <m:ctrlPr>
                          <a:rPr lang="en-US" altLang="zh-CN" sz="2800" i="1" dirty="0">
                            <a:latin typeface="Cambria Math" panose="02040503050406030204" pitchFamily="18" charset="0"/>
                            <a:ea typeface="楷体" panose="02010609060101010101" pitchFamily="49" charset="-122"/>
                          </a:rPr>
                        </m:ctrlPr>
                      </m:fPr>
                      <m:num>
                        <m:r>
                          <a:rPr lang="en-US" altLang="zh-CN" sz="2800" i="1" dirty="0">
                            <a:latin typeface="Cambria Math" panose="02040503050406030204" pitchFamily="18" charset="0"/>
                            <a:ea typeface="楷体" panose="02010609060101010101" pitchFamily="49" charset="-122"/>
                          </a:rPr>
                          <m:t>1</m:t>
                        </m:r>
                      </m:num>
                      <m:den>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𝑧</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sSub>
                          <m:sSubPr>
                            <m:ctrlPr>
                              <a:rPr lang="en-US" altLang="zh-CN" sz="2800" i="1" dirty="0">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𝑎</m:t>
                            </m:r>
                          </m:e>
                          <m:sub>
                            <m:r>
                              <a:rPr lang="en-US" altLang="zh-CN" sz="2800" b="0" i="1" dirty="0" smtClean="0">
                                <a:latin typeface="Cambria Math" panose="02040503050406030204" pitchFamily="18" charset="0"/>
                                <a:ea typeface="楷体" panose="02010609060101010101" pitchFamily="49" charset="-122"/>
                                <a:cs typeface="Cambria Math" panose="02040503050406030204" pitchFamily="18" charset="0"/>
                              </a:rPr>
                              <m:t>𝑛</m:t>
                            </m:r>
                          </m:sub>
                        </m:sSub>
                      </m:den>
                    </m:f>
                  </m:oMath>
                </a14:m>
                <a:r>
                  <a:rPr lang="en-US" altLang="zh-CN" sz="2800" dirty="0">
                    <a:latin typeface="Cambria Math" panose="02040503050406030204" pitchFamily="18" charset="0"/>
                    <a:ea typeface="楷体" panose="02010609060101010101" pitchFamily="49" charset="-122"/>
                    <a:cs typeface="Cambria Math" panose="02040503050406030204" pitchFamily="18" charset="0"/>
                  </a:rPr>
                  <a:t> </a:t>
                </a:r>
                <a:endParaRPr lang="en-US" altLang="zh-CN" sz="2800" dirty="0">
                  <a:latin typeface="Cambria Math" panose="02040503050406030204" pitchFamily="18" charset="0"/>
                  <a:ea typeface="楷体" panose="02010609060101010101" pitchFamily="49" charset="-122"/>
                  <a:cs typeface="Cambria Math" panose="02040503050406030204" pitchFamily="18" charset="0"/>
                </a:endParaRPr>
              </a:p>
            </p:txBody>
          </p:sp>
        </mc:Choice>
        <mc:Fallback>
          <p:sp>
            <p:nvSpPr>
              <p:cNvPr id="4" name="标题 1"/>
              <p:cNvSpPr txBox="1">
                <a:spLocks noRot="1" noChangeAspect="1" noMove="1" noResize="1" noEditPoints="1" noAdjustHandles="1" noChangeArrowheads="1" noChangeShapeType="1" noTextEdit="1"/>
              </p:cNvSpPr>
              <p:nvPr/>
            </p:nvSpPr>
            <p:spPr>
              <a:xfrm>
                <a:off x="719956" y="2753335"/>
                <a:ext cx="6407785" cy="821576"/>
              </a:xfrm>
              <a:prstGeom prst="rect">
                <a:avLst/>
              </a:prstGeom>
              <a:blipFill rotWithShape="1">
                <a:blip r:embed="rId3"/>
                <a:stretch>
                  <a:fillRect l="-8" t="-74" r="8" b="6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标题 1"/>
              <p:cNvSpPr txBox="1"/>
              <p:nvPr/>
            </p:nvSpPr>
            <p:spPr>
              <a:xfrm>
                <a:off x="719956" y="3557063"/>
                <a:ext cx="5873884" cy="82157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14:m>
                  <m:oMath xmlns:m="http://schemas.openxmlformats.org/officeDocument/2006/math">
                    <m:r>
                      <a:rPr lang="en-US" altLang="zh-CN" sz="2800" i="1" dirty="0" smtClean="0">
                        <a:latin typeface="Cambria Math" panose="02040503050406030204" pitchFamily="18" charset="0"/>
                        <a:ea typeface="Cambria Math" panose="02040503050406030204" pitchFamily="18" charset="0"/>
                        <a:cs typeface="Cambria Math" panose="02040503050406030204" pitchFamily="18" charset="0"/>
                      </a:rPr>
                      <m:t>⇒</m:t>
                    </m:r>
                    <m:f>
                      <m:fPr>
                        <m:ctrlPr>
                          <a:rPr lang="en-US" altLang="zh-CN" sz="2800" i="1" dirty="0" smtClean="0">
                            <a:latin typeface="Cambria Math" panose="02040503050406030204" pitchFamily="18" charset="0"/>
                            <a:ea typeface="楷体" panose="02010609060101010101" pitchFamily="49" charset="-122"/>
                            <a:cs typeface="Cambria Math" panose="02040503050406030204" pitchFamily="18" charset="0"/>
                          </a:rPr>
                        </m:ctrlPr>
                      </m:fPr>
                      <m:num>
                        <m:r>
                          <a:rPr lang="en-US" altLang="zh-CN" sz="2800" i="1" dirty="0">
                            <a:latin typeface="Cambria Math" panose="02040503050406030204" pitchFamily="18" charset="0"/>
                            <a:ea typeface="楷体" panose="02010609060101010101" pitchFamily="49" charset="-122"/>
                            <a:cs typeface="Cambria Math" panose="02040503050406030204" pitchFamily="18" charset="0"/>
                          </a:rPr>
                          <m:t>1</m:t>
                        </m:r>
                      </m:num>
                      <m:den>
                        <m:r>
                          <a:rPr lang="en-US" altLang="zh-CN" sz="2800" i="1" dirty="0">
                            <a:latin typeface="Cambria Math" panose="02040503050406030204" pitchFamily="18" charset="0"/>
                            <a:ea typeface="楷体" panose="02010609060101010101" pitchFamily="49" charset="-122"/>
                            <a:cs typeface="Cambria Math" panose="02040503050406030204" pitchFamily="18" charset="0"/>
                          </a:rPr>
                          <m:t>2</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𝜋</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𝑖</m:t>
                        </m:r>
                      </m:den>
                    </m:f>
                    <m:nary>
                      <m:naryPr>
                        <m:chr m:val="∮"/>
                        <m:limLoc m:val="subSup"/>
                        <m:ctrlPr>
                          <a:rPr lang="en-US" altLang="zh-CN" sz="2800" i="1" dirty="0">
                            <a:latin typeface="Cambria Math" panose="02040503050406030204" pitchFamily="18" charset="0"/>
                            <a:ea typeface="楷体" panose="02010609060101010101" pitchFamily="49" charset="-122"/>
                            <a:cs typeface="Cambria Math" panose="02040503050406030204" pitchFamily="18" charset="0"/>
                          </a:rPr>
                        </m:ctrlPr>
                      </m:naryPr>
                      <m:sub>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𝐶</m:t>
                        </m:r>
                      </m:sub>
                      <m:sup/>
                      <m:e>
                        <m:f>
                          <m:fPr>
                            <m:ctrlPr>
                              <a:rPr lang="en-US" altLang="zh-CN" sz="2800" i="1" dirty="0">
                                <a:latin typeface="Cambria Math" panose="02040503050406030204" pitchFamily="18" charset="0"/>
                                <a:ea typeface="楷体" panose="02010609060101010101" pitchFamily="49" charset="-122"/>
                                <a:cs typeface="Cambria Math" panose="02040503050406030204" pitchFamily="18" charset="0"/>
                              </a:rPr>
                            </m:ctrlPr>
                          </m:fPr>
                          <m:num>
                            <m:sSup>
                              <m:sSupPr>
                                <m:ctrlPr>
                                  <a:rPr lang="en-US" altLang="zh-CN" sz="2800" i="1" dirty="0">
                                    <a:latin typeface="Cambria Math" panose="02040503050406030204" pitchFamily="18" charset="0"/>
                                    <a:ea typeface="楷体" panose="02010609060101010101" pitchFamily="49" charset="-122"/>
                                    <a:cs typeface="Cambria Math" panose="02040503050406030204" pitchFamily="18" charset="0"/>
                                  </a:rPr>
                                </m:ctrlPr>
                              </m:sSupPr>
                              <m:e>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𝑃</m:t>
                                </m:r>
                              </m:e>
                              <m:sup>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sup>
                            </m:sSup>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𝑧</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num>
                          <m:den>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𝑃</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𝑧</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den>
                        </m:f>
                      </m:e>
                    </m:nary>
                    <m:r>
                      <a:rPr lang="en-US" altLang="zh-CN" sz="2800" b="0" i="1" dirty="0" smtClean="0">
                        <a:latin typeface="Cambria Math" panose="02040503050406030204" pitchFamily="18" charset="0"/>
                        <a:ea typeface="楷体" panose="02010609060101010101" pitchFamily="49" charset="-122"/>
                        <a:cs typeface="Cambria Math" panose="02040503050406030204" pitchFamily="18" charset="0"/>
                      </a:rPr>
                      <m:t>𝑑𝑧</m:t>
                    </m:r>
                    <m:r>
                      <a:rPr lang="en-US" altLang="zh-CN" sz="2800" b="0" i="1" dirty="0" smtClean="0">
                        <a:latin typeface="Cambria Math" panose="02040503050406030204" pitchFamily="18" charset="0"/>
                        <a:ea typeface="楷体" panose="02010609060101010101" pitchFamily="49" charset="-122"/>
                        <a:cs typeface="Cambria Math" panose="02040503050406030204" pitchFamily="18" charset="0"/>
                      </a:rPr>
                      <m:t>=</m:t>
                    </m:r>
                    <m:nary>
                      <m:naryPr>
                        <m:chr m:val="∑"/>
                        <m:ctrlPr>
                          <a:rPr lang="en-US" altLang="zh-CN" sz="2800" b="0" i="1" dirty="0" smtClean="0">
                            <a:latin typeface="Cambria Math" panose="02040503050406030204" pitchFamily="18" charset="0"/>
                            <a:ea typeface="楷体" panose="02010609060101010101" pitchFamily="49" charset="-122"/>
                          </a:rPr>
                        </m:ctrlPr>
                      </m:naryPr>
                      <m:sub>
                        <m:r>
                          <m:rPr>
                            <m:brk m:alnAt="23"/>
                          </m:rPr>
                          <a:rPr lang="en-US" altLang="zh-CN" sz="2800" b="0" i="1" dirty="0" smtClean="0">
                            <a:latin typeface="Cambria Math" panose="02040503050406030204" pitchFamily="18" charset="0"/>
                            <a:ea typeface="楷体" panose="02010609060101010101" pitchFamily="49" charset="-122"/>
                          </a:rPr>
                          <m:t>𝑗</m:t>
                        </m:r>
                        <m:r>
                          <a:rPr lang="en-US" altLang="zh-CN" sz="2800" b="0" i="1" dirty="0" smtClean="0">
                            <a:latin typeface="Cambria Math" panose="02040503050406030204" pitchFamily="18" charset="0"/>
                            <a:ea typeface="楷体" panose="02010609060101010101" pitchFamily="49" charset="-122"/>
                          </a:rPr>
                          <m:t>=</m:t>
                        </m:r>
                        <m:r>
                          <a:rPr lang="en-US" altLang="zh-CN" sz="2800" b="0" i="1" dirty="0" smtClean="0">
                            <a:latin typeface="Cambria Math" panose="02040503050406030204" pitchFamily="18" charset="0"/>
                            <a:ea typeface="楷体" panose="02010609060101010101" pitchFamily="49" charset="-122"/>
                          </a:rPr>
                          <m:t>1</m:t>
                        </m:r>
                      </m:sub>
                      <m:sup>
                        <m:r>
                          <a:rPr lang="en-US" altLang="zh-CN" sz="2800" b="0" i="1" dirty="0" smtClean="0">
                            <a:latin typeface="Cambria Math" panose="02040503050406030204" pitchFamily="18" charset="0"/>
                            <a:ea typeface="楷体" panose="02010609060101010101" pitchFamily="49" charset="-122"/>
                          </a:rPr>
                          <m:t>𝑛</m:t>
                        </m:r>
                      </m:sup>
                      <m:e>
                        <m:f>
                          <m:fPr>
                            <m:ctrlPr>
                              <a:rPr lang="en-US" altLang="zh-CN" sz="2800" i="1" dirty="0">
                                <a:latin typeface="Cambria Math" panose="02040503050406030204" pitchFamily="18" charset="0"/>
                                <a:ea typeface="楷体" panose="02010609060101010101" pitchFamily="49" charset="-122"/>
                                <a:cs typeface="Cambria Math" panose="02040503050406030204" pitchFamily="18" charset="0"/>
                              </a:rPr>
                            </m:ctrlPr>
                          </m:fPr>
                          <m:num>
                            <m:r>
                              <a:rPr lang="en-US" altLang="zh-CN" sz="2800" i="1" dirty="0">
                                <a:latin typeface="Cambria Math" panose="02040503050406030204" pitchFamily="18" charset="0"/>
                                <a:ea typeface="楷体" panose="02010609060101010101" pitchFamily="49" charset="-122"/>
                                <a:cs typeface="Cambria Math" panose="02040503050406030204" pitchFamily="18" charset="0"/>
                              </a:rPr>
                              <m:t>1</m:t>
                            </m:r>
                          </m:num>
                          <m:den>
                            <m:r>
                              <a:rPr lang="en-US" altLang="zh-CN" sz="2800" i="1" dirty="0">
                                <a:latin typeface="Cambria Math" panose="02040503050406030204" pitchFamily="18" charset="0"/>
                                <a:ea typeface="楷体" panose="02010609060101010101" pitchFamily="49" charset="-122"/>
                                <a:cs typeface="Cambria Math" panose="02040503050406030204" pitchFamily="18" charset="0"/>
                              </a:rPr>
                              <m:t>2</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𝜋</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𝑖</m:t>
                            </m:r>
                          </m:den>
                        </m:f>
                        <m:nary>
                          <m:naryPr>
                            <m:chr m:val="∮"/>
                            <m:limLoc m:val="subSup"/>
                            <m:ctrlPr>
                              <a:rPr lang="en-US" altLang="zh-CN" sz="2800" i="1" dirty="0">
                                <a:latin typeface="Cambria Math" panose="02040503050406030204" pitchFamily="18" charset="0"/>
                                <a:ea typeface="楷体" panose="02010609060101010101" pitchFamily="49" charset="-122"/>
                                <a:cs typeface="Cambria Math" panose="02040503050406030204" pitchFamily="18" charset="0"/>
                              </a:rPr>
                            </m:ctrlPr>
                          </m:naryPr>
                          <m:sub>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𝐶</m:t>
                            </m:r>
                          </m:sub>
                          <m:sup/>
                          <m:e>
                            <m:f>
                              <m:fPr>
                                <m:ctrlPr>
                                  <a:rPr lang="en-US" altLang="zh-CN" sz="2800" i="1" dirty="0">
                                    <a:latin typeface="Cambria Math" panose="02040503050406030204" pitchFamily="18" charset="0"/>
                                    <a:ea typeface="楷体" panose="02010609060101010101" pitchFamily="49" charset="-122"/>
                                  </a:rPr>
                                </m:ctrlPr>
                              </m:fPr>
                              <m:num>
                                <m:r>
                                  <a:rPr lang="en-US" altLang="zh-CN" sz="2800" i="1" dirty="0">
                                    <a:latin typeface="Cambria Math" panose="02040503050406030204" pitchFamily="18" charset="0"/>
                                    <a:ea typeface="楷体" panose="02010609060101010101" pitchFamily="49" charset="-122"/>
                                  </a:rPr>
                                  <m:t>1</m:t>
                                </m:r>
                              </m:num>
                              <m:den>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𝑧</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sSub>
                                  <m:sSubPr>
                                    <m:ctrlPr>
                                      <a:rPr lang="en-US" altLang="zh-CN" sz="2800" i="1" dirty="0">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𝑎</m:t>
                                    </m:r>
                                  </m:e>
                                  <m:sub>
                                    <m:r>
                                      <a:rPr lang="en-US" altLang="zh-CN" sz="2800" b="0" i="1" dirty="0" smtClean="0">
                                        <a:latin typeface="Cambria Math" panose="02040503050406030204" pitchFamily="18" charset="0"/>
                                        <a:ea typeface="楷体" panose="02010609060101010101" pitchFamily="49" charset="-122"/>
                                        <a:cs typeface="Cambria Math" panose="02040503050406030204" pitchFamily="18" charset="0"/>
                                      </a:rPr>
                                      <m:t>𝑗</m:t>
                                    </m:r>
                                  </m:sub>
                                </m:sSub>
                              </m:den>
                            </m:f>
                            <m:r>
                              <a:rPr lang="en-US" altLang="zh-CN" sz="2800" b="0" i="1" dirty="0" smtClean="0">
                                <a:latin typeface="Cambria Math" panose="02040503050406030204" pitchFamily="18" charset="0"/>
                                <a:ea typeface="楷体" panose="02010609060101010101" pitchFamily="49" charset="-122"/>
                                <a:cs typeface="Cambria Math" panose="02040503050406030204" pitchFamily="18" charset="0"/>
                              </a:rPr>
                              <m:t>𝑑𝑧</m:t>
                            </m:r>
                          </m:e>
                        </m:nary>
                      </m:e>
                    </m:nary>
                  </m:oMath>
                </a14:m>
                <a:r>
                  <a:rPr lang="en-US" altLang="zh-CN" sz="2800" dirty="0">
                    <a:latin typeface="Cambria Math" panose="02040503050406030204" pitchFamily="18" charset="0"/>
                    <a:ea typeface="楷体" panose="02010609060101010101" pitchFamily="49" charset="-122"/>
                    <a:cs typeface="Cambria Math" panose="02040503050406030204" pitchFamily="18" charset="0"/>
                  </a:rPr>
                  <a:t> </a:t>
                </a:r>
                <a:endParaRPr lang="en-US" altLang="zh-CN" sz="2800" dirty="0">
                  <a:latin typeface="Cambria Math" panose="02040503050406030204" pitchFamily="18" charset="0"/>
                  <a:ea typeface="楷体" panose="02010609060101010101" pitchFamily="49" charset="-122"/>
                  <a:cs typeface="Cambria Math" panose="02040503050406030204" pitchFamily="18" charset="0"/>
                </a:endParaRPr>
              </a:p>
            </p:txBody>
          </p:sp>
        </mc:Choice>
        <mc:Fallback>
          <p:sp>
            <p:nvSpPr>
              <p:cNvPr id="5" name="标题 1"/>
              <p:cNvSpPr txBox="1">
                <a:spLocks noRot="1" noChangeAspect="1" noMove="1" noResize="1" noEditPoints="1" noAdjustHandles="1" noChangeArrowheads="1" noChangeShapeType="1" noTextEdit="1"/>
              </p:cNvSpPr>
              <p:nvPr/>
            </p:nvSpPr>
            <p:spPr>
              <a:xfrm>
                <a:off x="719956" y="3557063"/>
                <a:ext cx="5873884" cy="821576"/>
              </a:xfrm>
              <a:prstGeom prst="rect">
                <a:avLst/>
              </a:prstGeom>
              <a:blipFill rotWithShape="1">
                <a:blip r:embed="rId4"/>
                <a:stretch>
                  <a:fillRect l="-9" t="-52" b="3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标题 1"/>
              <p:cNvSpPr txBox="1"/>
              <p:nvPr/>
            </p:nvSpPr>
            <p:spPr>
              <a:xfrm>
                <a:off x="623437" y="4334609"/>
                <a:ext cx="2236603" cy="82157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2800" dirty="0">
                    <a:latin typeface="Cambria Math" panose="02040503050406030204" pitchFamily="18" charset="0"/>
                    <a:ea typeface="楷体" panose="02010609060101010101" pitchFamily="49" charset="-122"/>
                    <a:cs typeface="Cambria Math" panose="02040503050406030204" pitchFamily="18" charset="0"/>
                  </a:rPr>
                  <a:t>若</a:t>
                </a:r>
                <a14:m>
                  <m:oMath xmlns:m="http://schemas.openxmlformats.org/officeDocument/2006/math">
                    <m:sSub>
                      <m:sSubPr>
                        <m:ctrlPr>
                          <a:rPr lang="en-US" altLang="zh-CN" sz="2800" i="1" dirty="0" smtClean="0">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𝑎</m:t>
                        </m:r>
                      </m:e>
                      <m:sub>
                        <m:r>
                          <a:rPr lang="en-US" altLang="zh-CN" sz="2800" b="0" i="1" dirty="0" smtClean="0">
                            <a:latin typeface="Cambria Math" panose="02040503050406030204" pitchFamily="18" charset="0"/>
                            <a:ea typeface="楷体" panose="02010609060101010101" pitchFamily="49" charset="-122"/>
                            <a:cs typeface="Cambria Math" panose="02040503050406030204" pitchFamily="18" charset="0"/>
                          </a:rPr>
                          <m:t>𝑗</m:t>
                        </m:r>
                      </m:sub>
                    </m:sSub>
                  </m:oMath>
                </a14:m>
                <a:r>
                  <a:rPr lang="zh-CN" altLang="en-US" sz="2800" dirty="0">
                    <a:latin typeface="Cambria Math" panose="02040503050406030204" pitchFamily="18" charset="0"/>
                    <a:ea typeface="楷体" panose="02010609060101010101" pitchFamily="49" charset="-122"/>
                    <a:cs typeface="Cambria Math" panose="02040503050406030204" pitchFamily="18" charset="0"/>
                  </a:rPr>
                  <a:t>在</a:t>
                </a:r>
                <a14:m>
                  <m:oMath xmlns:m="http://schemas.openxmlformats.org/officeDocument/2006/math">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𝐶</m:t>
                    </m:r>
                  </m:oMath>
                </a14:m>
                <a:r>
                  <a:rPr lang="zh-CN" altLang="en-US" sz="2800" dirty="0">
                    <a:latin typeface="Cambria Math" panose="02040503050406030204" pitchFamily="18" charset="0"/>
                    <a:ea typeface="楷体" panose="02010609060101010101" pitchFamily="49" charset="-122"/>
                    <a:cs typeface="Cambria Math" panose="02040503050406030204" pitchFamily="18" charset="0"/>
                  </a:rPr>
                  <a:t>外，</a:t>
                </a:r>
                <a:r>
                  <a:rPr lang="en-US" altLang="zh-CN" sz="2800" dirty="0">
                    <a:latin typeface="Cambria Math" panose="02040503050406030204" pitchFamily="18" charset="0"/>
                    <a:ea typeface="楷体" panose="02010609060101010101" pitchFamily="49" charset="-122"/>
                    <a:cs typeface="Cambria Math" panose="02040503050406030204" pitchFamily="18" charset="0"/>
                  </a:rPr>
                  <a:t> </a:t>
                </a:r>
                <a:endParaRPr lang="en-US" altLang="zh-CN" sz="2800" dirty="0">
                  <a:latin typeface="Cambria Math" panose="02040503050406030204" pitchFamily="18" charset="0"/>
                  <a:ea typeface="楷体" panose="02010609060101010101" pitchFamily="49" charset="-122"/>
                  <a:cs typeface="Cambria Math" panose="02040503050406030204" pitchFamily="18" charset="0"/>
                </a:endParaRPr>
              </a:p>
            </p:txBody>
          </p:sp>
        </mc:Choice>
        <mc:Fallback>
          <p:sp>
            <p:nvSpPr>
              <p:cNvPr id="10" name="标题 1"/>
              <p:cNvSpPr txBox="1">
                <a:spLocks noRot="1" noChangeAspect="1" noMove="1" noResize="1" noEditPoints="1" noAdjustHandles="1" noChangeArrowheads="1" noChangeShapeType="1" noTextEdit="1"/>
              </p:cNvSpPr>
              <p:nvPr/>
            </p:nvSpPr>
            <p:spPr>
              <a:xfrm>
                <a:off x="623437" y="4334609"/>
                <a:ext cx="2236603" cy="821576"/>
              </a:xfrm>
              <a:prstGeom prst="rect">
                <a:avLst/>
              </a:prstGeom>
              <a:blipFill rotWithShape="1">
                <a:blip r:embed="rId5"/>
                <a:stretch>
                  <a:fillRect l="-22" t="-12" b="7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标题 1"/>
              <p:cNvSpPr txBox="1"/>
              <p:nvPr/>
            </p:nvSpPr>
            <p:spPr>
              <a:xfrm>
                <a:off x="2500126" y="4402911"/>
                <a:ext cx="2513834" cy="82157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14:m>
                  <m:oMath xmlns:m="http://schemas.openxmlformats.org/officeDocument/2006/math">
                    <m:f>
                      <m:fPr>
                        <m:ctrlPr>
                          <a:rPr lang="en-US" altLang="zh-CN" sz="2800" i="1" dirty="0" smtClean="0">
                            <a:latin typeface="Cambria Math" panose="02040503050406030204" pitchFamily="18" charset="0"/>
                            <a:ea typeface="楷体" panose="02010609060101010101" pitchFamily="49" charset="-122"/>
                          </a:rPr>
                        </m:ctrlPr>
                      </m:fPr>
                      <m:num>
                        <m:r>
                          <a:rPr lang="en-US" altLang="zh-CN" sz="2800" i="1" dirty="0">
                            <a:latin typeface="Cambria Math" panose="02040503050406030204" pitchFamily="18" charset="0"/>
                            <a:ea typeface="楷体" panose="02010609060101010101" pitchFamily="49" charset="-122"/>
                          </a:rPr>
                          <m:t>1</m:t>
                        </m:r>
                      </m:num>
                      <m:den>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𝑧</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sSub>
                          <m:sSubPr>
                            <m:ctrlPr>
                              <a:rPr lang="en-US" altLang="zh-CN" sz="2800" i="1" dirty="0">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𝑎</m:t>
                            </m:r>
                          </m:e>
                          <m:sub>
                            <m:r>
                              <a:rPr lang="en-US" altLang="zh-CN" sz="2800" b="0" i="1" dirty="0" smtClean="0">
                                <a:latin typeface="Cambria Math" panose="02040503050406030204" pitchFamily="18" charset="0"/>
                                <a:ea typeface="楷体" panose="02010609060101010101" pitchFamily="49" charset="-122"/>
                                <a:cs typeface="Cambria Math" panose="02040503050406030204" pitchFamily="18" charset="0"/>
                              </a:rPr>
                              <m:t>𝑗</m:t>
                            </m:r>
                          </m:sub>
                        </m:sSub>
                      </m:den>
                    </m:f>
                    <m:r>
                      <a:rPr lang="en-US" altLang="zh-CN" sz="2800" b="0" i="1" dirty="0" smtClean="0">
                        <a:latin typeface="Cambria Math" panose="02040503050406030204" pitchFamily="18" charset="0"/>
                        <a:ea typeface="楷体" panose="02010609060101010101" pitchFamily="49" charset="-122"/>
                        <a:cs typeface="Cambria Math" panose="02040503050406030204" pitchFamily="18" charset="0"/>
                      </a:rPr>
                      <m:t> </m:t>
                    </m:r>
                  </m:oMath>
                </a14:m>
                <a:r>
                  <a:rPr lang="zh-CN" altLang="en-US" sz="2800" dirty="0">
                    <a:latin typeface="Cambria Math" panose="02040503050406030204" pitchFamily="18" charset="0"/>
                    <a:ea typeface="楷体" panose="02010609060101010101" pitchFamily="49" charset="-122"/>
                    <a:cs typeface="Cambria Math" panose="02040503050406030204" pitchFamily="18" charset="0"/>
                  </a:rPr>
                  <a:t>在</a:t>
                </a:r>
                <a14:m>
                  <m:oMath xmlns:m="http://schemas.openxmlformats.org/officeDocument/2006/math">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𝐶</m:t>
                    </m:r>
                  </m:oMath>
                </a14:m>
                <a:r>
                  <a:rPr lang="zh-CN" altLang="en-US" sz="2800" dirty="0">
                    <a:latin typeface="Cambria Math" panose="02040503050406030204" pitchFamily="18" charset="0"/>
                    <a:ea typeface="楷体" panose="02010609060101010101" pitchFamily="49" charset="-122"/>
                    <a:cs typeface="Cambria Math" panose="02040503050406030204" pitchFamily="18" charset="0"/>
                  </a:rPr>
                  <a:t>内解析</a:t>
                </a:r>
                <a:endParaRPr lang="en-US" altLang="zh-CN" sz="2800" dirty="0">
                  <a:latin typeface="Cambria Math" panose="02040503050406030204" pitchFamily="18" charset="0"/>
                  <a:ea typeface="楷体" panose="02010609060101010101" pitchFamily="49" charset="-122"/>
                  <a:cs typeface="Cambria Math" panose="02040503050406030204" pitchFamily="18" charset="0"/>
                </a:endParaRPr>
              </a:p>
            </p:txBody>
          </p:sp>
        </mc:Choice>
        <mc:Fallback>
          <p:sp>
            <p:nvSpPr>
              <p:cNvPr id="11" name="标题 1"/>
              <p:cNvSpPr txBox="1">
                <a:spLocks noRot="1" noChangeAspect="1" noMove="1" noResize="1" noEditPoints="1" noAdjustHandles="1" noChangeArrowheads="1" noChangeShapeType="1" noTextEdit="1"/>
              </p:cNvSpPr>
              <p:nvPr/>
            </p:nvSpPr>
            <p:spPr>
              <a:xfrm>
                <a:off x="2500126" y="4402911"/>
                <a:ext cx="2513834" cy="821576"/>
              </a:xfrm>
              <a:prstGeom prst="rect">
                <a:avLst/>
              </a:prstGeom>
              <a:blipFill rotWithShape="1">
                <a:blip r:embed="rId6"/>
                <a:stretch>
                  <a:fillRect l="-5" t="-56" b="4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标题 1"/>
              <p:cNvSpPr txBox="1"/>
              <p:nvPr/>
            </p:nvSpPr>
            <p:spPr>
              <a:xfrm>
                <a:off x="4969006" y="4334609"/>
                <a:ext cx="2752594" cy="82157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14:m>
                  <m:oMath xmlns:m="http://schemas.openxmlformats.org/officeDocument/2006/math">
                    <m:r>
                      <a:rPr lang="en-US" altLang="zh-CN" sz="2800" i="1" dirty="0">
                        <a:latin typeface="Cambria Math" panose="02040503050406030204" pitchFamily="18" charset="0"/>
                        <a:ea typeface="Cambria Math" panose="02040503050406030204" pitchFamily="18" charset="0"/>
                        <a:cs typeface="Cambria Math" panose="02040503050406030204" pitchFamily="18" charset="0"/>
                      </a:rPr>
                      <m:t>⇒</m:t>
                    </m:r>
                    <m:nary>
                      <m:naryPr>
                        <m:chr m:val="∮"/>
                        <m:limLoc m:val="subSup"/>
                        <m:ctrlPr>
                          <a:rPr lang="en-US" altLang="zh-CN" sz="2800" i="1" dirty="0">
                            <a:latin typeface="Cambria Math" panose="02040503050406030204" pitchFamily="18" charset="0"/>
                            <a:ea typeface="楷体" panose="02010609060101010101" pitchFamily="49" charset="-122"/>
                            <a:cs typeface="Cambria Math" panose="02040503050406030204" pitchFamily="18" charset="0"/>
                          </a:rPr>
                        </m:ctrlPr>
                      </m:naryPr>
                      <m:sub>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𝐶</m:t>
                        </m:r>
                      </m:sub>
                      <m:sup/>
                      <m:e>
                        <m:f>
                          <m:fPr>
                            <m:ctrlPr>
                              <a:rPr lang="en-US" altLang="zh-CN" sz="2800" i="1" dirty="0">
                                <a:latin typeface="Cambria Math" panose="02040503050406030204" pitchFamily="18" charset="0"/>
                                <a:ea typeface="楷体" panose="02010609060101010101" pitchFamily="49" charset="-122"/>
                              </a:rPr>
                            </m:ctrlPr>
                          </m:fPr>
                          <m:num>
                            <m:r>
                              <a:rPr lang="en-US" altLang="zh-CN" sz="2800" i="1" dirty="0">
                                <a:latin typeface="Cambria Math" panose="02040503050406030204" pitchFamily="18" charset="0"/>
                                <a:ea typeface="楷体" panose="02010609060101010101" pitchFamily="49" charset="-122"/>
                              </a:rPr>
                              <m:t>1</m:t>
                            </m:r>
                          </m:num>
                          <m:den>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𝑧</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sSub>
                              <m:sSubPr>
                                <m:ctrlPr>
                                  <a:rPr lang="en-US" altLang="zh-CN" sz="2800" i="1" dirty="0">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𝑎</m:t>
                                </m:r>
                              </m:e>
                              <m:sub>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𝑗</m:t>
                                </m:r>
                              </m:sub>
                            </m:sSub>
                          </m:den>
                        </m:f>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𝑑𝑧</m:t>
                        </m:r>
                      </m:e>
                    </m:nary>
                    <m:r>
                      <a:rPr lang="en-US" altLang="zh-CN" sz="2800" i="1" dirty="0" smtClean="0">
                        <a:latin typeface="Cambria Math" panose="02040503050406030204" pitchFamily="18" charset="0"/>
                        <a:ea typeface="楷体" panose="02010609060101010101" pitchFamily="49" charset="-122"/>
                        <a:cs typeface="Cambria Math" panose="02040503050406030204" pitchFamily="18" charset="0"/>
                      </a:rPr>
                      <m:t>=</m:t>
                    </m:r>
                  </m:oMath>
                </a14:m>
                <a:r>
                  <a:rPr lang="en-US" altLang="zh-CN" sz="2800" dirty="0">
                    <a:latin typeface="Cambria Math" panose="02040503050406030204" pitchFamily="18" charset="0"/>
                    <a:ea typeface="楷体" panose="02010609060101010101" pitchFamily="49" charset="-122"/>
                    <a:cs typeface="Cambria Math" panose="02040503050406030204" pitchFamily="18" charset="0"/>
                  </a:rPr>
                  <a:t>0</a:t>
                </a:r>
                <a:endParaRPr lang="en-US" altLang="zh-CN" sz="2800" dirty="0">
                  <a:latin typeface="Cambria Math" panose="02040503050406030204" pitchFamily="18" charset="0"/>
                  <a:ea typeface="楷体" panose="02010609060101010101" pitchFamily="49" charset="-122"/>
                  <a:cs typeface="Cambria Math" panose="02040503050406030204" pitchFamily="18" charset="0"/>
                </a:endParaRPr>
              </a:p>
            </p:txBody>
          </p:sp>
        </mc:Choice>
        <mc:Fallback>
          <p:sp>
            <p:nvSpPr>
              <p:cNvPr id="12" name="标题 1"/>
              <p:cNvSpPr txBox="1">
                <a:spLocks noRot="1" noChangeAspect="1" noMove="1" noResize="1" noEditPoints="1" noAdjustHandles="1" noChangeArrowheads="1" noChangeShapeType="1" noTextEdit="1"/>
              </p:cNvSpPr>
              <p:nvPr/>
            </p:nvSpPr>
            <p:spPr>
              <a:xfrm>
                <a:off x="4969006" y="4334609"/>
                <a:ext cx="2752594" cy="821576"/>
              </a:xfrm>
              <a:prstGeom prst="rect">
                <a:avLst/>
              </a:prstGeom>
              <a:blipFill rotWithShape="1">
                <a:blip r:embed="rId7"/>
                <a:stretch>
                  <a:fillRect l="-5" t="-12" b="7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标题 1"/>
              <p:cNvSpPr txBox="1"/>
              <p:nvPr/>
            </p:nvSpPr>
            <p:spPr>
              <a:xfrm>
                <a:off x="664077" y="5203304"/>
                <a:ext cx="1784483" cy="82157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2800" dirty="0">
                    <a:latin typeface="Cambria Math" panose="02040503050406030204" pitchFamily="18" charset="0"/>
                    <a:ea typeface="楷体" panose="02010609060101010101" pitchFamily="49" charset="-122"/>
                    <a:cs typeface="Cambria Math" panose="02040503050406030204" pitchFamily="18" charset="0"/>
                  </a:rPr>
                  <a:t>若</a:t>
                </a:r>
                <a14:m>
                  <m:oMath xmlns:m="http://schemas.openxmlformats.org/officeDocument/2006/math">
                    <m:sSub>
                      <m:sSubPr>
                        <m:ctrlPr>
                          <a:rPr lang="en-US" altLang="zh-CN" sz="2800" i="1" dirty="0" smtClean="0">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𝑎</m:t>
                        </m:r>
                      </m:e>
                      <m:sub>
                        <m:r>
                          <a:rPr lang="en-US" altLang="zh-CN" sz="2800" b="0" i="1" dirty="0" smtClean="0">
                            <a:latin typeface="Cambria Math" panose="02040503050406030204" pitchFamily="18" charset="0"/>
                            <a:ea typeface="楷体" panose="02010609060101010101" pitchFamily="49" charset="-122"/>
                            <a:cs typeface="Cambria Math" panose="02040503050406030204" pitchFamily="18" charset="0"/>
                          </a:rPr>
                          <m:t>𝑗</m:t>
                        </m:r>
                      </m:sub>
                    </m:sSub>
                  </m:oMath>
                </a14:m>
                <a:r>
                  <a:rPr lang="zh-CN" altLang="en-US" sz="2800" dirty="0">
                    <a:latin typeface="Cambria Math" panose="02040503050406030204" pitchFamily="18" charset="0"/>
                    <a:ea typeface="楷体" panose="02010609060101010101" pitchFamily="49" charset="-122"/>
                    <a:cs typeface="Cambria Math" panose="02040503050406030204" pitchFamily="18" charset="0"/>
                  </a:rPr>
                  <a:t>在</a:t>
                </a:r>
                <a14:m>
                  <m:oMath xmlns:m="http://schemas.openxmlformats.org/officeDocument/2006/math">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𝐶</m:t>
                    </m:r>
                  </m:oMath>
                </a14:m>
                <a:r>
                  <a:rPr lang="zh-CN" altLang="en-US" sz="2800" dirty="0">
                    <a:latin typeface="Cambria Math" panose="02040503050406030204" pitchFamily="18" charset="0"/>
                    <a:ea typeface="楷体" panose="02010609060101010101" pitchFamily="49" charset="-122"/>
                    <a:cs typeface="Cambria Math" panose="02040503050406030204" pitchFamily="18" charset="0"/>
                  </a:rPr>
                  <a:t>内</a:t>
                </a:r>
                <a:r>
                  <a:rPr lang="en-US" altLang="zh-CN" sz="2800" dirty="0">
                    <a:latin typeface="Cambria Math" panose="02040503050406030204" pitchFamily="18" charset="0"/>
                    <a:ea typeface="楷体" panose="02010609060101010101" pitchFamily="49" charset="-122"/>
                    <a:cs typeface="Cambria Math" panose="02040503050406030204" pitchFamily="18" charset="0"/>
                  </a:rPr>
                  <a:t> </a:t>
                </a:r>
                <a:endParaRPr lang="en-US" altLang="zh-CN" sz="2800" dirty="0">
                  <a:latin typeface="Cambria Math" panose="02040503050406030204" pitchFamily="18" charset="0"/>
                  <a:ea typeface="楷体" panose="02010609060101010101" pitchFamily="49" charset="-122"/>
                  <a:cs typeface="Cambria Math" panose="02040503050406030204" pitchFamily="18" charset="0"/>
                </a:endParaRPr>
              </a:p>
            </p:txBody>
          </p:sp>
        </mc:Choice>
        <mc:Fallback>
          <p:sp>
            <p:nvSpPr>
              <p:cNvPr id="13" name="标题 1"/>
              <p:cNvSpPr txBox="1">
                <a:spLocks noRot="1" noChangeAspect="1" noMove="1" noResize="1" noEditPoints="1" noAdjustHandles="1" noChangeArrowheads="1" noChangeShapeType="1" noTextEdit="1"/>
              </p:cNvSpPr>
              <p:nvPr/>
            </p:nvSpPr>
            <p:spPr>
              <a:xfrm>
                <a:off x="664077" y="5203304"/>
                <a:ext cx="1784483" cy="821576"/>
              </a:xfrm>
              <a:prstGeom prst="rect">
                <a:avLst/>
              </a:prstGeom>
              <a:blipFill rotWithShape="1">
                <a:blip r:embed="rId8"/>
                <a:stretch>
                  <a:fillRect l="-28" t="-1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标题 1"/>
              <p:cNvSpPr txBox="1"/>
              <p:nvPr/>
            </p:nvSpPr>
            <p:spPr>
              <a:xfrm>
                <a:off x="2302006" y="5208620"/>
                <a:ext cx="5419594" cy="82157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14:m>
                  <m:oMath xmlns:m="http://schemas.openxmlformats.org/officeDocument/2006/math">
                    <m:r>
                      <a:rPr lang="en-US" altLang="zh-CN" sz="2800" i="1" dirty="0">
                        <a:latin typeface="Cambria Math" panose="02040503050406030204" pitchFamily="18" charset="0"/>
                        <a:ea typeface="Cambria Math" panose="02040503050406030204" pitchFamily="18" charset="0"/>
                        <a:cs typeface="Cambria Math" panose="02040503050406030204" pitchFamily="18" charset="0"/>
                      </a:rPr>
                      <m:t>⇒</m:t>
                    </m:r>
                    <m:f>
                      <m:fPr>
                        <m:ctrlPr>
                          <a:rPr lang="en-US" altLang="zh-CN" sz="2800" i="1" dirty="0">
                            <a:latin typeface="Cambria Math" panose="02040503050406030204" pitchFamily="18" charset="0"/>
                            <a:ea typeface="楷体" panose="02010609060101010101" pitchFamily="49" charset="-122"/>
                            <a:cs typeface="Cambria Math" panose="02040503050406030204" pitchFamily="18" charset="0"/>
                          </a:rPr>
                        </m:ctrlPr>
                      </m:fPr>
                      <m:num>
                        <m:r>
                          <a:rPr lang="en-US" altLang="zh-CN" sz="2800" i="1" dirty="0">
                            <a:latin typeface="Cambria Math" panose="02040503050406030204" pitchFamily="18" charset="0"/>
                            <a:ea typeface="楷体" panose="02010609060101010101" pitchFamily="49" charset="-122"/>
                            <a:cs typeface="Cambria Math" panose="02040503050406030204" pitchFamily="18" charset="0"/>
                          </a:rPr>
                          <m:t>1</m:t>
                        </m:r>
                      </m:num>
                      <m:den>
                        <m:r>
                          <a:rPr lang="en-US" altLang="zh-CN" sz="2800" i="1" dirty="0">
                            <a:latin typeface="Cambria Math" panose="02040503050406030204" pitchFamily="18" charset="0"/>
                            <a:ea typeface="楷体" panose="02010609060101010101" pitchFamily="49" charset="-122"/>
                            <a:cs typeface="Cambria Math" panose="02040503050406030204" pitchFamily="18" charset="0"/>
                          </a:rPr>
                          <m:t>2</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𝜋</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𝑖</m:t>
                        </m:r>
                      </m:den>
                    </m:f>
                    <m:nary>
                      <m:naryPr>
                        <m:chr m:val="∮"/>
                        <m:limLoc m:val="subSup"/>
                        <m:ctrlPr>
                          <a:rPr lang="en-US" altLang="zh-CN" sz="2800" i="1" dirty="0">
                            <a:latin typeface="Cambria Math" panose="02040503050406030204" pitchFamily="18" charset="0"/>
                            <a:ea typeface="楷体" panose="02010609060101010101" pitchFamily="49" charset="-122"/>
                            <a:cs typeface="Cambria Math" panose="02040503050406030204" pitchFamily="18" charset="0"/>
                          </a:rPr>
                        </m:ctrlPr>
                      </m:naryPr>
                      <m:sub>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𝐶</m:t>
                        </m:r>
                      </m:sub>
                      <m:sup/>
                      <m:e>
                        <m:f>
                          <m:fPr>
                            <m:ctrlPr>
                              <a:rPr lang="en-US" altLang="zh-CN" sz="2800" i="1" dirty="0">
                                <a:latin typeface="Cambria Math" panose="02040503050406030204" pitchFamily="18" charset="0"/>
                                <a:ea typeface="楷体" panose="02010609060101010101" pitchFamily="49" charset="-122"/>
                              </a:rPr>
                            </m:ctrlPr>
                          </m:fPr>
                          <m:num>
                            <m:r>
                              <a:rPr lang="en-US" altLang="zh-CN" sz="2800" i="1" dirty="0">
                                <a:latin typeface="Cambria Math" panose="02040503050406030204" pitchFamily="18" charset="0"/>
                                <a:ea typeface="楷体" panose="02010609060101010101" pitchFamily="49" charset="-122"/>
                              </a:rPr>
                              <m:t>1</m:t>
                            </m:r>
                          </m:num>
                          <m:den>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𝑧</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sSub>
                              <m:sSubPr>
                                <m:ctrlPr>
                                  <a:rPr lang="en-US" altLang="zh-CN" sz="2800" i="1" dirty="0">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𝑎</m:t>
                                </m:r>
                              </m:e>
                              <m:sub>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𝑗</m:t>
                                </m:r>
                              </m:sub>
                            </m:sSub>
                          </m:den>
                        </m:f>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𝑑𝑧</m:t>
                        </m:r>
                      </m:e>
                    </m:nary>
                    <m:r>
                      <a:rPr lang="en-US" altLang="zh-CN" sz="2800" i="1" dirty="0" smtClean="0">
                        <a:latin typeface="Cambria Math" panose="02040503050406030204" pitchFamily="18" charset="0"/>
                        <a:ea typeface="楷体" panose="02010609060101010101" pitchFamily="49" charset="-122"/>
                        <a:cs typeface="Cambria Math" panose="02040503050406030204" pitchFamily="18" charset="0"/>
                      </a:rPr>
                      <m:t>=</m:t>
                    </m:r>
                    <m:f>
                      <m:fPr>
                        <m:ctrlPr>
                          <a:rPr lang="en-US" altLang="zh-CN" sz="2800" i="1" dirty="0">
                            <a:latin typeface="Cambria Math" panose="02040503050406030204" pitchFamily="18" charset="0"/>
                            <a:ea typeface="楷体" panose="02010609060101010101" pitchFamily="49" charset="-122"/>
                            <a:cs typeface="Cambria Math" panose="02040503050406030204" pitchFamily="18" charset="0"/>
                          </a:rPr>
                        </m:ctrlPr>
                      </m:fPr>
                      <m:num>
                        <m:r>
                          <a:rPr lang="en-US" altLang="zh-CN" sz="2800" i="1" dirty="0">
                            <a:latin typeface="Cambria Math" panose="02040503050406030204" pitchFamily="18" charset="0"/>
                            <a:ea typeface="楷体" panose="02010609060101010101" pitchFamily="49" charset="-122"/>
                            <a:cs typeface="Cambria Math" panose="02040503050406030204" pitchFamily="18" charset="0"/>
                          </a:rPr>
                          <m:t>1</m:t>
                        </m:r>
                      </m:num>
                      <m:den>
                        <m:r>
                          <a:rPr lang="en-US" altLang="zh-CN" sz="2800" i="1" dirty="0">
                            <a:latin typeface="Cambria Math" panose="02040503050406030204" pitchFamily="18" charset="0"/>
                            <a:ea typeface="楷体" panose="02010609060101010101" pitchFamily="49" charset="-122"/>
                            <a:cs typeface="Cambria Math" panose="02040503050406030204" pitchFamily="18" charset="0"/>
                          </a:rPr>
                          <m:t>2</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𝜋</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𝑖</m:t>
                        </m:r>
                      </m:den>
                    </m:f>
                    <m:r>
                      <a:rPr lang="en-US" altLang="zh-CN" sz="2800" i="1" dirty="0" smtClean="0">
                        <a:latin typeface="Cambria Math" panose="02040503050406030204" pitchFamily="18" charset="0"/>
                        <a:ea typeface="Cambria Math" panose="02040503050406030204" pitchFamily="18" charset="0"/>
                        <a:cs typeface="Cambria Math" panose="02040503050406030204" pitchFamily="18" charset="0"/>
                      </a:rPr>
                      <m:t>∙</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2</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𝜋</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𝑖</m:t>
                    </m:r>
                    <m:r>
                      <a:rPr lang="en-US" altLang="zh-CN" sz="2800" i="1" dirty="0" smtClean="0">
                        <a:latin typeface="Cambria Math" panose="02040503050406030204" pitchFamily="18" charset="0"/>
                        <a:ea typeface="楷体" panose="02010609060101010101" pitchFamily="49" charset="-122"/>
                        <a:cs typeface="Cambria Math" panose="02040503050406030204" pitchFamily="18" charset="0"/>
                      </a:rPr>
                      <m:t>=</m:t>
                    </m:r>
                  </m:oMath>
                </a14:m>
                <a:r>
                  <a:rPr lang="en-US" altLang="zh-CN" sz="2800" dirty="0">
                    <a:latin typeface="Cambria Math" panose="02040503050406030204" pitchFamily="18" charset="0"/>
                    <a:ea typeface="楷体" panose="02010609060101010101" pitchFamily="49" charset="-122"/>
                    <a:cs typeface="Cambria Math" panose="02040503050406030204" pitchFamily="18" charset="0"/>
                  </a:rPr>
                  <a:t>1</a:t>
                </a:r>
                <a:endParaRPr lang="en-US" altLang="zh-CN" sz="2800" dirty="0">
                  <a:latin typeface="Cambria Math" panose="02040503050406030204" pitchFamily="18" charset="0"/>
                  <a:ea typeface="楷体" panose="02010609060101010101" pitchFamily="49" charset="-122"/>
                  <a:cs typeface="Cambria Math" panose="02040503050406030204" pitchFamily="18" charset="0"/>
                </a:endParaRPr>
              </a:p>
            </p:txBody>
          </p:sp>
        </mc:Choice>
        <mc:Fallback>
          <p:sp>
            <p:nvSpPr>
              <p:cNvPr id="15" name="标题 1"/>
              <p:cNvSpPr txBox="1">
                <a:spLocks noRot="1" noChangeAspect="1" noMove="1" noResize="1" noEditPoints="1" noAdjustHandles="1" noChangeArrowheads="1" noChangeShapeType="1" noTextEdit="1"/>
              </p:cNvSpPr>
              <p:nvPr/>
            </p:nvSpPr>
            <p:spPr>
              <a:xfrm>
                <a:off x="2302006" y="5208620"/>
                <a:ext cx="5419594" cy="821576"/>
              </a:xfrm>
              <a:prstGeom prst="rect">
                <a:avLst/>
              </a:prstGeom>
              <a:blipFill rotWithShape="1">
                <a:blip r:embed="rId9"/>
                <a:stretch>
                  <a:fillRect l="-2" t="-43" b="2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标题 1"/>
              <p:cNvSpPr txBox="1"/>
              <p:nvPr/>
            </p:nvSpPr>
            <p:spPr>
              <a:xfrm>
                <a:off x="664077" y="5962366"/>
                <a:ext cx="8241163" cy="82157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14:m>
                  <m:oMath xmlns:m="http://schemas.openxmlformats.org/officeDocument/2006/math">
                    <m:r>
                      <a:rPr lang="en-US" altLang="zh-CN" sz="2800" i="1" dirty="0" smtClean="0">
                        <a:latin typeface="Cambria Math" panose="02040503050406030204" pitchFamily="18" charset="0"/>
                        <a:ea typeface="Cambria Math" panose="02040503050406030204" pitchFamily="18" charset="0"/>
                        <a:cs typeface="Cambria Math" panose="02040503050406030204" pitchFamily="18" charset="0"/>
                      </a:rPr>
                      <m:t>∴</m:t>
                    </m:r>
                    <m:f>
                      <m:fPr>
                        <m:ctrlPr>
                          <a:rPr lang="en-US" altLang="zh-CN" sz="2800" i="1" dirty="0">
                            <a:latin typeface="Cambria Math" panose="02040503050406030204" pitchFamily="18" charset="0"/>
                            <a:ea typeface="楷体" panose="02010609060101010101" pitchFamily="49" charset="-122"/>
                            <a:cs typeface="Cambria Math" panose="02040503050406030204" pitchFamily="18" charset="0"/>
                          </a:rPr>
                        </m:ctrlPr>
                      </m:fPr>
                      <m:num>
                        <m:r>
                          <a:rPr lang="en-US" altLang="zh-CN" sz="2800" i="1" dirty="0">
                            <a:latin typeface="Cambria Math" panose="02040503050406030204" pitchFamily="18" charset="0"/>
                            <a:ea typeface="楷体" panose="02010609060101010101" pitchFamily="49" charset="-122"/>
                            <a:cs typeface="Cambria Math" panose="02040503050406030204" pitchFamily="18" charset="0"/>
                          </a:rPr>
                          <m:t>1</m:t>
                        </m:r>
                      </m:num>
                      <m:den>
                        <m:r>
                          <a:rPr lang="en-US" altLang="zh-CN" sz="2800" i="1" dirty="0">
                            <a:latin typeface="Cambria Math" panose="02040503050406030204" pitchFamily="18" charset="0"/>
                            <a:ea typeface="楷体" panose="02010609060101010101" pitchFamily="49" charset="-122"/>
                            <a:cs typeface="Cambria Math" panose="02040503050406030204" pitchFamily="18" charset="0"/>
                          </a:rPr>
                          <m:t>2</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𝜋</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𝑖</m:t>
                        </m:r>
                      </m:den>
                    </m:f>
                    <m:nary>
                      <m:naryPr>
                        <m:chr m:val="∮"/>
                        <m:limLoc m:val="subSup"/>
                        <m:ctrlPr>
                          <a:rPr lang="en-US" altLang="zh-CN" sz="2800" i="1" dirty="0">
                            <a:latin typeface="Cambria Math" panose="02040503050406030204" pitchFamily="18" charset="0"/>
                            <a:ea typeface="楷体" panose="02010609060101010101" pitchFamily="49" charset="-122"/>
                            <a:cs typeface="Cambria Math" panose="02040503050406030204" pitchFamily="18" charset="0"/>
                          </a:rPr>
                        </m:ctrlPr>
                      </m:naryPr>
                      <m:sub>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𝐶</m:t>
                        </m:r>
                      </m:sub>
                      <m:sup/>
                      <m:e>
                        <m:f>
                          <m:fPr>
                            <m:ctrlPr>
                              <a:rPr lang="en-US" altLang="zh-CN" sz="2800" i="1" dirty="0">
                                <a:latin typeface="Cambria Math" panose="02040503050406030204" pitchFamily="18" charset="0"/>
                                <a:ea typeface="楷体" panose="02010609060101010101" pitchFamily="49" charset="-122"/>
                                <a:cs typeface="Cambria Math" panose="02040503050406030204" pitchFamily="18" charset="0"/>
                              </a:rPr>
                            </m:ctrlPr>
                          </m:fPr>
                          <m:num>
                            <m:sSup>
                              <m:sSupPr>
                                <m:ctrlPr>
                                  <a:rPr lang="en-US" altLang="zh-CN" sz="2800" i="1" dirty="0">
                                    <a:latin typeface="Cambria Math" panose="02040503050406030204" pitchFamily="18" charset="0"/>
                                    <a:ea typeface="楷体" panose="02010609060101010101" pitchFamily="49" charset="-122"/>
                                    <a:cs typeface="Cambria Math" panose="02040503050406030204" pitchFamily="18" charset="0"/>
                                  </a:rPr>
                                </m:ctrlPr>
                              </m:sSupPr>
                              <m:e>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𝑃</m:t>
                                </m:r>
                              </m:e>
                              <m:sup>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sup>
                            </m:sSup>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𝑧</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num>
                          <m:den>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𝑃</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𝑧</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den>
                        </m:f>
                      </m:e>
                    </m:nary>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𝑑𝑧</m:t>
                    </m:r>
                    <m:r>
                      <m:rPr>
                        <m:nor/>
                      </m:rPr>
                      <a:rPr lang="zh-CN" altLang="en-US" sz="2800" dirty="0">
                        <a:latin typeface="Cambria Math" panose="02040503050406030204" pitchFamily="18" charset="0"/>
                        <a:ea typeface="楷体" panose="02010609060101010101" pitchFamily="49" charset="-122"/>
                        <a:cs typeface="Cambria Math" panose="02040503050406030204" pitchFamily="18" charset="0"/>
                      </a:rPr>
                      <m:t>等于位于</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𝐶</m:t>
                    </m:r>
                    <m:r>
                      <m:rPr>
                        <m:nor/>
                      </m:rPr>
                      <a:rPr lang="zh-CN" altLang="en-US" sz="2800" dirty="0">
                        <a:latin typeface="Cambria Math" panose="02040503050406030204" pitchFamily="18" charset="0"/>
                        <a:ea typeface="楷体" panose="02010609060101010101" pitchFamily="49" charset="-122"/>
                        <a:cs typeface="Cambria Math" panose="02040503050406030204" pitchFamily="18" charset="0"/>
                      </a:rPr>
                      <m:t>内部的</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𝑃</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𝑧</m:t>
                    </m:r>
                    <m:r>
                      <a:rPr lang="en-US" altLang="zh-CN" sz="2800" i="1" dirty="0">
                        <a:latin typeface="Cambria Math" panose="02040503050406030204" pitchFamily="18" charset="0"/>
                        <a:ea typeface="楷体" panose="02010609060101010101" pitchFamily="49" charset="-122"/>
                        <a:cs typeface="Cambria Math" panose="02040503050406030204" pitchFamily="18" charset="0"/>
                      </a:rPr>
                      <m:t>)</m:t>
                    </m:r>
                    <m:r>
                      <m:rPr>
                        <m:nor/>
                      </m:rPr>
                      <a:rPr lang="zh-CN" altLang="en-US" sz="2800" dirty="0">
                        <a:latin typeface="Cambria Math" panose="02040503050406030204" pitchFamily="18" charset="0"/>
                        <a:ea typeface="楷体" panose="02010609060101010101" pitchFamily="49" charset="-122"/>
                        <a:cs typeface="Cambria Math" panose="02040503050406030204" pitchFamily="18" charset="0"/>
                      </a:rPr>
                      <m:t>的零点个数</m:t>
                    </m:r>
                  </m:oMath>
                </a14:m>
                <a:r>
                  <a:rPr lang="en-US" altLang="zh-CN" sz="2800" dirty="0">
                    <a:latin typeface="Cambria Math" panose="02040503050406030204" pitchFamily="18" charset="0"/>
                    <a:ea typeface="楷体" panose="02010609060101010101" pitchFamily="49" charset="-122"/>
                    <a:cs typeface="Cambria Math" panose="02040503050406030204" pitchFamily="18" charset="0"/>
                  </a:rPr>
                  <a:t> </a:t>
                </a:r>
                <a:endParaRPr lang="en-US" altLang="zh-CN" sz="2800" dirty="0">
                  <a:latin typeface="Cambria Math" panose="02040503050406030204" pitchFamily="18" charset="0"/>
                  <a:ea typeface="楷体" panose="02010609060101010101" pitchFamily="49" charset="-122"/>
                  <a:cs typeface="Cambria Math" panose="02040503050406030204" pitchFamily="18" charset="0"/>
                </a:endParaRPr>
              </a:p>
            </p:txBody>
          </p:sp>
        </mc:Choice>
        <mc:Fallback>
          <p:sp>
            <p:nvSpPr>
              <p:cNvPr id="16" name="标题 1"/>
              <p:cNvSpPr txBox="1">
                <a:spLocks noRot="1" noChangeAspect="1" noMove="1" noResize="1" noEditPoints="1" noAdjustHandles="1" noChangeArrowheads="1" noChangeShapeType="1" noTextEdit="1"/>
              </p:cNvSpPr>
              <p:nvPr/>
            </p:nvSpPr>
            <p:spPr>
              <a:xfrm>
                <a:off x="664077" y="5962366"/>
                <a:ext cx="8241163" cy="821576"/>
              </a:xfrm>
              <a:prstGeom prst="rect">
                <a:avLst/>
              </a:prstGeom>
              <a:blipFill rotWithShape="1">
                <a:blip r:embed="rId10"/>
                <a:stretch>
                  <a:fillRect l="-6" t="-43" b="29"/>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P spid="4" grpId="0"/>
      <p:bldP spid="5" grpId="0"/>
      <p:bldP spid="10" grpId="0"/>
      <p:bldP spid="11" grpId="0"/>
      <p:bldP spid="12" grpId="0"/>
      <p:bldP spid="13" grpId="0"/>
      <p:bldP spid="15" grpId="0"/>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587876" y="3429000"/>
            <a:ext cx="8126214" cy="88253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altLang="zh-CN" sz="2400" dirty="0">
              <a:solidFill>
                <a:srgbClr val="FF0000"/>
              </a:solidFill>
              <a:latin typeface="楷体" panose="02010609060101010101" pitchFamily="49" charset="-122"/>
              <a:ea typeface="楷体" panose="02010609060101010101" pitchFamily="49" charset="-122"/>
            </a:endParaRPr>
          </a:p>
        </p:txBody>
      </p:sp>
      <p:sp>
        <p:nvSpPr>
          <p:cNvPr id="9" name="标题 1"/>
          <p:cNvSpPr txBox="1"/>
          <p:nvPr/>
        </p:nvSpPr>
        <p:spPr>
          <a:xfrm>
            <a:off x="284313" y="1117900"/>
            <a:ext cx="8762365" cy="116586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0" fontAlgn="auto">
              <a:lnSpc>
                <a:spcPct val="110000"/>
              </a:lnSpc>
            </a:pPr>
            <a:r>
              <a:rPr lang="en-US" altLang="zh-CN" sz="3000" dirty="0">
                <a:latin typeface="楷体" panose="02010609060101010101" pitchFamily="49" charset="-122"/>
                <a:ea typeface="楷体" panose="02010609060101010101" pitchFamily="49" charset="-122"/>
              </a:rPr>
              <a:t>   </a:t>
            </a:r>
            <a:r>
              <a:rPr lang="zh-CN" altLang="en-US" sz="3000" dirty="0">
                <a:latin typeface="楷体" panose="02010609060101010101" pitchFamily="49" charset="-122"/>
                <a:ea typeface="楷体" panose="02010609060101010101" pitchFamily="49" charset="-122"/>
              </a:rPr>
              <a:t>柯西积分公式是一把钥匙，它开启了许多方法与定理：</a:t>
            </a:r>
            <a:endParaRPr lang="zh-CN" altLang="en-US" sz="3000" dirty="0">
              <a:latin typeface="楷体" panose="02010609060101010101" pitchFamily="49" charset="-122"/>
              <a:ea typeface="楷体" panose="02010609060101010101" pitchFamily="49" charset="-122"/>
            </a:endParaRPr>
          </a:p>
        </p:txBody>
      </p:sp>
      <p:sp>
        <p:nvSpPr>
          <p:cNvPr id="11" name="标题 1"/>
          <p:cNvSpPr txBox="1"/>
          <p:nvPr/>
        </p:nvSpPr>
        <p:spPr>
          <a:xfrm>
            <a:off x="284313" y="454960"/>
            <a:ext cx="2660650" cy="73215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rPr>
              <a:t>题外话：</a:t>
            </a:r>
            <a:endParaRPr lang="zh-CN" altLang="en-US" sz="3000" dirty="0">
              <a:latin typeface="楷体" panose="02010609060101010101" pitchFamily="49" charset="-122"/>
              <a:ea typeface="楷体" panose="02010609060101010101" pitchFamily="49" charset="-122"/>
            </a:endParaRPr>
          </a:p>
        </p:txBody>
      </p:sp>
      <p:sp>
        <p:nvSpPr>
          <p:cNvPr id="2" name="标题 1"/>
          <p:cNvSpPr txBox="1"/>
          <p:nvPr/>
        </p:nvSpPr>
        <p:spPr>
          <a:xfrm>
            <a:off x="205573" y="2467275"/>
            <a:ext cx="8762365" cy="108204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fontAlgn="auto">
              <a:lnSpc>
                <a:spcPct val="110000"/>
              </a:lnSpc>
              <a:buFont typeface="Arial" panose="020B0604020202020204" pitchFamily="34" charset="0"/>
              <a:buChar char="•"/>
            </a:pPr>
            <a:r>
              <a:rPr lang="zh-CN" altLang="en-US" sz="3000" dirty="0">
                <a:latin typeface="楷体" panose="02010609060101010101" pitchFamily="49" charset="-122"/>
                <a:ea typeface="楷体" panose="02010609060101010101" pitchFamily="49" charset="-122"/>
              </a:rPr>
              <a:t>刻画了解析函数式的有一种定义，让解析函数式能够单独脱离于实函数式；</a:t>
            </a:r>
            <a:endParaRPr lang="zh-CN" altLang="en-US" sz="3000" dirty="0">
              <a:latin typeface="楷体" panose="02010609060101010101" pitchFamily="49" charset="-122"/>
              <a:ea typeface="楷体" panose="02010609060101010101" pitchFamily="49" charset="-122"/>
            </a:endParaRPr>
          </a:p>
        </p:txBody>
      </p:sp>
      <p:sp>
        <p:nvSpPr>
          <p:cNvPr id="4" name="标题 1"/>
          <p:cNvSpPr txBox="1"/>
          <p:nvPr/>
        </p:nvSpPr>
        <p:spPr>
          <a:xfrm>
            <a:off x="284313" y="3732195"/>
            <a:ext cx="8762365" cy="103060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fontAlgn="auto">
              <a:lnSpc>
                <a:spcPct val="110000"/>
              </a:lnSpc>
              <a:buFont typeface="Arial" panose="020B0604020202020204" pitchFamily="34" charset="0"/>
              <a:buChar char="•"/>
            </a:pPr>
            <a:r>
              <a:rPr lang="zh-CN" altLang="en-US" sz="3000" dirty="0">
                <a:latin typeface="楷体" panose="02010609060101010101" pitchFamily="49" charset="-122"/>
                <a:ea typeface="楷体" panose="02010609060101010101" pitchFamily="49" charset="-122"/>
              </a:rPr>
              <a:t>通过柯西积分公式可以把解析函数在简单闭曲线</a:t>
            </a:r>
            <a:r>
              <a:rPr lang="en-US" altLang="zh-CN" sz="3000" dirty="0">
                <a:latin typeface="楷体" panose="02010609060101010101" pitchFamily="49" charset="-122"/>
                <a:ea typeface="楷体" panose="02010609060101010101" pitchFamily="49" charset="-122"/>
              </a:rPr>
              <a:t>C</a:t>
            </a:r>
            <a:r>
              <a:rPr lang="zh-CN" altLang="en-US" sz="3000" dirty="0">
                <a:latin typeface="楷体" panose="02010609060101010101" pitchFamily="49" charset="-122"/>
                <a:ea typeface="楷体" panose="02010609060101010101" pitchFamily="49" charset="-122"/>
              </a:rPr>
              <a:t>的内部任一点处的值用边界上的值表示；</a:t>
            </a:r>
            <a:endParaRPr lang="zh-CN" altLang="en-US" sz="3000" dirty="0">
              <a:latin typeface="楷体" panose="02010609060101010101" pitchFamily="49" charset="-122"/>
              <a:ea typeface="楷体" panose="02010609060101010101" pitchFamily="49" charset="-122"/>
            </a:endParaRPr>
          </a:p>
        </p:txBody>
      </p:sp>
      <p:sp>
        <p:nvSpPr>
          <p:cNvPr id="6" name="标题 1"/>
          <p:cNvSpPr txBox="1"/>
          <p:nvPr/>
        </p:nvSpPr>
        <p:spPr>
          <a:xfrm>
            <a:off x="284313" y="4945680"/>
            <a:ext cx="8762365" cy="160591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fontAlgn="auto">
              <a:lnSpc>
                <a:spcPct val="110000"/>
              </a:lnSpc>
              <a:buFont typeface="Arial" panose="020B0604020202020204" pitchFamily="34" charset="0"/>
              <a:buChar char="•"/>
            </a:pPr>
            <a:r>
              <a:rPr lang="zh-CN" altLang="en-US" sz="3000" dirty="0">
                <a:latin typeface="楷体" panose="02010609060101010101" pitchFamily="49" charset="-122"/>
                <a:ea typeface="楷体" panose="02010609060101010101" pitchFamily="49" charset="-122"/>
              </a:rPr>
              <a:t>柯西积分公式不但提供了计算某些复变函数沿闭曲线积分的一种方法，还给出了解析函数的一个积分表达式</a:t>
            </a:r>
            <a:endParaRPr lang="zh-CN" altLang="en-US" sz="3000" dirty="0">
              <a:latin typeface="楷体" panose="02010609060101010101" pitchFamily="49" charset="-122"/>
              <a:ea typeface="楷体" panose="02010609060101010101" pitchFamily="49" charset="-122"/>
            </a:endParaRPr>
          </a:p>
        </p:txBody>
      </p:sp>
      <p:grpSp>
        <p:nvGrpSpPr>
          <p:cNvPr id="10" name="组合 9"/>
          <p:cNvGrpSpPr/>
          <p:nvPr/>
        </p:nvGrpSpPr>
        <p:grpSpPr>
          <a:xfrm>
            <a:off x="0" y="82323"/>
            <a:ext cx="9088711" cy="516645"/>
            <a:chOff x="0" y="82323"/>
            <a:chExt cx="9088711" cy="516645"/>
          </a:xfrm>
        </p:grpSpPr>
        <p:sp>
          <p:nvSpPr>
            <p:cNvPr id="12"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2.5 </a:t>
              </a:r>
              <a:r>
                <a:rPr lang="en-US" altLang="zh-CN" sz="1800" b="1" i="1" dirty="0">
                  <a:latin typeface="楷体" panose="02010609060101010101" pitchFamily="49" charset="-122"/>
                  <a:ea typeface="楷体" panose="02010609060101010101" pitchFamily="49" charset="-122"/>
                </a:rPr>
                <a:t>Cauchy</a:t>
              </a:r>
              <a:r>
                <a:rPr lang="zh-CN" altLang="en-US" sz="1800" b="1" dirty="0">
                  <a:latin typeface="楷体" panose="02010609060101010101" pitchFamily="49" charset="-122"/>
                  <a:ea typeface="楷体" panose="02010609060101010101" pitchFamily="49" charset="-122"/>
                </a:rPr>
                <a:t>型积分公式</a:t>
              </a:r>
              <a:endParaRPr lang="zh-CN" altLang="en-US" sz="1800" b="1" dirty="0">
                <a:latin typeface="楷体" panose="02010609060101010101" pitchFamily="49" charset="-122"/>
                <a:ea typeface="楷体" panose="02010609060101010101" pitchFamily="49" charset="-122"/>
              </a:endParaRPr>
            </a:p>
          </p:txBody>
        </p:sp>
        <p:cxnSp>
          <p:nvCxnSpPr>
            <p:cNvPr id="13" name="直接连接符 12"/>
            <p:cNvCxnSpPr/>
            <p:nvPr/>
          </p:nvCxnSpPr>
          <p:spPr>
            <a:xfrm flipV="1">
              <a:off x="0" y="573451"/>
              <a:ext cx="9088711" cy="25517"/>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307" y="531629"/>
            <a:ext cx="4281805" cy="942975"/>
          </a:xfrm>
        </p:spPr>
        <p:txBody>
          <a:bodyPr>
            <a:normAutofit/>
          </a:bodyPr>
          <a:lstStyle/>
          <a:p>
            <a:r>
              <a:rPr lang="zh-CN" altLang="en-US" sz="3600" b="1" dirty="0">
                <a:latin typeface="楷体" panose="02010609060101010101" pitchFamily="49" charset="-122"/>
                <a:ea typeface="楷体" panose="02010609060101010101" pitchFamily="49" charset="-122"/>
              </a:rPr>
              <a:t>四、高阶导数公式</a:t>
            </a:r>
            <a:endParaRPr lang="zh-CN" altLang="en-US" sz="3600" b="1" dirty="0">
              <a:latin typeface="楷体" panose="02010609060101010101" pitchFamily="49" charset="-122"/>
              <a:ea typeface="楷体" panose="02010609060101010101" pitchFamily="49" charset="-122"/>
            </a:endParaRPr>
          </a:p>
        </p:txBody>
      </p:sp>
      <p:sp>
        <p:nvSpPr>
          <p:cNvPr id="7" name="标题 1"/>
          <p:cNvSpPr txBox="1"/>
          <p:nvPr/>
        </p:nvSpPr>
        <p:spPr>
          <a:xfrm>
            <a:off x="175407" y="1190029"/>
            <a:ext cx="8536940" cy="69464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cs typeface="楷体" panose="02010609060101010101" pitchFamily="49" charset="-122"/>
              </a:rPr>
              <a:t>利用柯西积分公式，有关于解析函数重要的结论：</a:t>
            </a:r>
            <a:endParaRPr lang="en-US" altLang="zh-CN" sz="3000" dirty="0">
              <a:latin typeface="楷体" panose="02010609060101010101" pitchFamily="49" charset="-122"/>
              <a:ea typeface="楷体" panose="02010609060101010101" pitchFamily="49" charset="-122"/>
              <a:cs typeface="楷体" panose="02010609060101010101" pitchFamily="49" charset="-122"/>
            </a:endParaRPr>
          </a:p>
        </p:txBody>
      </p:sp>
      <p:sp>
        <p:nvSpPr>
          <p:cNvPr id="6" name="标题 1"/>
          <p:cNvSpPr txBox="1"/>
          <p:nvPr/>
        </p:nvSpPr>
        <p:spPr>
          <a:xfrm>
            <a:off x="275885" y="1826852"/>
            <a:ext cx="8536940" cy="117157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000" dirty="0">
                <a:solidFill>
                  <a:srgbClr val="FF0000"/>
                </a:solidFill>
                <a:latin typeface="楷体" panose="02010609060101010101" pitchFamily="49" charset="-122"/>
                <a:ea typeface="楷体" panose="02010609060101010101" pitchFamily="49" charset="-122"/>
              </a:rPr>
              <a:t>解析函数在其解析区域内有任意阶导数，并且这些导数也可以通过函数在边界上的值表示出来</a:t>
            </a:r>
            <a:r>
              <a:rPr lang="zh-CN" altLang="en-US" sz="3000" dirty="0">
                <a:latin typeface="楷体" panose="02010609060101010101" pitchFamily="49" charset="-122"/>
                <a:ea typeface="楷体" panose="02010609060101010101" pitchFamily="49" charset="-122"/>
              </a:rPr>
              <a:t>。</a:t>
            </a:r>
            <a:endParaRPr lang="en-US" altLang="zh-CN" sz="3000" dirty="0">
              <a:latin typeface="楷体" panose="02010609060101010101" pitchFamily="49" charset="-122"/>
              <a:ea typeface="楷体" panose="02010609060101010101" pitchFamily="49" charset="-122"/>
            </a:endParaRPr>
          </a:p>
        </p:txBody>
      </p:sp>
      <p:sp>
        <p:nvSpPr>
          <p:cNvPr id="8" name="标题 1"/>
          <p:cNvSpPr txBox="1"/>
          <p:nvPr/>
        </p:nvSpPr>
        <p:spPr>
          <a:xfrm>
            <a:off x="275885" y="2913203"/>
            <a:ext cx="1458428" cy="478093"/>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rPr>
              <a:t>具体有</a:t>
            </a:r>
            <a:endParaRPr lang="zh-CN" altLang="en-US" sz="3000" dirty="0">
              <a:latin typeface="楷体" panose="02010609060101010101" pitchFamily="49" charset="-122"/>
              <a:ea typeface="楷体" panose="02010609060101010101" pitchFamily="49" charset="-122"/>
            </a:endParaRPr>
          </a:p>
        </p:txBody>
      </p:sp>
      <p:grpSp>
        <p:nvGrpSpPr>
          <p:cNvPr id="9" name="组合 8"/>
          <p:cNvGrpSpPr/>
          <p:nvPr/>
        </p:nvGrpSpPr>
        <p:grpSpPr>
          <a:xfrm>
            <a:off x="0" y="82323"/>
            <a:ext cx="9088711" cy="516645"/>
            <a:chOff x="0" y="82323"/>
            <a:chExt cx="9088711" cy="516645"/>
          </a:xfrm>
        </p:grpSpPr>
        <p:sp>
          <p:nvSpPr>
            <p:cNvPr id="10"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2.5 </a:t>
              </a:r>
              <a:r>
                <a:rPr lang="en-US" altLang="zh-CN" sz="1800" b="1" i="1" dirty="0">
                  <a:latin typeface="楷体" panose="02010609060101010101" pitchFamily="49" charset="-122"/>
                  <a:ea typeface="楷体" panose="02010609060101010101" pitchFamily="49" charset="-122"/>
                </a:rPr>
                <a:t>Cauchy</a:t>
              </a:r>
              <a:r>
                <a:rPr lang="zh-CN" altLang="en-US" sz="1800" b="1" dirty="0">
                  <a:latin typeface="楷体" panose="02010609060101010101" pitchFamily="49" charset="-122"/>
                  <a:ea typeface="楷体" panose="02010609060101010101" pitchFamily="49" charset="-122"/>
                </a:rPr>
                <a:t>型积分公式</a:t>
              </a:r>
              <a:endParaRPr lang="zh-CN" altLang="en-US" sz="1800" b="1" dirty="0">
                <a:latin typeface="楷体" panose="02010609060101010101" pitchFamily="49" charset="-122"/>
                <a:ea typeface="楷体" panose="02010609060101010101" pitchFamily="49" charset="-122"/>
              </a:endParaRPr>
            </a:p>
          </p:txBody>
        </p:sp>
        <p:cxnSp>
          <p:nvCxnSpPr>
            <p:cNvPr id="11" name="直接连接符 10"/>
            <p:cNvCxnSpPr/>
            <p:nvPr/>
          </p:nvCxnSpPr>
          <p:spPr>
            <a:xfrm flipV="1">
              <a:off x="0" y="573451"/>
              <a:ext cx="9088711" cy="25517"/>
            </a:xfrm>
            <a:prstGeom prst="line">
              <a:avLst/>
            </a:prstGeom>
            <a:ln w="1270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12" name="标题 1"/>
              <p:cNvSpPr txBox="1"/>
              <p:nvPr/>
            </p:nvSpPr>
            <p:spPr>
              <a:xfrm>
                <a:off x="1511935" y="2859831"/>
                <a:ext cx="3698240" cy="58483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1" i="1" smtClean="0">
                        <a:solidFill>
                          <a:srgbClr val="FF0000"/>
                        </a:solidFill>
                        <a:latin typeface="Cambria Math" panose="02040503050406030204" pitchFamily="18" charset="0"/>
                        <a:ea typeface="楷体" panose="02010609060101010101" pitchFamily="49" charset="-122"/>
                      </a:rPr>
                      <m:t>𝑻𝒉𝒎</m:t>
                    </m:r>
                  </m:oMath>
                </a14:m>
                <a:r>
                  <a:rPr lang="en-US" altLang="zh-CN" sz="3000" b="1" dirty="0">
                    <a:solidFill>
                      <a:srgbClr val="FF0000"/>
                    </a:solidFill>
                    <a:latin typeface="楷体" panose="02010609060101010101" pitchFamily="49" charset="-122"/>
                    <a:ea typeface="楷体" panose="02010609060101010101" pitchFamily="49" charset="-122"/>
                  </a:rPr>
                  <a:t>(</a:t>
                </a:r>
                <a:r>
                  <a:rPr lang="zh-CN" altLang="en-US" sz="3000" b="1" dirty="0">
                    <a:solidFill>
                      <a:srgbClr val="FF0000"/>
                    </a:solidFill>
                    <a:latin typeface="楷体" panose="02010609060101010101" pitchFamily="49" charset="-122"/>
                    <a:ea typeface="楷体" panose="02010609060101010101" pitchFamily="49" charset="-122"/>
                  </a:rPr>
                  <a:t>高阶导数公式</a:t>
                </a:r>
                <a:r>
                  <a:rPr lang="en-US" altLang="zh-CN" sz="3000" b="1" dirty="0">
                    <a:solidFill>
                      <a:srgbClr val="FF0000"/>
                    </a:solidFill>
                    <a:latin typeface="楷体" panose="02010609060101010101" pitchFamily="49" charset="-122"/>
                    <a:ea typeface="楷体" panose="02010609060101010101" pitchFamily="49" charset="-122"/>
                  </a:rPr>
                  <a:t>)</a:t>
                </a:r>
                <a:endParaRPr lang="en-US" altLang="zh-CN" sz="3000" b="1" dirty="0">
                  <a:latin typeface="楷体" panose="02010609060101010101" pitchFamily="49" charset="-122"/>
                  <a:ea typeface="楷体" panose="02010609060101010101" pitchFamily="49" charset="-122"/>
                </a:endParaRPr>
              </a:p>
            </p:txBody>
          </p:sp>
        </mc:Choice>
        <mc:Fallback>
          <p:sp>
            <p:nvSpPr>
              <p:cNvPr id="12" name="标题 1"/>
              <p:cNvSpPr txBox="1">
                <a:spLocks noRot="1" noChangeAspect="1" noMove="1" noResize="1" noEditPoints="1" noAdjustHandles="1" noChangeArrowheads="1" noChangeShapeType="1" noTextEdit="1"/>
              </p:cNvSpPr>
              <p:nvPr/>
            </p:nvSpPr>
            <p:spPr>
              <a:xfrm>
                <a:off x="1511935" y="2859831"/>
                <a:ext cx="3698240" cy="584835"/>
              </a:xfrm>
              <a:prstGeom prst="rect">
                <a:avLst/>
              </a:prstGeom>
              <a:blipFill rotWithShape="1">
                <a:blip r:embed="rId1"/>
                <a:stretch>
                  <a:fillRect t="-8650" b="-861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标题 1"/>
              <p:cNvSpPr txBox="1"/>
              <p:nvPr/>
            </p:nvSpPr>
            <p:spPr>
              <a:xfrm>
                <a:off x="904831" y="3816811"/>
                <a:ext cx="8183880" cy="1210083"/>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2700" dirty="0">
                    <a:solidFill>
                      <a:srgbClr val="FF0000"/>
                    </a:solidFill>
                    <a:ea typeface="楷体" panose="02010609060101010101" pitchFamily="49" charset="-122"/>
                  </a:rPr>
                  <a:t> </a:t>
                </a:r>
                <a14:m>
                  <m:oMath xmlns:m="http://schemas.openxmlformats.org/officeDocument/2006/math">
                    <m:sSup>
                      <m:sSupPr>
                        <m:ctrlPr>
                          <a:rPr lang="en-US" altLang="zh-CN" sz="2700" i="1" smtClean="0">
                            <a:solidFill>
                              <a:srgbClr val="FF0000"/>
                            </a:solidFill>
                            <a:latin typeface="Cambria Math" panose="02040503050406030204" pitchFamily="18" charset="0"/>
                            <a:ea typeface="楷体" panose="02010609060101010101" pitchFamily="49" charset="-122"/>
                          </a:rPr>
                        </m:ctrlPr>
                      </m:sSupPr>
                      <m:e>
                        <m:r>
                          <a:rPr lang="en-US" altLang="zh-CN" sz="2700" b="0" i="1" smtClean="0">
                            <a:solidFill>
                              <a:srgbClr val="FF0000"/>
                            </a:solidFill>
                            <a:latin typeface="Cambria Math" panose="02040503050406030204" pitchFamily="18" charset="0"/>
                            <a:ea typeface="楷体" panose="02010609060101010101" pitchFamily="49" charset="-122"/>
                          </a:rPr>
                          <m:t>𝑓</m:t>
                        </m:r>
                      </m:e>
                      <m:sup>
                        <m:d>
                          <m:dPr>
                            <m:ctrlPr>
                              <a:rPr lang="en-US" altLang="zh-CN" sz="2700" b="0" i="1" smtClean="0">
                                <a:solidFill>
                                  <a:srgbClr val="FF0000"/>
                                </a:solidFill>
                                <a:latin typeface="Cambria Math" panose="02040503050406030204" pitchFamily="18" charset="0"/>
                                <a:ea typeface="楷体" panose="02010609060101010101" pitchFamily="49" charset="-122"/>
                              </a:rPr>
                            </m:ctrlPr>
                          </m:dPr>
                          <m:e>
                            <m:r>
                              <a:rPr lang="en-US" altLang="zh-CN" sz="2700" b="0" i="1" smtClean="0">
                                <a:solidFill>
                                  <a:srgbClr val="FF0000"/>
                                </a:solidFill>
                                <a:latin typeface="Cambria Math" panose="02040503050406030204" pitchFamily="18" charset="0"/>
                                <a:ea typeface="楷体" panose="02010609060101010101" pitchFamily="49" charset="-122"/>
                              </a:rPr>
                              <m:t>𝑛</m:t>
                            </m:r>
                          </m:e>
                        </m:d>
                      </m:sup>
                    </m:sSup>
                    <m:d>
                      <m:dPr>
                        <m:ctrlPr>
                          <a:rPr lang="en-US" altLang="zh-CN" sz="2700" b="0" i="1" smtClean="0">
                            <a:solidFill>
                              <a:srgbClr val="FF0000"/>
                            </a:solidFill>
                            <a:latin typeface="Cambria Math" panose="02040503050406030204" pitchFamily="18" charset="0"/>
                            <a:ea typeface="楷体" panose="02010609060101010101" pitchFamily="49" charset="-122"/>
                          </a:rPr>
                        </m:ctrlPr>
                      </m:dPr>
                      <m:e>
                        <m:sSub>
                          <m:sSubPr>
                            <m:ctrlPr>
                              <a:rPr lang="en-US" altLang="zh-CN" sz="2700" b="0" i="1" smtClean="0">
                                <a:solidFill>
                                  <a:srgbClr val="FF0000"/>
                                </a:solidFill>
                                <a:latin typeface="Cambria Math" panose="02040503050406030204" pitchFamily="18" charset="0"/>
                                <a:ea typeface="楷体" panose="02010609060101010101" pitchFamily="49" charset="-122"/>
                              </a:rPr>
                            </m:ctrlPr>
                          </m:sSubPr>
                          <m:e>
                            <m:r>
                              <a:rPr lang="en-US" altLang="zh-CN" sz="2700" b="0" i="1" smtClean="0">
                                <a:solidFill>
                                  <a:srgbClr val="FF0000"/>
                                </a:solidFill>
                                <a:latin typeface="Cambria Math" panose="02040503050406030204" pitchFamily="18" charset="0"/>
                                <a:ea typeface="楷体" panose="02010609060101010101" pitchFamily="49" charset="-122"/>
                              </a:rPr>
                              <m:t>𝑧</m:t>
                            </m:r>
                          </m:e>
                          <m:sub>
                            <m:r>
                              <a:rPr lang="en-US" altLang="zh-CN" sz="2700" b="0" i="1" smtClean="0">
                                <a:solidFill>
                                  <a:srgbClr val="FF0000"/>
                                </a:solidFill>
                                <a:latin typeface="Cambria Math" panose="02040503050406030204" pitchFamily="18" charset="0"/>
                                <a:ea typeface="楷体" panose="02010609060101010101" pitchFamily="49" charset="-122"/>
                              </a:rPr>
                              <m:t>0</m:t>
                            </m:r>
                          </m:sub>
                        </m:sSub>
                      </m:e>
                    </m:d>
                    <m:r>
                      <a:rPr lang="en-US" altLang="zh-CN" sz="2700" b="0" i="1" smtClean="0">
                        <a:solidFill>
                          <a:srgbClr val="FF0000"/>
                        </a:solidFill>
                        <a:latin typeface="Cambria Math" panose="02040503050406030204" pitchFamily="18" charset="0"/>
                        <a:ea typeface="楷体" panose="02010609060101010101" pitchFamily="49" charset="-122"/>
                      </a:rPr>
                      <m:t>=</m:t>
                    </m:r>
                    <m:f>
                      <m:fPr>
                        <m:ctrlPr>
                          <a:rPr lang="en-US" altLang="zh-CN" sz="2700" b="0" i="1" smtClean="0">
                            <a:solidFill>
                              <a:srgbClr val="FF0000"/>
                            </a:solidFill>
                            <a:latin typeface="Cambria Math" panose="02040503050406030204" pitchFamily="18" charset="0"/>
                            <a:ea typeface="楷体" panose="02010609060101010101" pitchFamily="49" charset="-122"/>
                          </a:rPr>
                        </m:ctrlPr>
                      </m:fPr>
                      <m:num>
                        <m:r>
                          <a:rPr lang="en-US" altLang="zh-CN" sz="2700" b="0" i="1" smtClean="0">
                            <a:solidFill>
                              <a:srgbClr val="FF0000"/>
                            </a:solidFill>
                            <a:latin typeface="Cambria Math" panose="02040503050406030204" pitchFamily="18" charset="0"/>
                            <a:ea typeface="楷体" panose="02010609060101010101" pitchFamily="49" charset="-122"/>
                          </a:rPr>
                          <m:t>𝑛</m:t>
                        </m:r>
                        <m:r>
                          <a:rPr lang="zh-CN" altLang="en-US" sz="2700" i="1">
                            <a:solidFill>
                              <a:srgbClr val="FF0000"/>
                            </a:solidFill>
                            <a:latin typeface="Cambria Math" panose="02040503050406030204" pitchFamily="18" charset="0"/>
                            <a:ea typeface="楷体" panose="02010609060101010101" pitchFamily="49" charset="-122"/>
                          </a:rPr>
                          <m:t>！</m:t>
                        </m:r>
                      </m:num>
                      <m:den>
                        <m:r>
                          <a:rPr lang="en-US" altLang="zh-CN" sz="2700" i="1">
                            <a:solidFill>
                              <a:srgbClr val="FF0000"/>
                            </a:solidFill>
                            <a:latin typeface="Cambria Math" panose="02040503050406030204" pitchFamily="18" charset="0"/>
                            <a:ea typeface="楷体" panose="02010609060101010101" pitchFamily="49" charset="-122"/>
                          </a:rPr>
                          <m:t>2</m:t>
                        </m:r>
                        <m:r>
                          <a:rPr lang="zh-CN" altLang="en-US" sz="2700" i="1" smtClean="0">
                            <a:solidFill>
                              <a:srgbClr val="FF0000"/>
                            </a:solidFill>
                            <a:latin typeface="Cambria Math" panose="02040503050406030204" pitchFamily="18" charset="0"/>
                            <a:ea typeface="楷体" panose="02010609060101010101" pitchFamily="49" charset="-122"/>
                          </a:rPr>
                          <m:t>𝜋</m:t>
                        </m:r>
                        <m:r>
                          <a:rPr lang="en-US" altLang="zh-CN" sz="2700" b="0" i="1" smtClean="0">
                            <a:solidFill>
                              <a:srgbClr val="FF0000"/>
                            </a:solidFill>
                            <a:latin typeface="Cambria Math" panose="02040503050406030204" pitchFamily="18" charset="0"/>
                            <a:ea typeface="楷体" panose="02010609060101010101" pitchFamily="49" charset="-122"/>
                          </a:rPr>
                          <m:t>𝑖</m:t>
                        </m:r>
                      </m:den>
                    </m:f>
                    <m:nary>
                      <m:naryPr>
                        <m:chr m:val="∮"/>
                        <m:limLoc m:val="undOvr"/>
                        <m:ctrlPr>
                          <a:rPr lang="en-US" altLang="zh-CN" sz="2700" b="0" i="1" smtClean="0">
                            <a:solidFill>
                              <a:srgbClr val="FF0000"/>
                            </a:solidFill>
                            <a:latin typeface="Cambria Math" panose="02040503050406030204" pitchFamily="18" charset="0"/>
                            <a:ea typeface="楷体" panose="02010609060101010101" pitchFamily="49" charset="-122"/>
                          </a:rPr>
                        </m:ctrlPr>
                      </m:naryPr>
                      <m:sub>
                        <m:r>
                          <m:rPr>
                            <m:brk m:alnAt="24"/>
                          </m:rPr>
                          <a:rPr lang="en-US" altLang="zh-CN" sz="2700" b="0" i="1" smtClean="0">
                            <a:solidFill>
                              <a:srgbClr val="FF0000"/>
                            </a:solidFill>
                            <a:latin typeface="Cambria Math" panose="02040503050406030204" pitchFamily="18" charset="0"/>
                            <a:ea typeface="楷体" panose="02010609060101010101" pitchFamily="49" charset="-122"/>
                          </a:rPr>
                          <m:t>𝐶</m:t>
                        </m:r>
                      </m:sub>
                      <m:sup/>
                      <m:e>
                        <m:f>
                          <m:fPr>
                            <m:ctrlPr>
                              <a:rPr lang="en-US" altLang="zh-CN" sz="2700" b="0" i="1" smtClean="0">
                                <a:solidFill>
                                  <a:srgbClr val="FF0000"/>
                                </a:solidFill>
                                <a:latin typeface="Cambria Math" panose="02040503050406030204" pitchFamily="18" charset="0"/>
                                <a:ea typeface="楷体" panose="02010609060101010101" pitchFamily="49" charset="-122"/>
                              </a:rPr>
                            </m:ctrlPr>
                          </m:fPr>
                          <m:num>
                            <m:r>
                              <a:rPr lang="en-US" altLang="zh-CN" sz="2700" b="0" i="1" smtClean="0">
                                <a:solidFill>
                                  <a:srgbClr val="FF0000"/>
                                </a:solidFill>
                                <a:latin typeface="Cambria Math" panose="02040503050406030204" pitchFamily="18" charset="0"/>
                                <a:ea typeface="楷体" panose="02010609060101010101" pitchFamily="49" charset="-122"/>
                              </a:rPr>
                              <m:t>𝑓</m:t>
                            </m:r>
                            <m:r>
                              <a:rPr lang="en-US" altLang="zh-CN" sz="2700" b="0" i="1" smtClean="0">
                                <a:solidFill>
                                  <a:srgbClr val="FF0000"/>
                                </a:solidFill>
                                <a:latin typeface="Cambria Math" panose="02040503050406030204" pitchFamily="18" charset="0"/>
                                <a:ea typeface="楷体" panose="02010609060101010101" pitchFamily="49" charset="-122"/>
                              </a:rPr>
                              <m:t>(</m:t>
                            </m:r>
                            <m:r>
                              <a:rPr lang="en-US" altLang="zh-CN" sz="2700" b="0" i="1" smtClean="0">
                                <a:solidFill>
                                  <a:srgbClr val="FF0000"/>
                                </a:solidFill>
                                <a:latin typeface="Cambria Math" panose="02040503050406030204" pitchFamily="18" charset="0"/>
                                <a:ea typeface="楷体" panose="02010609060101010101" pitchFamily="49" charset="-122"/>
                              </a:rPr>
                              <m:t>𝑧</m:t>
                            </m:r>
                            <m:r>
                              <a:rPr lang="en-US" altLang="zh-CN" sz="2700" b="0" i="1" smtClean="0">
                                <a:solidFill>
                                  <a:srgbClr val="FF0000"/>
                                </a:solidFill>
                                <a:latin typeface="Cambria Math" panose="02040503050406030204" pitchFamily="18" charset="0"/>
                                <a:ea typeface="楷体" panose="02010609060101010101" pitchFamily="49" charset="-122"/>
                              </a:rPr>
                              <m:t>)</m:t>
                            </m:r>
                          </m:num>
                          <m:den>
                            <m:sSup>
                              <m:sSupPr>
                                <m:ctrlPr>
                                  <a:rPr lang="en-US" altLang="zh-CN" sz="2700" b="0" i="1" smtClean="0">
                                    <a:solidFill>
                                      <a:srgbClr val="FF0000"/>
                                    </a:solidFill>
                                    <a:latin typeface="Cambria Math" panose="02040503050406030204" pitchFamily="18" charset="0"/>
                                    <a:ea typeface="楷体" panose="02010609060101010101" pitchFamily="49" charset="-122"/>
                                  </a:rPr>
                                </m:ctrlPr>
                              </m:sSupPr>
                              <m:e>
                                <m:r>
                                  <a:rPr lang="en-US" altLang="zh-CN" sz="2700" b="0" i="1" smtClean="0">
                                    <a:solidFill>
                                      <a:srgbClr val="FF0000"/>
                                    </a:solidFill>
                                    <a:latin typeface="Cambria Math" panose="02040503050406030204" pitchFamily="18" charset="0"/>
                                    <a:ea typeface="楷体" panose="02010609060101010101" pitchFamily="49" charset="-122"/>
                                  </a:rPr>
                                  <m:t>(</m:t>
                                </m:r>
                                <m:r>
                                  <a:rPr lang="en-US" altLang="zh-CN" sz="2700" b="0" i="1" smtClean="0">
                                    <a:solidFill>
                                      <a:srgbClr val="FF0000"/>
                                    </a:solidFill>
                                    <a:latin typeface="Cambria Math" panose="02040503050406030204" pitchFamily="18" charset="0"/>
                                    <a:ea typeface="楷体" panose="02010609060101010101" pitchFamily="49" charset="-122"/>
                                  </a:rPr>
                                  <m:t>𝑧</m:t>
                                </m:r>
                                <m:r>
                                  <a:rPr lang="en-US" altLang="zh-CN" sz="2700" b="0" i="1" smtClean="0">
                                    <a:solidFill>
                                      <a:srgbClr val="FF0000"/>
                                    </a:solidFill>
                                    <a:latin typeface="Cambria Math" panose="02040503050406030204" pitchFamily="18" charset="0"/>
                                    <a:ea typeface="楷体" panose="02010609060101010101" pitchFamily="49" charset="-122"/>
                                  </a:rPr>
                                  <m:t>−</m:t>
                                </m:r>
                                <m:sSubSup>
                                  <m:sSubSupPr>
                                    <m:ctrlPr>
                                      <a:rPr lang="en-US" altLang="zh-CN" sz="2700" b="0" i="1" smtClean="0">
                                        <a:solidFill>
                                          <a:srgbClr val="FF0000"/>
                                        </a:solidFill>
                                        <a:latin typeface="Cambria Math" panose="02040503050406030204" pitchFamily="18" charset="0"/>
                                        <a:ea typeface="楷体" panose="02010609060101010101" pitchFamily="49" charset="-122"/>
                                      </a:rPr>
                                    </m:ctrlPr>
                                  </m:sSubSupPr>
                                  <m:e>
                                    <m:r>
                                      <a:rPr lang="en-US" altLang="zh-CN" sz="2700" b="0" i="1" smtClean="0">
                                        <a:solidFill>
                                          <a:srgbClr val="FF0000"/>
                                        </a:solidFill>
                                        <a:latin typeface="Cambria Math" panose="02040503050406030204" pitchFamily="18" charset="0"/>
                                        <a:ea typeface="楷体" panose="02010609060101010101" pitchFamily="49" charset="-122"/>
                                      </a:rPr>
                                      <m:t>𝑧</m:t>
                                    </m:r>
                                  </m:e>
                                  <m:sub>
                                    <m:r>
                                      <a:rPr lang="en-US" altLang="zh-CN" sz="2700" b="0" i="1" smtClean="0">
                                        <a:solidFill>
                                          <a:srgbClr val="FF0000"/>
                                        </a:solidFill>
                                        <a:latin typeface="Cambria Math" panose="02040503050406030204" pitchFamily="18" charset="0"/>
                                      </a:rPr>
                                      <m:t>0</m:t>
                                    </m:r>
                                  </m:sub>
                                  <m:sup/>
                                </m:sSubSup>
                                <m:r>
                                  <a:rPr lang="en-US" altLang="zh-CN" sz="2700" b="0" i="1" smtClean="0">
                                    <a:solidFill>
                                      <a:srgbClr val="FF0000"/>
                                    </a:solidFill>
                                    <a:latin typeface="Cambria Math" panose="02040503050406030204" pitchFamily="18" charset="0"/>
                                    <a:ea typeface="楷体" panose="02010609060101010101" pitchFamily="49" charset="-122"/>
                                  </a:rPr>
                                  <m:t>)</m:t>
                                </m:r>
                              </m:e>
                              <m:sup>
                                <m:r>
                                  <a:rPr lang="en-US" altLang="zh-CN" sz="2700" b="0" i="1" smtClean="0">
                                    <a:solidFill>
                                      <a:srgbClr val="FF0000"/>
                                    </a:solidFill>
                                    <a:latin typeface="Cambria Math" panose="02040503050406030204" pitchFamily="18" charset="0"/>
                                    <a:ea typeface="楷体" panose="02010609060101010101" pitchFamily="49" charset="-122"/>
                                  </a:rPr>
                                  <m:t>𝑛</m:t>
                                </m:r>
                                <m:r>
                                  <a:rPr lang="en-US" altLang="zh-CN" sz="2700" b="0" i="1" smtClean="0">
                                    <a:solidFill>
                                      <a:srgbClr val="FF0000"/>
                                    </a:solidFill>
                                    <a:latin typeface="Cambria Math" panose="02040503050406030204" pitchFamily="18" charset="0"/>
                                    <a:ea typeface="楷体" panose="02010609060101010101" pitchFamily="49" charset="-122"/>
                                  </a:rPr>
                                  <m:t>+</m:t>
                                </m:r>
                                <m:r>
                                  <a:rPr lang="en-US" altLang="zh-CN" sz="2700" b="0" i="1" smtClean="0">
                                    <a:solidFill>
                                      <a:srgbClr val="FF0000"/>
                                    </a:solidFill>
                                    <a:latin typeface="Cambria Math" panose="02040503050406030204" pitchFamily="18" charset="0"/>
                                    <a:ea typeface="楷体" panose="02010609060101010101" pitchFamily="49" charset="-122"/>
                                  </a:rPr>
                                  <m:t>1</m:t>
                                </m:r>
                              </m:sup>
                            </m:sSup>
                          </m:den>
                        </m:f>
                        <m:r>
                          <a:rPr lang="en-US" altLang="zh-CN" sz="2700" b="0" i="1" smtClean="0">
                            <a:solidFill>
                              <a:srgbClr val="FF0000"/>
                            </a:solidFill>
                            <a:latin typeface="Cambria Math" panose="02040503050406030204" pitchFamily="18" charset="0"/>
                            <a:ea typeface="楷体" panose="02010609060101010101" pitchFamily="49" charset="-122"/>
                          </a:rPr>
                          <m:t>𝑑𝑧</m:t>
                        </m:r>
                        <m:r>
                          <a:rPr lang="en-US" altLang="zh-CN" sz="2700" b="0" i="1" smtClean="0">
                            <a:solidFill>
                              <a:srgbClr val="FF0000"/>
                            </a:solidFill>
                            <a:latin typeface="Cambria Math" panose="02040503050406030204" pitchFamily="18" charset="0"/>
                            <a:ea typeface="楷体" panose="02010609060101010101" pitchFamily="49" charset="-122"/>
                          </a:rPr>
                          <m:t>   (</m:t>
                        </m:r>
                        <m:r>
                          <a:rPr lang="en-US" altLang="zh-CN" sz="2700" b="0" i="1" smtClean="0">
                            <a:solidFill>
                              <a:srgbClr val="FF0000"/>
                            </a:solidFill>
                            <a:latin typeface="Cambria Math" panose="02040503050406030204" pitchFamily="18" charset="0"/>
                            <a:ea typeface="楷体" panose="02010609060101010101" pitchFamily="49" charset="-122"/>
                          </a:rPr>
                          <m:t>𝑛</m:t>
                        </m:r>
                        <m:r>
                          <a:rPr lang="en-US" altLang="zh-CN" sz="2700" b="0" i="1" smtClean="0">
                            <a:solidFill>
                              <a:srgbClr val="FF0000"/>
                            </a:solidFill>
                            <a:latin typeface="Cambria Math" panose="02040503050406030204" pitchFamily="18" charset="0"/>
                            <a:ea typeface="楷体" panose="02010609060101010101" pitchFamily="49" charset="-122"/>
                          </a:rPr>
                          <m:t>=</m:t>
                        </m:r>
                        <m:r>
                          <a:rPr lang="en-US" altLang="zh-CN" sz="2700" b="0" i="1" smtClean="0">
                            <a:solidFill>
                              <a:srgbClr val="FF0000"/>
                            </a:solidFill>
                            <a:latin typeface="Cambria Math" panose="02040503050406030204" pitchFamily="18" charset="0"/>
                            <a:ea typeface="楷体" panose="02010609060101010101" pitchFamily="49" charset="-122"/>
                          </a:rPr>
                          <m:t>1</m:t>
                        </m:r>
                        <m:r>
                          <a:rPr lang="en-US" altLang="zh-CN" sz="2700" b="0" i="1" smtClean="0">
                            <a:solidFill>
                              <a:srgbClr val="FF0000"/>
                            </a:solidFill>
                            <a:latin typeface="Cambria Math" panose="02040503050406030204" pitchFamily="18" charset="0"/>
                            <a:ea typeface="楷体" panose="02010609060101010101" pitchFamily="49" charset="-122"/>
                          </a:rPr>
                          <m:t>,</m:t>
                        </m:r>
                        <m:r>
                          <a:rPr lang="en-US" altLang="zh-CN" sz="2700" b="0" i="1" smtClean="0">
                            <a:solidFill>
                              <a:srgbClr val="FF0000"/>
                            </a:solidFill>
                            <a:latin typeface="Cambria Math" panose="02040503050406030204" pitchFamily="18" charset="0"/>
                            <a:ea typeface="楷体" panose="02010609060101010101" pitchFamily="49" charset="-122"/>
                          </a:rPr>
                          <m:t>2</m:t>
                        </m:r>
                        <m:r>
                          <a:rPr lang="en-US" altLang="zh-CN" sz="2700" b="0" i="1" smtClean="0">
                            <a:solidFill>
                              <a:srgbClr val="FF0000"/>
                            </a:solidFill>
                            <a:latin typeface="Cambria Math" panose="02040503050406030204" pitchFamily="18" charset="0"/>
                            <a:ea typeface="楷体" panose="02010609060101010101" pitchFamily="49" charset="-122"/>
                          </a:rPr>
                          <m:t>,⋯)</m:t>
                        </m:r>
                      </m:e>
                    </m:nary>
                  </m:oMath>
                </a14:m>
                <a:endParaRPr lang="en-US" altLang="zh-CN" sz="2700" dirty="0">
                  <a:latin typeface="楷体" panose="02010609060101010101" pitchFamily="49" charset="-122"/>
                  <a:ea typeface="楷体" panose="02010609060101010101" pitchFamily="49" charset="-122"/>
                </a:endParaRPr>
              </a:p>
            </p:txBody>
          </p:sp>
        </mc:Choice>
        <mc:Fallback>
          <p:sp>
            <p:nvSpPr>
              <p:cNvPr id="13" name="标题 1"/>
              <p:cNvSpPr txBox="1">
                <a:spLocks noRot="1" noChangeAspect="1" noMove="1" noResize="1" noEditPoints="1" noAdjustHandles="1" noChangeArrowheads="1" noChangeShapeType="1" noTextEdit="1"/>
              </p:cNvSpPr>
              <p:nvPr/>
            </p:nvSpPr>
            <p:spPr>
              <a:xfrm>
                <a:off x="904831" y="3816811"/>
                <a:ext cx="8183880" cy="1210083"/>
              </a:xfrm>
              <a:prstGeom prst="rect">
                <a:avLst/>
              </a:prstGeom>
              <a:blipFill rotWithShape="1">
                <a:blip r:embed="rId2"/>
                <a:stretch>
                  <a:fillRect l="-7" t="-38" r="7" b="1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标题 1"/>
              <p:cNvSpPr txBox="1"/>
              <p:nvPr/>
            </p:nvSpPr>
            <p:spPr>
              <a:xfrm>
                <a:off x="275885" y="5070378"/>
                <a:ext cx="8724900" cy="106947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000" dirty="0">
                    <a:latin typeface="楷体" panose="02010609060101010101" pitchFamily="49" charset="-122"/>
                    <a:ea typeface="楷体" panose="02010609060101010101" pitchFamily="49" charset="-122"/>
                  </a:rPr>
                  <a:t>其中</a:t>
                </a:r>
                <a14:m>
                  <m:oMath xmlns:m="http://schemas.openxmlformats.org/officeDocument/2006/math">
                    <m:r>
                      <a:rPr lang="en-US" altLang="zh-CN" sz="3000" b="0" i="1" smtClean="0">
                        <a:latin typeface="Cambria Math" panose="02040503050406030204" pitchFamily="18" charset="0"/>
                        <a:ea typeface="楷体" panose="02010609060101010101" pitchFamily="49" charset="-122"/>
                      </a:rPr>
                      <m:t>𝐶</m:t>
                    </m:r>
                    <m:r>
                      <a:rPr lang="zh-CN" altLang="en-US" sz="3000" i="1">
                        <a:latin typeface="Cambria Math" panose="02040503050406030204" pitchFamily="18" charset="0"/>
                        <a:ea typeface="楷体" panose="02010609060101010101" pitchFamily="49" charset="-122"/>
                      </a:rPr>
                      <m:t>为</m:t>
                    </m:r>
                    <m:r>
                      <a:rPr lang="en-US" altLang="zh-CN" sz="3000" b="0" i="1" smtClean="0">
                        <a:latin typeface="Cambria Math" panose="02040503050406030204" pitchFamily="18" charset="0"/>
                        <a:ea typeface="楷体" panose="02010609060101010101" pitchFamily="49" charset="-122"/>
                      </a:rPr>
                      <m:t>𝑓</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𝑧</m:t>
                    </m:r>
                    <m:r>
                      <a:rPr lang="en-US" altLang="zh-CN" sz="3000" b="0" i="1" smtClean="0">
                        <a:latin typeface="Cambria Math" panose="02040503050406030204" pitchFamily="18" charset="0"/>
                        <a:ea typeface="楷体" panose="02010609060101010101" pitchFamily="49" charset="-122"/>
                      </a:rPr>
                      <m:t>)</m:t>
                    </m:r>
                    <m:r>
                      <a:rPr lang="zh-CN" altLang="en-US" sz="3000" i="1">
                        <a:latin typeface="Cambria Math" panose="02040503050406030204" pitchFamily="18" charset="0"/>
                        <a:ea typeface="楷体" panose="02010609060101010101" pitchFamily="49" charset="-122"/>
                      </a:rPr>
                      <m:t>的</m:t>
                    </m:r>
                  </m:oMath>
                </a14:m>
                <a:r>
                  <a:rPr lang="zh-CN" altLang="en-US" sz="3000" dirty="0">
                    <a:latin typeface="楷体" panose="02010609060101010101" pitchFamily="49" charset="-122"/>
                    <a:ea typeface="楷体" panose="02010609060101010101" pitchFamily="49" charset="-122"/>
                  </a:rPr>
                  <a:t>解析区域</a:t>
                </a:r>
                <a14:m>
                  <m:oMath xmlns:m="http://schemas.openxmlformats.org/officeDocument/2006/math">
                    <m:r>
                      <a:rPr lang="en-US" altLang="zh-CN" sz="3000" b="0" i="1" smtClean="0">
                        <a:latin typeface="Cambria Math" panose="02040503050406030204" pitchFamily="18" charset="0"/>
                        <a:ea typeface="楷体" panose="02010609060101010101" pitchFamily="49" charset="-122"/>
                      </a:rPr>
                      <m:t>𝐷</m:t>
                    </m:r>
                  </m:oMath>
                </a14:m>
                <a:r>
                  <a:rPr lang="zh-CN" altLang="en-US" sz="3000" dirty="0">
                    <a:latin typeface="楷体" panose="02010609060101010101" pitchFamily="49" charset="-122"/>
                    <a:ea typeface="楷体" panose="02010609060101010101" pitchFamily="49" charset="-122"/>
                  </a:rPr>
                  <a:t>内围绕</a:t>
                </a:r>
                <a14:m>
                  <m:oMath xmlns:m="http://schemas.openxmlformats.org/officeDocument/2006/math">
                    <m:sSub>
                      <m:sSubPr>
                        <m:ctrlPr>
                          <a:rPr lang="en-US" altLang="zh-CN" sz="3000" i="1" smtClean="0">
                            <a:latin typeface="Cambria Math" panose="02040503050406030204" pitchFamily="18" charset="0"/>
                            <a:ea typeface="楷体" panose="02010609060101010101" pitchFamily="49" charset="-122"/>
                          </a:rPr>
                        </m:ctrlPr>
                      </m:sSubPr>
                      <m:e>
                        <m:r>
                          <a:rPr lang="en-US" altLang="zh-CN" sz="3000" b="0" i="1" smtClean="0">
                            <a:latin typeface="Cambria Math" panose="02040503050406030204" pitchFamily="18" charset="0"/>
                            <a:ea typeface="楷体" panose="02010609060101010101" pitchFamily="49" charset="-122"/>
                          </a:rPr>
                          <m:t>𝑧</m:t>
                        </m:r>
                      </m:e>
                      <m:sub>
                        <m:r>
                          <a:rPr lang="en-US" altLang="zh-CN" sz="3000" b="0" i="1" smtClean="0">
                            <a:latin typeface="Cambria Math" panose="02040503050406030204" pitchFamily="18" charset="0"/>
                            <a:ea typeface="楷体" panose="02010609060101010101" pitchFamily="49" charset="-122"/>
                          </a:rPr>
                          <m:t>0</m:t>
                        </m:r>
                      </m:sub>
                    </m:sSub>
                    <m:r>
                      <a:rPr lang="zh-CN" altLang="en-US" sz="3000" i="1">
                        <a:latin typeface="Cambria Math" panose="02040503050406030204" pitchFamily="18" charset="0"/>
                        <a:ea typeface="楷体" panose="02010609060101010101" pitchFamily="49" charset="-122"/>
                      </a:rPr>
                      <m:t>的</m:t>
                    </m:r>
                  </m:oMath>
                </a14:m>
                <a:r>
                  <a:rPr lang="zh-CN" altLang="en-US" sz="3000" dirty="0">
                    <a:latin typeface="楷体" panose="02010609060101010101" pitchFamily="49" charset="-122"/>
                    <a:ea typeface="楷体" panose="02010609060101010101" pitchFamily="49" charset="-122"/>
                  </a:rPr>
                  <a:t>任意正向简单曲线，</a:t>
                </a:r>
                <a:r>
                  <a:rPr lang="zh-CN" altLang="en-US" sz="3000" dirty="0">
                    <a:latin typeface="楷体" panose="02010609060101010101" pitchFamily="49" charset="-122"/>
                    <a:ea typeface="楷体" panose="02010609060101010101" pitchFamily="49" charset="-122"/>
                    <a:sym typeface="+mn-ea"/>
                  </a:rPr>
                  <a:t>且它的内部是</a:t>
                </a:r>
                <a14:m>
                  <m:oMath xmlns:m="http://schemas.openxmlformats.org/officeDocument/2006/math">
                    <m:r>
                      <a:rPr lang="en-US" altLang="zh-CN" sz="3000" b="0" i="1" smtClean="0">
                        <a:latin typeface="Cambria Math" panose="02040503050406030204" pitchFamily="18" charset="0"/>
                        <a:ea typeface="楷体" panose="02010609060101010101" pitchFamily="49" charset="-122"/>
                      </a:rPr>
                      <m:t>𝐷</m:t>
                    </m:r>
                    <m:r>
                      <a:rPr lang="zh-CN" altLang="en-US" sz="3000" i="1">
                        <a:latin typeface="Cambria Math" panose="02040503050406030204" pitchFamily="18" charset="0"/>
                        <a:ea typeface="楷体" panose="02010609060101010101" pitchFamily="49" charset="-122"/>
                      </a:rPr>
                      <m:t>的</m:t>
                    </m:r>
                  </m:oMath>
                </a14:m>
                <a:r>
                  <a:rPr lang="zh-CN" altLang="en-US" sz="3000" dirty="0">
                    <a:latin typeface="楷体" panose="02010609060101010101" pitchFamily="49" charset="-122"/>
                    <a:ea typeface="楷体" panose="02010609060101010101" pitchFamily="49" charset="-122"/>
                    <a:sym typeface="+mn-ea"/>
                  </a:rPr>
                  <a:t>子集</a:t>
                </a:r>
                <a:endParaRPr lang="en-US" altLang="zh-CN" sz="3000" dirty="0">
                  <a:latin typeface="楷体" panose="02010609060101010101" pitchFamily="49" charset="-122"/>
                  <a:ea typeface="楷体" panose="02010609060101010101" pitchFamily="49" charset="-122"/>
                </a:endParaRPr>
              </a:p>
            </p:txBody>
          </p:sp>
        </mc:Choice>
        <mc:Fallback>
          <p:sp>
            <p:nvSpPr>
              <p:cNvPr id="14" name="标题 1"/>
              <p:cNvSpPr txBox="1">
                <a:spLocks noRot="1" noChangeAspect="1" noMove="1" noResize="1" noEditPoints="1" noAdjustHandles="1" noChangeArrowheads="1" noChangeShapeType="1" noTextEdit="1"/>
              </p:cNvSpPr>
              <p:nvPr/>
            </p:nvSpPr>
            <p:spPr>
              <a:xfrm>
                <a:off x="275885" y="5070378"/>
                <a:ext cx="8724900" cy="1069474"/>
              </a:xfrm>
              <a:prstGeom prst="rect">
                <a:avLst/>
              </a:prstGeom>
              <a:blipFill rotWithShape="1">
                <a:blip r:embed="rId3"/>
                <a:stretch>
                  <a:fillRect l="-3" t="-50" r="3" b="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标题 1"/>
              <p:cNvSpPr txBox="1"/>
              <p:nvPr/>
            </p:nvSpPr>
            <p:spPr>
              <a:xfrm>
                <a:off x="311741" y="3294154"/>
                <a:ext cx="8776970" cy="86677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rPr>
                  <a:t>解析函数</a:t>
                </a:r>
                <a14:m>
                  <m:oMath xmlns:m="http://schemas.openxmlformats.org/officeDocument/2006/math">
                    <m:r>
                      <a:rPr lang="en-US" altLang="zh-CN" sz="3000" b="0" i="1" smtClean="0">
                        <a:latin typeface="Cambria Math" panose="02040503050406030204" pitchFamily="18" charset="0"/>
                        <a:ea typeface="楷体" panose="02010609060101010101" pitchFamily="49" charset="-122"/>
                      </a:rPr>
                      <m:t>𝑓</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𝑧</m:t>
                    </m:r>
                    <m:r>
                      <a:rPr lang="en-US" altLang="zh-CN" sz="3000" b="0" i="1" smtClean="0">
                        <a:latin typeface="Cambria Math" panose="02040503050406030204" pitchFamily="18" charset="0"/>
                        <a:ea typeface="楷体" panose="02010609060101010101" pitchFamily="49" charset="-122"/>
                      </a:rPr>
                      <m:t>)</m:t>
                    </m:r>
                    <m:r>
                      <a:rPr lang="zh-CN" altLang="en-US" sz="3000" i="1">
                        <a:latin typeface="Cambria Math" panose="02040503050406030204" pitchFamily="18" charset="0"/>
                        <a:ea typeface="楷体" panose="02010609060101010101" pitchFamily="49" charset="-122"/>
                      </a:rPr>
                      <m:t>的</m:t>
                    </m:r>
                  </m:oMath>
                </a14:m>
                <a:r>
                  <a:rPr lang="zh-CN" altLang="en-US" sz="3000" dirty="0">
                    <a:latin typeface="楷体" panose="02010609060101010101" pitchFamily="49" charset="-122"/>
                    <a:ea typeface="楷体" panose="02010609060101010101" pitchFamily="49" charset="-122"/>
                  </a:rPr>
                  <a:t>导数仍为解析函数，</a:t>
                </a:r>
                <a:r>
                  <a:rPr lang="zh-CN" altLang="en-US" sz="3000" dirty="0">
                    <a:latin typeface="楷体" panose="02010609060101010101" pitchFamily="49" charset="-122"/>
                    <a:ea typeface="楷体" panose="02010609060101010101" pitchFamily="49" charset="-122"/>
                    <a:sym typeface="+mn-ea"/>
                  </a:rPr>
                  <a:t>它的</a:t>
                </a:r>
                <a14:m>
                  <m:oMath xmlns:m="http://schemas.openxmlformats.org/officeDocument/2006/math">
                    <m:r>
                      <a:rPr lang="en-US" altLang="zh-CN" sz="3000" b="0" i="1" smtClean="0">
                        <a:latin typeface="Cambria Math" panose="02040503050406030204" pitchFamily="18" charset="0"/>
                        <a:ea typeface="楷体" panose="02010609060101010101" pitchFamily="49" charset="-122"/>
                      </a:rPr>
                      <m:t>𝑛</m:t>
                    </m:r>
                    <m:r>
                      <a:rPr lang="zh-CN" altLang="en-US" sz="3000" i="1">
                        <a:latin typeface="Cambria Math" panose="02040503050406030204" pitchFamily="18" charset="0"/>
                        <a:ea typeface="楷体" panose="02010609060101010101" pitchFamily="49" charset="-122"/>
                      </a:rPr>
                      <m:t>阶</m:t>
                    </m:r>
                  </m:oMath>
                </a14:m>
                <a:r>
                  <a:rPr lang="zh-CN" altLang="en-US" sz="3000" dirty="0">
                    <a:latin typeface="楷体" panose="02010609060101010101" pitchFamily="49" charset="-122"/>
                    <a:ea typeface="楷体" panose="02010609060101010101" pitchFamily="49" charset="-122"/>
                    <a:sym typeface="+mn-ea"/>
                  </a:rPr>
                  <a:t>导数为</a:t>
                </a:r>
                <a:endParaRPr lang="en-US" altLang="zh-CN" sz="3000" dirty="0">
                  <a:latin typeface="楷体" panose="02010609060101010101" pitchFamily="49" charset="-122"/>
                  <a:ea typeface="楷体" panose="02010609060101010101" pitchFamily="49" charset="-122"/>
                </a:endParaRPr>
              </a:p>
            </p:txBody>
          </p:sp>
        </mc:Choice>
        <mc:Fallback>
          <p:sp>
            <p:nvSpPr>
              <p:cNvPr id="15" name="标题 1"/>
              <p:cNvSpPr txBox="1">
                <a:spLocks noRot="1" noChangeAspect="1" noMove="1" noResize="1" noEditPoints="1" noAdjustHandles="1" noChangeArrowheads="1" noChangeShapeType="1" noTextEdit="1"/>
              </p:cNvSpPr>
              <p:nvPr/>
            </p:nvSpPr>
            <p:spPr>
              <a:xfrm>
                <a:off x="311741" y="3294154"/>
                <a:ext cx="8776970" cy="866775"/>
              </a:xfrm>
              <a:prstGeom prst="rect">
                <a:avLst/>
              </a:prstGeom>
              <a:blipFill rotWithShape="1">
                <a:blip r:embed="rId4"/>
                <a:stretch>
                  <a:fillRect l="-7" t="-47" r="7" b="47"/>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6" grpId="0"/>
      <p:bldP spid="8" grpId="0"/>
      <p:bldP spid="12" grpId="0"/>
      <p:bldP spid="13" grpId="0"/>
      <p:bldP spid="14" grpId="0"/>
      <p:bldP spid="1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 name="标题 1"/>
              <p:cNvSpPr txBox="1"/>
              <p:nvPr/>
            </p:nvSpPr>
            <p:spPr>
              <a:xfrm>
                <a:off x="41275" y="640790"/>
                <a:ext cx="7243445" cy="53893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rPr>
                  <a:t>解析函数</a:t>
                </a:r>
                <a14:m>
                  <m:oMath xmlns:m="http://schemas.openxmlformats.org/officeDocument/2006/math">
                    <m:r>
                      <a:rPr lang="en-US" altLang="zh-CN" sz="3000" b="0" i="1" smtClean="0">
                        <a:latin typeface="Cambria Math" panose="02040503050406030204" pitchFamily="18" charset="0"/>
                        <a:ea typeface="楷体" panose="02010609060101010101" pitchFamily="49" charset="-122"/>
                      </a:rPr>
                      <m:t>𝑓</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𝑧</m:t>
                    </m:r>
                    <m:r>
                      <a:rPr lang="en-US" altLang="zh-CN" sz="3000" b="0" i="1" smtClean="0">
                        <a:latin typeface="Cambria Math" panose="02040503050406030204" pitchFamily="18" charset="0"/>
                        <a:ea typeface="楷体" panose="02010609060101010101" pitchFamily="49" charset="-122"/>
                      </a:rPr>
                      <m:t>)</m:t>
                    </m:r>
                    <m:r>
                      <a:rPr lang="zh-CN" altLang="en-US" sz="3000" i="1">
                        <a:latin typeface="Cambria Math" panose="02040503050406030204" pitchFamily="18" charset="0"/>
                        <a:ea typeface="楷体" panose="02010609060101010101" pitchFamily="49" charset="-122"/>
                      </a:rPr>
                      <m:t>的</m:t>
                    </m:r>
                  </m:oMath>
                </a14:m>
                <a:r>
                  <a:rPr lang="zh-CN" altLang="en-US" sz="3000" dirty="0">
                    <a:latin typeface="楷体" panose="02010609060101010101" pitchFamily="49" charset="-122"/>
                    <a:ea typeface="楷体" panose="02010609060101010101" pitchFamily="49" charset="-122"/>
                  </a:rPr>
                  <a:t>导数仍为解析函数</a:t>
                </a:r>
                <a:r>
                  <a:rPr lang="zh-CN" altLang="en-US" sz="3000" dirty="0">
                    <a:solidFill>
                      <a:srgbClr val="FF0000"/>
                    </a:solidFill>
                    <a:latin typeface="楷体" panose="02010609060101010101" pitchFamily="49" charset="-122"/>
                    <a:ea typeface="楷体" panose="02010609060101010101" pitchFamily="49" charset="-122"/>
                  </a:rPr>
                  <a:t>说明：</a:t>
                </a:r>
                <a:endParaRPr lang="en-US" altLang="zh-CN" sz="3000" dirty="0">
                  <a:solidFill>
                    <a:srgbClr val="FF0000"/>
                  </a:solidFill>
                  <a:latin typeface="楷体" panose="02010609060101010101" pitchFamily="49" charset="-122"/>
                  <a:ea typeface="楷体" panose="02010609060101010101" pitchFamily="49" charset="-122"/>
                </a:endParaRPr>
              </a:p>
            </p:txBody>
          </p:sp>
        </mc:Choice>
        <mc:Fallback>
          <p:sp>
            <p:nvSpPr>
              <p:cNvPr id="9" name="标题 1"/>
              <p:cNvSpPr txBox="1">
                <a:spLocks noRot="1" noChangeAspect="1" noMove="1" noResize="1" noEditPoints="1" noAdjustHandles="1" noChangeArrowheads="1" noChangeShapeType="1" noTextEdit="1"/>
              </p:cNvSpPr>
              <p:nvPr/>
            </p:nvSpPr>
            <p:spPr>
              <a:xfrm>
                <a:off x="41275" y="640790"/>
                <a:ext cx="7243445" cy="538938"/>
              </a:xfrm>
              <a:prstGeom prst="rect">
                <a:avLst/>
              </a:prstGeom>
              <a:blipFill rotWithShape="1">
                <a:blip r:embed="rId1"/>
                <a:stretch>
                  <a:fillRect t="-13564" b="-1368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标题 1"/>
              <p:cNvSpPr txBox="1"/>
              <p:nvPr/>
            </p:nvSpPr>
            <p:spPr>
              <a:xfrm>
                <a:off x="234315" y="4584700"/>
                <a:ext cx="8629015" cy="174625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solidFill>
                      <a:srgbClr val="FF0000"/>
                    </a:solidFill>
                    <a:latin typeface="楷体" panose="02010609060101010101" pitchFamily="49" charset="-122"/>
                    <a:ea typeface="楷体" panose="02010609060101010101" pitchFamily="49" charset="-122"/>
                  </a:rPr>
                  <a:t>推论</a:t>
                </a:r>
                <a:r>
                  <a:rPr lang="zh-CN" altLang="en-US" sz="3000" dirty="0">
                    <a:latin typeface="楷体" panose="02010609060101010101" pitchFamily="49" charset="-122"/>
                    <a:ea typeface="楷体" panose="02010609060101010101" pitchFamily="49" charset="-122"/>
                  </a:rPr>
                  <a:t>：</a:t>
                </a:r>
                <a14:m>
                  <m:oMath xmlns:m="http://schemas.openxmlformats.org/officeDocument/2006/math">
                    <m:r>
                      <a:rPr lang="en-US" altLang="zh-CN" sz="3000" b="0" i="1" smtClean="0">
                        <a:latin typeface="Cambria Math" panose="02040503050406030204" pitchFamily="18" charset="0"/>
                        <a:ea typeface="楷体" panose="02010609060101010101" pitchFamily="49" charset="-122"/>
                      </a:rPr>
                      <m:t>𝑓</m:t>
                    </m:r>
                    <m:d>
                      <m:dPr>
                        <m:ctrlPr>
                          <a:rPr lang="en-US" altLang="zh-CN" sz="3000" b="0" i="1" smtClean="0">
                            <a:latin typeface="Cambria Math" panose="02040503050406030204" pitchFamily="18" charset="0"/>
                            <a:ea typeface="楷体" panose="02010609060101010101" pitchFamily="49" charset="-122"/>
                          </a:rPr>
                        </m:ctrlPr>
                      </m:dPr>
                      <m:e>
                        <m:r>
                          <a:rPr lang="en-US" altLang="zh-CN" sz="3000" b="0" i="1" smtClean="0">
                            <a:latin typeface="Cambria Math" panose="02040503050406030204" pitchFamily="18" charset="0"/>
                            <a:ea typeface="楷体" panose="02010609060101010101" pitchFamily="49" charset="-122"/>
                          </a:rPr>
                          <m:t>𝑧</m:t>
                        </m:r>
                      </m:e>
                    </m:d>
                    <m:r>
                      <a:rPr lang="en-US" altLang="zh-CN" sz="3000" b="0" i="0"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𝑢</m:t>
                    </m:r>
                    <m:d>
                      <m:dPr>
                        <m:ctrlPr>
                          <a:rPr lang="en-US" altLang="zh-CN" sz="3000" b="0" i="1" smtClean="0">
                            <a:latin typeface="Cambria Math" panose="02040503050406030204" pitchFamily="18" charset="0"/>
                            <a:ea typeface="楷体" panose="02010609060101010101" pitchFamily="49" charset="-122"/>
                          </a:rPr>
                        </m:ctrlPr>
                      </m:dPr>
                      <m:e>
                        <m:r>
                          <a:rPr lang="en-US" altLang="zh-CN" sz="3000" b="0" i="1" smtClean="0">
                            <a:latin typeface="Cambria Math" panose="02040503050406030204" pitchFamily="18" charset="0"/>
                            <a:ea typeface="楷体" panose="02010609060101010101" pitchFamily="49" charset="-122"/>
                          </a:rPr>
                          <m:t>𝑥</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𝑦</m:t>
                        </m:r>
                      </m:e>
                    </m:d>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𝑖𝑣</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𝑥</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𝑦</m:t>
                    </m:r>
                    <m:r>
                      <a:rPr lang="en-US" altLang="zh-CN" sz="3000" b="0" i="1" smtClean="0">
                        <a:latin typeface="Cambria Math" panose="02040503050406030204" pitchFamily="18" charset="0"/>
                        <a:ea typeface="楷体" panose="02010609060101010101" pitchFamily="49" charset="-122"/>
                      </a:rPr>
                      <m:t>)</m:t>
                    </m:r>
                  </m:oMath>
                </a14:m>
                <a:r>
                  <a:rPr lang="zh-CN" altLang="en-US" sz="3000" dirty="0">
                    <a:latin typeface="楷体" panose="02010609060101010101" pitchFamily="49" charset="-122"/>
                    <a:ea typeface="楷体" panose="02010609060101010101" pitchFamily="49" charset="-122"/>
                  </a:rPr>
                  <a:t>，由</a:t>
                </a:r>
                <a14:m>
                  <m:oMath xmlns:m="http://schemas.openxmlformats.org/officeDocument/2006/math">
                    <m:r>
                      <a:rPr lang="en-US" altLang="zh-CN" sz="3000" b="0" i="1" smtClean="0">
                        <a:latin typeface="Cambria Math" panose="02040503050406030204" pitchFamily="18" charset="0"/>
                        <a:ea typeface="楷体" panose="02010609060101010101" pitchFamily="49" charset="-122"/>
                      </a:rPr>
                      <m:t>𝑓</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𝑧</m:t>
                    </m:r>
                    <m:r>
                      <a:rPr lang="en-US" altLang="zh-CN" sz="3000" b="0" i="1" smtClean="0">
                        <a:latin typeface="Cambria Math" panose="02040503050406030204" pitchFamily="18" charset="0"/>
                        <a:ea typeface="楷体" panose="02010609060101010101" pitchFamily="49" charset="-122"/>
                      </a:rPr>
                      <m:t>)</m:t>
                    </m:r>
                  </m:oMath>
                </a14:m>
                <a:r>
                  <a:rPr lang="zh-CN" altLang="en-US" sz="3000" dirty="0">
                    <a:latin typeface="楷体" panose="02010609060101010101" pitchFamily="49" charset="-122"/>
                    <a:ea typeface="楷体" panose="02010609060101010101" pitchFamily="49" charset="-122"/>
                  </a:rPr>
                  <a:t>的解析，有</a:t>
                </a:r>
                <a14:m>
                  <m:oMath xmlns:m="http://schemas.openxmlformats.org/officeDocument/2006/math">
                    <m:r>
                      <a:rPr lang="en-US" altLang="zh-CN" sz="3000" b="0" i="1" smtClean="0">
                        <a:latin typeface="Cambria Math" panose="02040503050406030204" pitchFamily="18" charset="0"/>
                        <a:ea typeface="楷体" panose="02010609060101010101" pitchFamily="49" charset="-122"/>
                      </a:rPr>
                      <m:t>𝑢</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𝑣</m:t>
                    </m:r>
                  </m:oMath>
                </a14:m>
                <a:r>
                  <a:rPr lang="zh-CN" altLang="en-US" sz="3000" dirty="0">
                    <a:latin typeface="楷体" panose="02010609060101010101" pitchFamily="49" charset="-122"/>
                    <a:ea typeface="楷体" panose="02010609060101010101" pitchFamily="49" charset="-122"/>
                  </a:rPr>
                  <a:t>在</a:t>
                </a:r>
                <a14:m>
                  <m:oMath xmlns:m="http://schemas.openxmlformats.org/officeDocument/2006/math">
                    <m:r>
                      <a:rPr lang="en-US" altLang="zh-CN" sz="3000" b="0" i="1" smtClean="0">
                        <a:latin typeface="Cambria Math" panose="02040503050406030204" pitchFamily="18" charset="0"/>
                        <a:ea typeface="楷体" panose="02010609060101010101" pitchFamily="49" charset="-122"/>
                      </a:rPr>
                      <m:t>𝐷</m:t>
                    </m:r>
                    <m:r>
                      <a:rPr lang="zh-CN" altLang="en-US" sz="3000" i="1">
                        <a:latin typeface="Cambria Math" panose="02040503050406030204" pitchFamily="18" charset="0"/>
                        <a:ea typeface="楷体" panose="02010609060101010101" pitchFamily="49" charset="-122"/>
                      </a:rPr>
                      <m:t>内</m:t>
                    </m:r>
                  </m:oMath>
                </a14:m>
                <a:r>
                  <a:rPr lang="zh-CN" altLang="en-US" sz="3000" dirty="0">
                    <a:latin typeface="楷体" panose="02010609060101010101" pitchFamily="49" charset="-122"/>
                    <a:ea typeface="楷体" panose="02010609060101010101" pitchFamily="49" charset="-122"/>
                  </a:rPr>
                  <a:t>具有任意阶连续偏导数。</a:t>
                </a:r>
                <a:endParaRPr lang="en-US" altLang="zh-CN" sz="3000" dirty="0">
                  <a:latin typeface="楷体" panose="02010609060101010101" pitchFamily="49" charset="-122"/>
                  <a:ea typeface="楷体" panose="02010609060101010101" pitchFamily="49" charset="-122"/>
                </a:endParaRPr>
              </a:p>
            </p:txBody>
          </p:sp>
        </mc:Choice>
        <mc:Fallback>
          <p:sp>
            <p:nvSpPr>
              <p:cNvPr id="2" name="标题 1"/>
              <p:cNvSpPr txBox="1">
                <a:spLocks noRot="1" noChangeAspect="1" noMove="1" noResize="1" noEditPoints="1" noAdjustHandles="1" noChangeArrowheads="1" noChangeShapeType="1" noTextEdit="1"/>
              </p:cNvSpPr>
              <p:nvPr/>
            </p:nvSpPr>
            <p:spPr>
              <a:xfrm>
                <a:off x="234315" y="4584700"/>
                <a:ext cx="8629015" cy="1746250"/>
              </a:xfrm>
              <a:prstGeom prst="rect">
                <a:avLst/>
              </a:prstGeom>
              <a:blipFill rotWithShape="1">
                <a:blip r:embed="rId2"/>
                <a:stretch>
                  <a:fillRect/>
                </a:stretch>
              </a:blipFill>
            </p:spPr>
            <p:txBody>
              <a:bodyPr/>
              <a:lstStyle/>
              <a:p>
                <a:r>
                  <a:rPr lang="zh-CN" altLang="en-US">
                    <a:noFill/>
                  </a:rPr>
                  <a:t> </a:t>
                </a:r>
              </a:p>
            </p:txBody>
          </p:sp>
        </mc:Fallback>
      </mc:AlternateContent>
      <p:grpSp>
        <p:nvGrpSpPr>
          <p:cNvPr id="8" name="组合 7"/>
          <p:cNvGrpSpPr/>
          <p:nvPr/>
        </p:nvGrpSpPr>
        <p:grpSpPr>
          <a:xfrm>
            <a:off x="0" y="82323"/>
            <a:ext cx="9088711" cy="516645"/>
            <a:chOff x="0" y="82323"/>
            <a:chExt cx="9088711" cy="516645"/>
          </a:xfrm>
        </p:grpSpPr>
        <p:sp>
          <p:nvSpPr>
            <p:cNvPr id="11"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2.5 </a:t>
              </a:r>
              <a:r>
                <a:rPr lang="en-US" altLang="zh-CN" sz="1800" b="1" i="1" dirty="0">
                  <a:latin typeface="楷体" panose="02010609060101010101" pitchFamily="49" charset="-122"/>
                  <a:ea typeface="楷体" panose="02010609060101010101" pitchFamily="49" charset="-122"/>
                </a:rPr>
                <a:t>Cauchy</a:t>
              </a:r>
              <a:r>
                <a:rPr lang="zh-CN" altLang="en-US" sz="1800" b="1" dirty="0">
                  <a:latin typeface="楷体" panose="02010609060101010101" pitchFamily="49" charset="-122"/>
                  <a:ea typeface="楷体" panose="02010609060101010101" pitchFamily="49" charset="-122"/>
                </a:rPr>
                <a:t>型积分公式</a:t>
              </a:r>
              <a:endParaRPr lang="zh-CN" altLang="en-US" sz="1800" b="1" dirty="0">
                <a:latin typeface="楷体" panose="02010609060101010101" pitchFamily="49" charset="-122"/>
                <a:ea typeface="楷体" panose="02010609060101010101" pitchFamily="49" charset="-122"/>
              </a:endParaRPr>
            </a:p>
          </p:txBody>
        </p:sp>
        <p:cxnSp>
          <p:nvCxnSpPr>
            <p:cNvPr id="12" name="直接连接符 11"/>
            <p:cNvCxnSpPr/>
            <p:nvPr/>
          </p:nvCxnSpPr>
          <p:spPr>
            <a:xfrm flipV="1">
              <a:off x="0" y="573451"/>
              <a:ext cx="9088711" cy="25517"/>
            </a:xfrm>
            <a:prstGeom prst="line">
              <a:avLst/>
            </a:prstGeom>
            <a:ln w="1270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13" name="标题 1"/>
              <p:cNvSpPr txBox="1"/>
              <p:nvPr/>
            </p:nvSpPr>
            <p:spPr>
              <a:xfrm>
                <a:off x="417787" y="1297988"/>
                <a:ext cx="2874054" cy="53893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smtClean="0">
                        <a:latin typeface="Cambria Math" panose="02040503050406030204" pitchFamily="18" charset="0"/>
                        <a:ea typeface="楷体" panose="02010609060101010101" pitchFamily="49" charset="-122"/>
                      </a:rPr>
                      <m:t>𝑓</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𝑧</m:t>
                    </m:r>
                    <m:r>
                      <a:rPr lang="en-US" altLang="zh-CN" sz="3000" b="0" i="1" smtClean="0">
                        <a:latin typeface="Cambria Math" panose="02040503050406030204" pitchFamily="18" charset="0"/>
                        <a:ea typeface="楷体" panose="02010609060101010101" pitchFamily="49" charset="-122"/>
                      </a:rPr>
                      <m:t>)</m:t>
                    </m:r>
                  </m:oMath>
                </a14:m>
                <a:r>
                  <a:rPr lang="zh-CN" altLang="en-US" sz="3000" dirty="0">
                    <a:solidFill>
                      <a:schemeClr val="tx1"/>
                    </a:solidFill>
                    <a:latin typeface="楷体" panose="02010609060101010101" pitchFamily="49" charset="-122"/>
                    <a:ea typeface="楷体" panose="02010609060101010101" pitchFamily="49" charset="-122"/>
                  </a:rPr>
                  <a:t>在</a:t>
                </a:r>
                <a14:m>
                  <m:oMath xmlns:m="http://schemas.openxmlformats.org/officeDocument/2006/math">
                    <m:sSub>
                      <m:sSubPr>
                        <m:ctrlPr>
                          <a:rPr lang="en-US" altLang="zh-CN" sz="3000" i="1" dirty="0" smtClean="0">
                            <a:solidFill>
                              <a:schemeClr val="tx1"/>
                            </a:solidFill>
                            <a:latin typeface="Cambria Math" panose="02040503050406030204" pitchFamily="18" charset="0"/>
                            <a:ea typeface="楷体" panose="02010609060101010101" pitchFamily="49" charset="-122"/>
                          </a:rPr>
                        </m:ctrlPr>
                      </m:sSubPr>
                      <m:e>
                        <m:r>
                          <a:rPr lang="en-US" altLang="zh-CN" sz="3000" b="0" i="1" dirty="0" smtClean="0">
                            <a:solidFill>
                              <a:schemeClr val="tx1"/>
                            </a:solidFill>
                            <a:latin typeface="Cambria Math" panose="02040503050406030204" pitchFamily="18" charset="0"/>
                            <a:ea typeface="楷体" panose="02010609060101010101" pitchFamily="49" charset="-122"/>
                          </a:rPr>
                          <m:t>𝑧</m:t>
                        </m:r>
                      </m:e>
                      <m:sub>
                        <m:r>
                          <a:rPr lang="en-US" altLang="zh-CN" sz="3000" b="0" i="1" dirty="0" smtClean="0">
                            <a:solidFill>
                              <a:schemeClr val="tx1"/>
                            </a:solidFill>
                            <a:latin typeface="Cambria Math" panose="02040503050406030204" pitchFamily="18" charset="0"/>
                            <a:ea typeface="楷体" panose="02010609060101010101" pitchFamily="49" charset="-122"/>
                          </a:rPr>
                          <m:t>0</m:t>
                        </m:r>
                      </m:sub>
                    </m:sSub>
                  </m:oMath>
                </a14:m>
                <a:r>
                  <a:rPr lang="zh-CN" altLang="en-US" sz="3000" dirty="0">
                    <a:solidFill>
                      <a:schemeClr val="tx1"/>
                    </a:solidFill>
                    <a:latin typeface="楷体" panose="02010609060101010101" pitchFamily="49" charset="-122"/>
                    <a:ea typeface="楷体" panose="02010609060101010101" pitchFamily="49" charset="-122"/>
                  </a:rPr>
                  <a:t>点解析</a:t>
                </a:r>
                <a:endParaRPr lang="en-US" altLang="zh-CN" sz="3000" dirty="0">
                  <a:solidFill>
                    <a:srgbClr val="FF0000"/>
                  </a:solidFill>
                  <a:latin typeface="楷体" panose="02010609060101010101" pitchFamily="49" charset="-122"/>
                  <a:ea typeface="楷体" panose="02010609060101010101" pitchFamily="49" charset="-122"/>
                </a:endParaRPr>
              </a:p>
            </p:txBody>
          </p:sp>
        </mc:Choice>
        <mc:Fallback>
          <p:sp>
            <p:nvSpPr>
              <p:cNvPr id="13" name="标题 1"/>
              <p:cNvSpPr txBox="1">
                <a:spLocks noRot="1" noChangeAspect="1" noMove="1" noResize="1" noEditPoints="1" noAdjustHandles="1" noChangeArrowheads="1" noChangeShapeType="1" noTextEdit="1"/>
              </p:cNvSpPr>
              <p:nvPr/>
            </p:nvSpPr>
            <p:spPr>
              <a:xfrm>
                <a:off x="417787" y="1297988"/>
                <a:ext cx="2874054" cy="538938"/>
              </a:xfrm>
              <a:prstGeom prst="rect">
                <a:avLst/>
              </a:prstGeom>
              <a:blipFill rotWithShape="1">
                <a:blip r:embed="rId3"/>
                <a:stretch>
                  <a:fillRect l="-21" t="-13559" b="-1369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标题 1"/>
              <p:cNvSpPr txBox="1"/>
              <p:nvPr/>
            </p:nvSpPr>
            <p:spPr>
              <a:xfrm>
                <a:off x="3064065" y="1296582"/>
                <a:ext cx="6024645" cy="53893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smtClean="0">
                        <a:latin typeface="Cambria Math" panose="02040503050406030204" pitchFamily="18" charset="0"/>
                        <a:ea typeface="Cambria Math" panose="02040503050406030204" pitchFamily="18" charset="0"/>
                      </a:rPr>
                      <m:t>⇒∃</m:t>
                    </m:r>
                  </m:oMath>
                </a14:m>
                <a:r>
                  <a:rPr lang="zh-CN" altLang="en-US" sz="3000" dirty="0">
                    <a:solidFill>
                      <a:schemeClr val="tx1"/>
                    </a:solidFill>
                    <a:latin typeface="楷体" panose="02010609060101010101" pitchFamily="49" charset="-122"/>
                    <a:ea typeface="楷体" panose="02010609060101010101" pitchFamily="49" charset="-122"/>
                  </a:rPr>
                  <a:t>以</a:t>
                </a:r>
                <a14:m>
                  <m:oMath xmlns:m="http://schemas.openxmlformats.org/officeDocument/2006/math">
                    <m:sSub>
                      <m:sSubPr>
                        <m:ctrlPr>
                          <a:rPr lang="en-US" altLang="zh-CN" sz="3000" i="1" dirty="0" smtClean="0">
                            <a:solidFill>
                              <a:schemeClr val="tx1"/>
                            </a:solidFill>
                            <a:latin typeface="Cambria Math" panose="02040503050406030204" pitchFamily="18" charset="0"/>
                            <a:ea typeface="楷体" panose="02010609060101010101" pitchFamily="49" charset="-122"/>
                          </a:rPr>
                        </m:ctrlPr>
                      </m:sSubPr>
                      <m:e>
                        <m:r>
                          <a:rPr lang="en-US" altLang="zh-CN" sz="3000" b="0" i="1" dirty="0" smtClean="0">
                            <a:solidFill>
                              <a:schemeClr val="tx1"/>
                            </a:solidFill>
                            <a:latin typeface="Cambria Math" panose="02040503050406030204" pitchFamily="18" charset="0"/>
                            <a:ea typeface="楷体" panose="02010609060101010101" pitchFamily="49" charset="-122"/>
                          </a:rPr>
                          <m:t>𝑧</m:t>
                        </m:r>
                      </m:e>
                      <m:sub>
                        <m:r>
                          <a:rPr lang="en-US" altLang="zh-CN" sz="3000" b="0" i="1" dirty="0" smtClean="0">
                            <a:solidFill>
                              <a:schemeClr val="tx1"/>
                            </a:solidFill>
                            <a:latin typeface="Cambria Math" panose="02040503050406030204" pitchFamily="18" charset="0"/>
                            <a:ea typeface="楷体" panose="02010609060101010101" pitchFamily="49" charset="-122"/>
                          </a:rPr>
                          <m:t>0</m:t>
                        </m:r>
                      </m:sub>
                    </m:sSub>
                  </m:oMath>
                </a14:m>
                <a:r>
                  <a:rPr lang="zh-CN" altLang="en-US" sz="3000" dirty="0">
                    <a:solidFill>
                      <a:schemeClr val="tx1"/>
                    </a:solidFill>
                    <a:latin typeface="楷体" panose="02010609060101010101" pitchFamily="49" charset="-122"/>
                    <a:ea typeface="楷体" panose="02010609060101010101" pitchFamily="49" charset="-122"/>
                  </a:rPr>
                  <a:t>圆心，</a:t>
                </a:r>
                <a14:m>
                  <m:oMath xmlns:m="http://schemas.openxmlformats.org/officeDocument/2006/math">
                    <m:f>
                      <m:fPr>
                        <m:ctrlPr>
                          <a:rPr lang="en-US" altLang="zh-CN" sz="3000" i="1" smtClean="0">
                            <a:solidFill>
                              <a:schemeClr val="tx1"/>
                            </a:solidFill>
                            <a:latin typeface="Cambria Math" panose="02040503050406030204" pitchFamily="18" charset="0"/>
                            <a:ea typeface="楷体" panose="02010609060101010101" pitchFamily="49" charset="-122"/>
                          </a:rPr>
                        </m:ctrlPr>
                      </m:fPr>
                      <m:num>
                        <m:r>
                          <a:rPr lang="zh-CN" altLang="en-US" sz="3000" i="1" smtClean="0">
                            <a:solidFill>
                              <a:schemeClr val="tx1"/>
                            </a:solidFill>
                            <a:latin typeface="Cambria Math" panose="02040503050406030204" pitchFamily="18" charset="0"/>
                            <a:ea typeface="楷体" panose="02010609060101010101" pitchFamily="49" charset="-122"/>
                          </a:rPr>
                          <m:t>𝜀</m:t>
                        </m:r>
                      </m:num>
                      <m:den>
                        <m:r>
                          <a:rPr lang="en-US" altLang="zh-CN" sz="3000" i="1">
                            <a:solidFill>
                              <a:schemeClr val="tx1"/>
                            </a:solidFill>
                            <a:latin typeface="Cambria Math" panose="02040503050406030204" pitchFamily="18" charset="0"/>
                            <a:ea typeface="楷体" panose="02010609060101010101" pitchFamily="49" charset="-122"/>
                          </a:rPr>
                          <m:t>2</m:t>
                        </m:r>
                      </m:den>
                    </m:f>
                    <m:r>
                      <a:rPr lang="zh-CN" altLang="en-US" sz="3000" i="1">
                        <a:solidFill>
                          <a:schemeClr val="tx1"/>
                        </a:solidFill>
                        <a:latin typeface="Cambria Math" panose="02040503050406030204" pitchFamily="18" charset="0"/>
                        <a:ea typeface="楷体" panose="02010609060101010101" pitchFamily="49" charset="-122"/>
                      </a:rPr>
                      <m:t>半径</m:t>
                    </m:r>
                  </m:oMath>
                </a14:m>
                <a:r>
                  <a:rPr lang="zh-CN" altLang="en-US" sz="3000" dirty="0">
                    <a:solidFill>
                      <a:schemeClr val="tx1"/>
                    </a:solidFill>
                    <a:latin typeface="楷体" panose="02010609060101010101" pitchFamily="49" charset="-122"/>
                    <a:ea typeface="楷体" panose="02010609060101010101" pitchFamily="49" charset="-122"/>
                  </a:rPr>
                  <a:t>的正向圆周</a:t>
                </a:r>
                <a14:m>
                  <m:oMath xmlns:m="http://schemas.openxmlformats.org/officeDocument/2006/math">
                    <m:sSub>
                      <m:sSubPr>
                        <m:ctrlPr>
                          <a:rPr lang="en-US" altLang="zh-CN" sz="3000" i="1" dirty="0">
                            <a:latin typeface="Cambria Math" panose="02040503050406030204" pitchFamily="18" charset="0"/>
                            <a:ea typeface="楷体" panose="02010609060101010101" pitchFamily="49" charset="-122"/>
                          </a:rPr>
                        </m:ctrlPr>
                      </m:sSubPr>
                      <m:e>
                        <m:r>
                          <a:rPr lang="en-US" altLang="zh-CN" sz="3000" b="0" i="1" dirty="0" smtClean="0">
                            <a:latin typeface="Cambria Math" panose="02040503050406030204" pitchFamily="18" charset="0"/>
                            <a:ea typeface="楷体" panose="02010609060101010101" pitchFamily="49" charset="-122"/>
                          </a:rPr>
                          <m:t>𝐶</m:t>
                        </m:r>
                      </m:e>
                      <m:sub>
                        <m:r>
                          <a:rPr lang="en-US" altLang="zh-CN" sz="3000" i="1" dirty="0">
                            <a:latin typeface="Cambria Math" panose="02040503050406030204" pitchFamily="18" charset="0"/>
                            <a:ea typeface="楷体" panose="02010609060101010101" pitchFamily="49" charset="-122"/>
                          </a:rPr>
                          <m:t>0</m:t>
                        </m:r>
                      </m:sub>
                    </m:sSub>
                  </m:oMath>
                </a14:m>
                <a:endParaRPr lang="en-US" altLang="zh-CN" sz="3000" dirty="0">
                  <a:solidFill>
                    <a:srgbClr val="FF0000"/>
                  </a:solidFill>
                  <a:latin typeface="楷体" panose="02010609060101010101" pitchFamily="49" charset="-122"/>
                  <a:ea typeface="楷体" panose="02010609060101010101" pitchFamily="49" charset="-122"/>
                </a:endParaRPr>
              </a:p>
            </p:txBody>
          </p:sp>
        </mc:Choice>
        <mc:Fallback>
          <p:sp>
            <p:nvSpPr>
              <p:cNvPr id="14" name="标题 1"/>
              <p:cNvSpPr txBox="1">
                <a:spLocks noRot="1" noChangeAspect="1" noMove="1" noResize="1" noEditPoints="1" noAdjustHandles="1" noChangeArrowheads="1" noChangeShapeType="1" noTextEdit="1"/>
              </p:cNvSpPr>
              <p:nvPr/>
            </p:nvSpPr>
            <p:spPr>
              <a:xfrm>
                <a:off x="3064065" y="1296582"/>
                <a:ext cx="6024645" cy="538938"/>
              </a:xfrm>
              <a:prstGeom prst="rect">
                <a:avLst/>
              </a:prstGeom>
              <a:blipFill rotWithShape="1">
                <a:blip r:embed="rId4"/>
                <a:stretch>
                  <a:fillRect l="-3" t="-32621" r="10" b="-3256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标题 1"/>
              <p:cNvSpPr txBox="1"/>
              <p:nvPr/>
            </p:nvSpPr>
            <p:spPr>
              <a:xfrm>
                <a:off x="3520440" y="1992396"/>
                <a:ext cx="4058920" cy="53893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smtClean="0">
                        <a:latin typeface="Cambria Math" panose="02040503050406030204" pitchFamily="18" charset="0"/>
                        <a:ea typeface="Cambria Math" panose="02040503050406030204" pitchFamily="18" charset="0"/>
                      </a:rPr>
                      <m:t>𝑓</m:t>
                    </m:r>
                    <m:r>
                      <a:rPr lang="en-US" altLang="zh-CN" sz="3000" b="0" i="1" smtClean="0">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𝑧</m:t>
                    </m:r>
                    <m:r>
                      <a:rPr lang="en-US" altLang="zh-CN" sz="3000" b="0" i="1" smtClean="0">
                        <a:latin typeface="Cambria Math" panose="02040503050406030204" pitchFamily="18" charset="0"/>
                        <a:ea typeface="Cambria Math" panose="02040503050406030204" pitchFamily="18" charset="0"/>
                      </a:rPr>
                      <m:t>)</m:t>
                    </m:r>
                    <m:r>
                      <m:rPr>
                        <m:nor/>
                      </m:rPr>
                      <a:rPr lang="zh-CN" altLang="en-US" sz="3000" dirty="0">
                        <a:latin typeface="楷体" panose="02010609060101010101" pitchFamily="49" charset="-122"/>
                        <a:ea typeface="楷体" panose="02010609060101010101" pitchFamily="49" charset="-122"/>
                      </a:rPr>
                      <m:t>在</m:t>
                    </m:r>
                    <m:sSub>
                      <m:sSubPr>
                        <m:ctrlPr>
                          <a:rPr lang="en-US" altLang="zh-CN" sz="3000" i="1" dirty="0">
                            <a:latin typeface="Cambria Math" panose="02040503050406030204" pitchFamily="18" charset="0"/>
                            <a:ea typeface="楷体" panose="02010609060101010101" pitchFamily="49" charset="-122"/>
                          </a:rPr>
                        </m:ctrlPr>
                      </m:sSubPr>
                      <m:e>
                        <m:r>
                          <a:rPr lang="en-US" altLang="zh-CN" sz="3000" b="0" i="1" dirty="0" smtClean="0">
                            <a:latin typeface="Cambria Math" panose="02040503050406030204" pitchFamily="18" charset="0"/>
                            <a:ea typeface="楷体" panose="02010609060101010101" pitchFamily="49" charset="-122"/>
                          </a:rPr>
                          <m:t>𝐶</m:t>
                        </m:r>
                      </m:e>
                      <m:sub>
                        <m:r>
                          <a:rPr lang="en-US" altLang="zh-CN" sz="3000" i="1" dirty="0">
                            <a:latin typeface="Cambria Math" panose="02040503050406030204" pitchFamily="18" charset="0"/>
                            <a:ea typeface="楷体" panose="02010609060101010101" pitchFamily="49" charset="-122"/>
                          </a:rPr>
                          <m:t>0</m:t>
                        </m:r>
                      </m:sub>
                    </m:sSub>
                  </m:oMath>
                </a14:m>
                <a:r>
                  <a:rPr lang="zh-CN" altLang="en-US" sz="3000" dirty="0">
                    <a:latin typeface="楷体" panose="02010609060101010101" pitchFamily="49" charset="-122"/>
                    <a:ea typeface="楷体" panose="02010609060101010101" pitchFamily="49" charset="-122"/>
                  </a:rPr>
                  <a:t>及其内部解析</a:t>
                </a:r>
                <a:endParaRPr lang="en-US" altLang="zh-CN" sz="3000" dirty="0">
                  <a:latin typeface="楷体" panose="02010609060101010101" pitchFamily="49" charset="-122"/>
                  <a:ea typeface="楷体" panose="02010609060101010101" pitchFamily="49" charset="-122"/>
                </a:endParaRPr>
              </a:p>
            </p:txBody>
          </p:sp>
        </mc:Choice>
        <mc:Fallback>
          <p:sp>
            <p:nvSpPr>
              <p:cNvPr id="15" name="标题 1"/>
              <p:cNvSpPr txBox="1">
                <a:spLocks noRot="1" noChangeAspect="1" noMove="1" noResize="1" noEditPoints="1" noAdjustHandles="1" noChangeArrowheads="1" noChangeShapeType="1" noTextEdit="1"/>
              </p:cNvSpPr>
              <p:nvPr/>
            </p:nvSpPr>
            <p:spPr>
              <a:xfrm>
                <a:off x="3520440" y="1992396"/>
                <a:ext cx="4058920" cy="538938"/>
              </a:xfrm>
              <a:prstGeom prst="rect">
                <a:avLst/>
              </a:prstGeom>
              <a:blipFill rotWithShape="1">
                <a:blip r:embed="rId5"/>
                <a:stretch>
                  <a:fillRect t="-15745" b="-15747"/>
                </a:stretch>
              </a:blipFill>
            </p:spPr>
            <p:txBody>
              <a:bodyPr/>
              <a:lstStyle/>
              <a:p>
                <a:r>
                  <a:rPr lang="zh-CN" altLang="en-US">
                    <a:noFill/>
                  </a:rPr>
                  <a:t> </a:t>
                </a:r>
              </a:p>
            </p:txBody>
          </p:sp>
        </mc:Fallback>
      </mc:AlternateContent>
      <mc:AlternateContent xmlns:mc="http://schemas.openxmlformats.org/markup-compatibility/2006" xmlns:p14="http://schemas.microsoft.com/office/powerpoint/2010/main">
        <mc:Choice Requires="p14">
          <p:contentPart r:id="rId6" p14:bwMode="auto">
            <p14:nvContentPartPr>
              <p14:cNvPr id="16" name="墨迹 15"/>
              <p14:cNvContentPartPr/>
              <p14:nvPr/>
            </p14:nvContentPartPr>
            <p14:xfrm>
              <a:off x="605880" y="2185920"/>
              <a:ext cx="1419120" cy="1424520"/>
            </p14:xfrm>
          </p:contentPart>
        </mc:Choice>
        <mc:Fallback xmlns="">
          <p:pic>
            <p:nvPicPr>
              <p:cNvPr id="16" name="墨迹 15"/>
            </p:nvPicPr>
            <p:blipFill>
              <a:blip r:embed="rId7"/>
            </p:blipFill>
            <p:spPr>
              <a:xfrm>
                <a:off x="605880" y="2185920"/>
                <a:ext cx="1419120" cy="1424520"/>
              </a:xfrm>
              <a:prstGeom prst="rect"/>
            </p:spPr>
          </p:pic>
        </mc:Fallback>
      </mc:AlternateContent>
      <mc:AlternateContent xmlns:mc="http://schemas.openxmlformats.org/markup-compatibility/2006">
        <mc:Choice xmlns:a14="http://schemas.microsoft.com/office/drawing/2010/main" Requires="a14">
          <p:sp>
            <p:nvSpPr>
              <p:cNvPr id="17" name="标题 1"/>
              <p:cNvSpPr txBox="1"/>
              <p:nvPr/>
            </p:nvSpPr>
            <p:spPr>
              <a:xfrm>
                <a:off x="2189480" y="2605703"/>
                <a:ext cx="6583680" cy="53893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ea typeface="楷体" panose="02010609060101010101" pitchFamily="49" charset="-122"/>
                  </a:rPr>
                  <a:t>任取</a:t>
                </a:r>
                <a14:m>
                  <m:oMath xmlns:m="http://schemas.openxmlformats.org/officeDocument/2006/math">
                    <m:sSub>
                      <m:sSubPr>
                        <m:ctrlPr>
                          <a:rPr lang="en-US" altLang="zh-CN" sz="3000" i="1" dirty="0">
                            <a:latin typeface="Cambria Math" panose="02040503050406030204" pitchFamily="18" charset="0"/>
                            <a:ea typeface="楷体" panose="02010609060101010101" pitchFamily="49" charset="-122"/>
                          </a:rPr>
                        </m:ctrlPr>
                      </m:sSubPr>
                      <m:e>
                        <m:r>
                          <a:rPr lang="en-US" altLang="zh-CN" sz="3000" b="0" i="1" dirty="0" smtClean="0">
                            <a:latin typeface="Cambria Math" panose="02040503050406030204" pitchFamily="18" charset="0"/>
                            <a:ea typeface="楷体" panose="02010609060101010101" pitchFamily="49" charset="-122"/>
                          </a:rPr>
                          <m:t>𝐶</m:t>
                        </m:r>
                      </m:e>
                      <m:sub>
                        <m:r>
                          <a:rPr lang="en-US" altLang="zh-CN" sz="3000" i="1" dirty="0">
                            <a:latin typeface="Cambria Math" panose="02040503050406030204" pitchFamily="18" charset="0"/>
                            <a:ea typeface="楷体" panose="02010609060101010101" pitchFamily="49" charset="-122"/>
                          </a:rPr>
                          <m:t>0</m:t>
                        </m:r>
                      </m:sub>
                    </m:sSub>
                  </m:oMath>
                </a14:m>
                <a:r>
                  <a:rPr lang="zh-CN" altLang="en-US" sz="3000" dirty="0">
                    <a:latin typeface="楷体" panose="02010609060101010101" pitchFamily="49" charset="-122"/>
                    <a:ea typeface="楷体" panose="02010609060101010101" pitchFamily="49" charset="-122"/>
                  </a:rPr>
                  <a:t>内一点</a:t>
                </a:r>
                <a14:m>
                  <m:oMath xmlns:m="http://schemas.openxmlformats.org/officeDocument/2006/math">
                    <m:r>
                      <a:rPr lang="en-US" altLang="zh-CN" sz="3000" i="1">
                        <a:latin typeface="Cambria Math" panose="02040503050406030204" pitchFamily="18" charset="0"/>
                        <a:ea typeface="楷体" panose="02010609060101010101" pitchFamily="49" charset="-122"/>
                      </a:rPr>
                      <m:t>𝑧</m:t>
                    </m:r>
                  </m:oMath>
                </a14:m>
                <a:r>
                  <a:rPr lang="zh-CN" altLang="en-US" sz="3000" dirty="0">
                    <a:latin typeface="楷体" panose="02010609060101010101" pitchFamily="49" charset="-122"/>
                    <a:ea typeface="楷体" panose="02010609060101010101" pitchFamily="49" charset="-122"/>
                  </a:rPr>
                  <a:t>，由高阶导数公式有：</a:t>
                </a:r>
                <a:endParaRPr lang="en-US" altLang="zh-CN" sz="3000" dirty="0">
                  <a:latin typeface="楷体" panose="02010609060101010101" pitchFamily="49" charset="-122"/>
                  <a:ea typeface="楷体" panose="02010609060101010101" pitchFamily="49" charset="-122"/>
                </a:endParaRPr>
              </a:p>
            </p:txBody>
          </p:sp>
        </mc:Choice>
        <mc:Fallback>
          <p:sp>
            <p:nvSpPr>
              <p:cNvPr id="17" name="标题 1"/>
              <p:cNvSpPr txBox="1">
                <a:spLocks noRot="1" noChangeAspect="1" noMove="1" noResize="1" noEditPoints="1" noAdjustHandles="1" noChangeArrowheads="1" noChangeShapeType="1" noTextEdit="1"/>
              </p:cNvSpPr>
              <p:nvPr/>
            </p:nvSpPr>
            <p:spPr>
              <a:xfrm>
                <a:off x="2189480" y="2605703"/>
                <a:ext cx="6583680" cy="538938"/>
              </a:xfrm>
              <a:prstGeom prst="rect">
                <a:avLst/>
              </a:prstGeom>
              <a:blipFill rotWithShape="1">
                <a:blip r:embed="rId8"/>
                <a:stretch>
                  <a:fillRect t="-13605" b="-1364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标题 1"/>
              <p:cNvSpPr txBox="1"/>
              <p:nvPr/>
            </p:nvSpPr>
            <p:spPr>
              <a:xfrm>
                <a:off x="2214881" y="3026399"/>
                <a:ext cx="3840480" cy="958389"/>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2700" dirty="0">
                    <a:solidFill>
                      <a:srgbClr val="FF0000"/>
                    </a:solidFill>
                    <a:ea typeface="楷体" panose="02010609060101010101" pitchFamily="49" charset="-122"/>
                  </a:rPr>
                  <a:t> </a:t>
                </a:r>
                <a14:m>
                  <m:oMath xmlns:m="http://schemas.openxmlformats.org/officeDocument/2006/math">
                    <m:sSup>
                      <m:sSupPr>
                        <m:ctrlPr>
                          <a:rPr lang="en-US" altLang="zh-CN" sz="2700" i="1" smtClean="0">
                            <a:solidFill>
                              <a:schemeClr val="tx1"/>
                            </a:solidFill>
                            <a:latin typeface="Cambria Math" panose="02040503050406030204" pitchFamily="18" charset="0"/>
                            <a:ea typeface="楷体" panose="02010609060101010101" pitchFamily="49" charset="-122"/>
                          </a:rPr>
                        </m:ctrlPr>
                      </m:sSupPr>
                      <m:e>
                        <m:r>
                          <a:rPr lang="en-US" altLang="zh-CN" sz="2700" b="0" i="1" smtClean="0">
                            <a:solidFill>
                              <a:schemeClr val="tx1"/>
                            </a:solidFill>
                            <a:latin typeface="Cambria Math" panose="02040503050406030204" pitchFamily="18" charset="0"/>
                            <a:ea typeface="楷体" panose="02010609060101010101" pitchFamily="49" charset="-122"/>
                          </a:rPr>
                          <m:t>𝑓</m:t>
                        </m:r>
                      </m:e>
                      <m:sup>
                        <m:r>
                          <a:rPr lang="en-US" altLang="zh-CN" sz="2700" b="0" i="1" smtClean="0">
                            <a:solidFill>
                              <a:schemeClr val="tx1"/>
                            </a:solidFill>
                            <a:latin typeface="Cambria Math" panose="02040503050406030204" pitchFamily="18" charset="0"/>
                            <a:ea typeface="楷体" panose="02010609060101010101" pitchFamily="49" charset="-122"/>
                          </a:rPr>
                          <m:t>′′</m:t>
                        </m:r>
                      </m:sup>
                    </m:sSup>
                    <m:d>
                      <m:dPr>
                        <m:ctrlPr>
                          <a:rPr lang="en-US" altLang="zh-CN" sz="2700" b="0" i="1" smtClean="0">
                            <a:solidFill>
                              <a:schemeClr val="tx1"/>
                            </a:solidFill>
                            <a:latin typeface="Cambria Math" panose="02040503050406030204" pitchFamily="18" charset="0"/>
                            <a:ea typeface="楷体" panose="02010609060101010101" pitchFamily="49" charset="-122"/>
                          </a:rPr>
                        </m:ctrlPr>
                      </m:dPr>
                      <m:e>
                        <m:r>
                          <a:rPr lang="en-US" altLang="zh-CN" sz="2700" b="0" i="1" smtClean="0">
                            <a:solidFill>
                              <a:schemeClr val="tx1"/>
                            </a:solidFill>
                            <a:latin typeface="Cambria Math" panose="02040503050406030204" pitchFamily="18" charset="0"/>
                            <a:ea typeface="楷体" panose="02010609060101010101" pitchFamily="49" charset="-122"/>
                          </a:rPr>
                          <m:t>𝑧</m:t>
                        </m:r>
                      </m:e>
                    </m:d>
                    <m:r>
                      <a:rPr lang="en-US" altLang="zh-CN" sz="2700" b="0" i="1" smtClean="0">
                        <a:solidFill>
                          <a:schemeClr val="tx1"/>
                        </a:solidFill>
                        <a:latin typeface="Cambria Math" panose="02040503050406030204" pitchFamily="18" charset="0"/>
                        <a:ea typeface="楷体" panose="02010609060101010101" pitchFamily="49" charset="-122"/>
                      </a:rPr>
                      <m:t>=</m:t>
                    </m:r>
                    <m:f>
                      <m:fPr>
                        <m:ctrlPr>
                          <a:rPr lang="en-US" altLang="zh-CN" sz="2700" b="0" i="1" smtClean="0">
                            <a:solidFill>
                              <a:schemeClr val="tx1"/>
                            </a:solidFill>
                            <a:latin typeface="Cambria Math" panose="02040503050406030204" pitchFamily="18" charset="0"/>
                            <a:ea typeface="楷体" panose="02010609060101010101" pitchFamily="49" charset="-122"/>
                          </a:rPr>
                        </m:ctrlPr>
                      </m:fPr>
                      <m:num>
                        <m:r>
                          <a:rPr lang="en-US" altLang="zh-CN" sz="2700" b="0" i="1" smtClean="0">
                            <a:solidFill>
                              <a:schemeClr val="tx1"/>
                            </a:solidFill>
                            <a:latin typeface="Cambria Math" panose="02040503050406030204" pitchFamily="18" charset="0"/>
                            <a:ea typeface="楷体" panose="02010609060101010101" pitchFamily="49" charset="-122"/>
                          </a:rPr>
                          <m:t>2</m:t>
                        </m:r>
                        <m:r>
                          <a:rPr lang="en-US" altLang="zh-CN" sz="2700" b="0" i="1" smtClean="0">
                            <a:solidFill>
                              <a:schemeClr val="tx1"/>
                            </a:solidFill>
                            <a:latin typeface="Cambria Math" panose="02040503050406030204" pitchFamily="18" charset="0"/>
                            <a:ea typeface="楷体" panose="02010609060101010101" pitchFamily="49" charset="-122"/>
                          </a:rPr>
                          <m:t>!</m:t>
                        </m:r>
                      </m:num>
                      <m:den>
                        <m:r>
                          <a:rPr lang="en-US" altLang="zh-CN" sz="2700" i="1">
                            <a:solidFill>
                              <a:schemeClr val="tx1"/>
                            </a:solidFill>
                            <a:latin typeface="Cambria Math" panose="02040503050406030204" pitchFamily="18" charset="0"/>
                            <a:ea typeface="楷体" panose="02010609060101010101" pitchFamily="49" charset="-122"/>
                          </a:rPr>
                          <m:t>2</m:t>
                        </m:r>
                        <m:r>
                          <a:rPr lang="zh-CN" altLang="en-US" sz="2700" i="1" smtClean="0">
                            <a:solidFill>
                              <a:schemeClr val="tx1"/>
                            </a:solidFill>
                            <a:latin typeface="Cambria Math" panose="02040503050406030204" pitchFamily="18" charset="0"/>
                            <a:ea typeface="楷体" panose="02010609060101010101" pitchFamily="49" charset="-122"/>
                          </a:rPr>
                          <m:t>𝜋</m:t>
                        </m:r>
                        <m:r>
                          <a:rPr lang="en-US" altLang="zh-CN" sz="2700" b="0" i="1" smtClean="0">
                            <a:solidFill>
                              <a:schemeClr val="tx1"/>
                            </a:solidFill>
                            <a:latin typeface="Cambria Math" panose="02040503050406030204" pitchFamily="18" charset="0"/>
                            <a:ea typeface="楷体" panose="02010609060101010101" pitchFamily="49" charset="-122"/>
                          </a:rPr>
                          <m:t>𝑖</m:t>
                        </m:r>
                      </m:den>
                    </m:f>
                    <m:nary>
                      <m:naryPr>
                        <m:chr m:val="∮"/>
                        <m:limLoc m:val="undOvr"/>
                        <m:ctrlPr>
                          <a:rPr lang="en-US" altLang="zh-CN" sz="2700" b="0" i="1" smtClean="0">
                            <a:solidFill>
                              <a:schemeClr val="tx1"/>
                            </a:solidFill>
                            <a:latin typeface="Cambria Math" panose="02040503050406030204" pitchFamily="18" charset="0"/>
                            <a:ea typeface="楷体" panose="02010609060101010101" pitchFamily="49" charset="-122"/>
                          </a:rPr>
                        </m:ctrlPr>
                      </m:naryPr>
                      <m:sub>
                        <m:sSub>
                          <m:sSubPr>
                            <m:ctrlPr>
                              <a:rPr lang="en-US" altLang="zh-CN" sz="2700" b="0" i="1" smtClean="0">
                                <a:solidFill>
                                  <a:schemeClr val="tx1"/>
                                </a:solidFill>
                                <a:latin typeface="Cambria Math" panose="02040503050406030204" pitchFamily="18" charset="0"/>
                                <a:ea typeface="楷体" panose="02010609060101010101" pitchFamily="49" charset="-122"/>
                              </a:rPr>
                            </m:ctrlPr>
                          </m:sSubPr>
                          <m:e>
                            <m:r>
                              <a:rPr lang="en-US" altLang="zh-CN" sz="2700" b="0" i="1" smtClean="0">
                                <a:solidFill>
                                  <a:schemeClr val="tx1"/>
                                </a:solidFill>
                                <a:latin typeface="Cambria Math" panose="02040503050406030204" pitchFamily="18" charset="0"/>
                                <a:ea typeface="楷体" panose="02010609060101010101" pitchFamily="49" charset="-122"/>
                              </a:rPr>
                              <m:t>𝐶</m:t>
                            </m:r>
                          </m:e>
                          <m:sub>
                            <m:r>
                              <a:rPr lang="en-US" altLang="zh-CN" sz="2700" b="0" i="1" smtClean="0">
                                <a:solidFill>
                                  <a:schemeClr val="tx1"/>
                                </a:solidFill>
                                <a:latin typeface="Cambria Math" panose="02040503050406030204" pitchFamily="18" charset="0"/>
                                <a:ea typeface="楷体" panose="02010609060101010101" pitchFamily="49" charset="-122"/>
                              </a:rPr>
                              <m:t>0</m:t>
                            </m:r>
                          </m:sub>
                        </m:sSub>
                      </m:sub>
                      <m:sup/>
                      <m:e>
                        <m:f>
                          <m:fPr>
                            <m:ctrlPr>
                              <a:rPr lang="en-US" altLang="zh-CN" sz="2700" b="0" i="1" smtClean="0">
                                <a:solidFill>
                                  <a:schemeClr val="tx1"/>
                                </a:solidFill>
                                <a:latin typeface="Cambria Math" panose="02040503050406030204" pitchFamily="18" charset="0"/>
                                <a:ea typeface="楷体" panose="02010609060101010101" pitchFamily="49" charset="-122"/>
                              </a:rPr>
                            </m:ctrlPr>
                          </m:fPr>
                          <m:num>
                            <m:r>
                              <a:rPr lang="en-US" altLang="zh-CN" sz="2700" b="0" i="1" smtClean="0">
                                <a:solidFill>
                                  <a:schemeClr val="tx1"/>
                                </a:solidFill>
                                <a:latin typeface="Cambria Math" panose="02040503050406030204" pitchFamily="18" charset="0"/>
                                <a:ea typeface="楷体" panose="02010609060101010101" pitchFamily="49" charset="-122"/>
                              </a:rPr>
                              <m:t>𝑓</m:t>
                            </m:r>
                            <m:r>
                              <a:rPr lang="en-US" altLang="zh-CN" sz="2700" b="0" i="1" smtClean="0">
                                <a:solidFill>
                                  <a:schemeClr val="tx1"/>
                                </a:solidFill>
                                <a:latin typeface="Cambria Math" panose="02040503050406030204" pitchFamily="18" charset="0"/>
                                <a:ea typeface="楷体" panose="02010609060101010101" pitchFamily="49" charset="-122"/>
                              </a:rPr>
                              <m:t>(</m:t>
                            </m:r>
                            <m:r>
                              <a:rPr lang="zh-CN" altLang="en-US" sz="2700" b="0" i="1" smtClean="0">
                                <a:solidFill>
                                  <a:schemeClr val="tx1"/>
                                </a:solidFill>
                                <a:latin typeface="Cambria Math" panose="02040503050406030204" pitchFamily="18" charset="0"/>
                                <a:ea typeface="楷体" panose="02010609060101010101" pitchFamily="49" charset="-122"/>
                              </a:rPr>
                              <m:t>𝜉</m:t>
                            </m:r>
                            <m:r>
                              <a:rPr lang="en-US" altLang="zh-CN" sz="2700" b="0" i="1" smtClean="0">
                                <a:solidFill>
                                  <a:schemeClr val="tx1"/>
                                </a:solidFill>
                                <a:latin typeface="Cambria Math" panose="02040503050406030204" pitchFamily="18" charset="0"/>
                                <a:ea typeface="楷体" panose="02010609060101010101" pitchFamily="49" charset="-122"/>
                              </a:rPr>
                              <m:t>)</m:t>
                            </m:r>
                          </m:num>
                          <m:den>
                            <m:sSup>
                              <m:sSupPr>
                                <m:ctrlPr>
                                  <a:rPr lang="en-US" altLang="zh-CN" sz="2700" b="0" i="1" smtClean="0">
                                    <a:solidFill>
                                      <a:schemeClr val="tx1"/>
                                    </a:solidFill>
                                    <a:latin typeface="Cambria Math" panose="02040503050406030204" pitchFamily="18" charset="0"/>
                                    <a:ea typeface="楷体" panose="02010609060101010101" pitchFamily="49" charset="-122"/>
                                  </a:rPr>
                                </m:ctrlPr>
                              </m:sSupPr>
                              <m:e>
                                <m:r>
                                  <a:rPr lang="en-US" altLang="zh-CN" sz="2700" b="0" i="1" smtClean="0">
                                    <a:solidFill>
                                      <a:schemeClr val="tx1"/>
                                    </a:solidFill>
                                    <a:latin typeface="Cambria Math" panose="02040503050406030204" pitchFamily="18" charset="0"/>
                                    <a:ea typeface="楷体" panose="02010609060101010101" pitchFamily="49" charset="-122"/>
                                  </a:rPr>
                                  <m:t>(</m:t>
                                </m:r>
                                <m:r>
                                  <a:rPr lang="zh-CN" altLang="en-US" sz="2700" b="0" i="1" smtClean="0">
                                    <a:solidFill>
                                      <a:schemeClr val="tx1"/>
                                    </a:solidFill>
                                    <a:latin typeface="Cambria Math" panose="02040503050406030204" pitchFamily="18" charset="0"/>
                                    <a:ea typeface="楷体" panose="02010609060101010101" pitchFamily="49" charset="-122"/>
                                  </a:rPr>
                                  <m:t>𝜉</m:t>
                                </m:r>
                                <m:r>
                                  <a:rPr lang="en-US" altLang="zh-CN" sz="2700" b="0" i="1" smtClean="0">
                                    <a:solidFill>
                                      <a:schemeClr val="tx1"/>
                                    </a:solidFill>
                                    <a:latin typeface="Cambria Math" panose="02040503050406030204" pitchFamily="18" charset="0"/>
                                    <a:ea typeface="楷体" panose="02010609060101010101" pitchFamily="49" charset="-122"/>
                                  </a:rPr>
                                  <m:t>−</m:t>
                                </m:r>
                                <m:r>
                                  <a:rPr lang="en-US" altLang="zh-CN" sz="2700" b="0" i="1" smtClean="0">
                                    <a:solidFill>
                                      <a:schemeClr val="tx1"/>
                                    </a:solidFill>
                                    <a:latin typeface="Cambria Math" panose="02040503050406030204" pitchFamily="18" charset="0"/>
                                    <a:ea typeface="楷体" panose="02010609060101010101" pitchFamily="49" charset="-122"/>
                                  </a:rPr>
                                  <m:t>𝑧</m:t>
                                </m:r>
                                <m:r>
                                  <a:rPr lang="en-US" altLang="zh-CN" sz="2700" b="0" i="1" smtClean="0">
                                    <a:solidFill>
                                      <a:schemeClr val="tx1"/>
                                    </a:solidFill>
                                    <a:latin typeface="Cambria Math" panose="02040503050406030204" pitchFamily="18" charset="0"/>
                                    <a:ea typeface="楷体" panose="02010609060101010101" pitchFamily="49" charset="-122"/>
                                  </a:rPr>
                                  <m:t>)</m:t>
                                </m:r>
                              </m:e>
                              <m:sup>
                                <m:r>
                                  <a:rPr lang="en-US" altLang="zh-CN" sz="2700" b="0" i="1" smtClean="0">
                                    <a:solidFill>
                                      <a:schemeClr val="tx1"/>
                                    </a:solidFill>
                                    <a:latin typeface="Cambria Math" panose="02040503050406030204" pitchFamily="18" charset="0"/>
                                    <a:ea typeface="楷体" panose="02010609060101010101" pitchFamily="49" charset="-122"/>
                                  </a:rPr>
                                  <m:t>3</m:t>
                                </m:r>
                              </m:sup>
                            </m:sSup>
                          </m:den>
                        </m:f>
                        <m:r>
                          <a:rPr lang="en-US" altLang="zh-CN" sz="2700" b="0" i="1" smtClean="0">
                            <a:solidFill>
                              <a:schemeClr val="tx1"/>
                            </a:solidFill>
                            <a:latin typeface="Cambria Math" panose="02040503050406030204" pitchFamily="18" charset="0"/>
                            <a:ea typeface="楷体" panose="02010609060101010101" pitchFamily="49" charset="-122"/>
                          </a:rPr>
                          <m:t>𝑑</m:t>
                        </m:r>
                        <m:r>
                          <a:rPr lang="zh-CN" altLang="en-US" sz="2700" i="1">
                            <a:latin typeface="Cambria Math" panose="02040503050406030204" pitchFamily="18" charset="0"/>
                            <a:ea typeface="楷体" panose="02010609060101010101" pitchFamily="49" charset="-122"/>
                          </a:rPr>
                          <m:t>𝜉</m:t>
                        </m:r>
                      </m:e>
                    </m:nary>
                  </m:oMath>
                </a14:m>
                <a:endParaRPr lang="en-US" altLang="zh-CN" sz="2700" dirty="0">
                  <a:latin typeface="楷体" panose="02010609060101010101" pitchFamily="49" charset="-122"/>
                  <a:ea typeface="楷体" panose="02010609060101010101" pitchFamily="49" charset="-122"/>
                </a:endParaRPr>
              </a:p>
            </p:txBody>
          </p:sp>
        </mc:Choice>
        <mc:Fallback>
          <p:sp>
            <p:nvSpPr>
              <p:cNvPr id="18" name="标题 1"/>
              <p:cNvSpPr txBox="1">
                <a:spLocks noRot="1" noChangeAspect="1" noMove="1" noResize="1" noEditPoints="1" noAdjustHandles="1" noChangeArrowheads="1" noChangeShapeType="1" noTextEdit="1"/>
              </p:cNvSpPr>
              <p:nvPr/>
            </p:nvSpPr>
            <p:spPr>
              <a:xfrm>
                <a:off x="2214881" y="3026399"/>
                <a:ext cx="3840480" cy="958389"/>
              </a:xfrm>
              <a:prstGeom prst="rect">
                <a:avLst/>
              </a:prstGeom>
              <a:blipFill rotWithShape="1">
                <a:blip r:embed="rId9"/>
                <a:stretch>
                  <a:fillRect t="-3908" b="-389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标题 1"/>
              <p:cNvSpPr txBox="1"/>
              <p:nvPr/>
            </p:nvSpPr>
            <p:spPr>
              <a:xfrm>
                <a:off x="148261" y="3805550"/>
                <a:ext cx="4652339" cy="958389"/>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2700" dirty="0">
                    <a:solidFill>
                      <a:srgbClr val="FF0000"/>
                    </a:solidFill>
                    <a:ea typeface="楷体" panose="02010609060101010101" pitchFamily="49" charset="-122"/>
                  </a:rPr>
                  <a:t> </a:t>
                </a:r>
                <a14:m>
                  <m:oMath xmlns:m="http://schemas.openxmlformats.org/officeDocument/2006/math">
                    <m:r>
                      <a:rPr lang="en-US" altLang="zh-CN" sz="2700" i="1" smtClean="0">
                        <a:latin typeface="Cambria Math" panose="02040503050406030204" pitchFamily="18" charset="0"/>
                        <a:ea typeface="Cambria Math" panose="02040503050406030204" pitchFamily="18" charset="0"/>
                      </a:rPr>
                      <m:t>∴</m:t>
                    </m:r>
                    <m:sSup>
                      <m:sSupPr>
                        <m:ctrlPr>
                          <a:rPr lang="en-US" altLang="zh-CN" sz="2700" i="1">
                            <a:latin typeface="Cambria Math" panose="02040503050406030204" pitchFamily="18" charset="0"/>
                            <a:ea typeface="楷体" panose="02010609060101010101" pitchFamily="49" charset="-122"/>
                          </a:rPr>
                        </m:ctrlPr>
                      </m:sSupPr>
                      <m:e>
                        <m:r>
                          <a:rPr lang="en-US" altLang="zh-CN" sz="2700" i="1">
                            <a:latin typeface="Cambria Math" panose="02040503050406030204" pitchFamily="18" charset="0"/>
                            <a:ea typeface="楷体" panose="02010609060101010101" pitchFamily="49" charset="-122"/>
                          </a:rPr>
                          <m:t>𝑓</m:t>
                        </m:r>
                      </m:e>
                      <m:sup>
                        <m:r>
                          <a:rPr lang="en-US" altLang="zh-CN" sz="2700" i="1">
                            <a:latin typeface="Cambria Math" panose="02040503050406030204" pitchFamily="18" charset="0"/>
                            <a:ea typeface="楷体" panose="02010609060101010101" pitchFamily="49" charset="-122"/>
                          </a:rPr>
                          <m:t>′′</m:t>
                        </m:r>
                      </m:sup>
                    </m:sSup>
                    <m:d>
                      <m:dPr>
                        <m:ctrlPr>
                          <a:rPr lang="en-US" altLang="zh-CN" sz="2700" i="1">
                            <a:latin typeface="Cambria Math" panose="02040503050406030204" pitchFamily="18" charset="0"/>
                            <a:ea typeface="楷体" panose="02010609060101010101" pitchFamily="49" charset="-122"/>
                          </a:rPr>
                        </m:ctrlPr>
                      </m:dPr>
                      <m:e>
                        <m:r>
                          <a:rPr lang="en-US" altLang="zh-CN" sz="2700" i="1">
                            <a:latin typeface="Cambria Math" panose="02040503050406030204" pitchFamily="18" charset="0"/>
                            <a:ea typeface="楷体" panose="02010609060101010101" pitchFamily="49" charset="-122"/>
                          </a:rPr>
                          <m:t>𝑧</m:t>
                        </m:r>
                      </m:e>
                    </m:d>
                  </m:oMath>
                </a14:m>
                <a:r>
                  <a:rPr lang="zh-CN" altLang="en-US" sz="2700" dirty="0">
                    <a:latin typeface="楷体" panose="02010609060101010101" pitchFamily="49" charset="-122"/>
                    <a:ea typeface="楷体" panose="02010609060101010101" pitchFamily="49" charset="-122"/>
                  </a:rPr>
                  <a:t>在</a:t>
                </a:r>
                <a14:m>
                  <m:oMath xmlns:m="http://schemas.openxmlformats.org/officeDocument/2006/math">
                    <m:d>
                      <m:dPr>
                        <m:begChr m:val="|"/>
                        <m:endChr m:val="|"/>
                        <m:ctrlPr>
                          <a:rPr lang="en-US" altLang="zh-CN" sz="2800" b="0" i="1" dirty="0" smtClean="0">
                            <a:latin typeface="Cambria Math" panose="02040503050406030204" pitchFamily="18" charset="0"/>
                            <a:ea typeface="楷体" panose="02010609060101010101" pitchFamily="49" charset="-122"/>
                          </a:rPr>
                        </m:ctrlPr>
                      </m:dPr>
                      <m:e>
                        <m:r>
                          <a:rPr lang="en-US" altLang="zh-CN" sz="2800" b="0" i="1" dirty="0" smtClean="0">
                            <a:latin typeface="Cambria Math" panose="02040503050406030204" pitchFamily="18" charset="0"/>
                            <a:ea typeface="楷体" panose="02010609060101010101" pitchFamily="49" charset="-122"/>
                          </a:rPr>
                          <m:t>𝑧</m:t>
                        </m:r>
                        <m:r>
                          <a:rPr lang="en-US" altLang="zh-CN" sz="2800" b="0" i="0" dirty="0" smtClean="0">
                            <a:latin typeface="Cambria Math" panose="02040503050406030204" pitchFamily="18" charset="0"/>
                            <a:ea typeface="楷体" panose="02010609060101010101" pitchFamily="49" charset="-122"/>
                          </a:rPr>
                          <m:t>−</m:t>
                        </m:r>
                        <m:sSub>
                          <m:sSubPr>
                            <m:ctrlPr>
                              <a:rPr lang="en-US" altLang="zh-CN" sz="2800" i="1" dirty="0">
                                <a:latin typeface="Cambria Math" panose="02040503050406030204" pitchFamily="18" charset="0"/>
                                <a:ea typeface="楷体" panose="02010609060101010101" pitchFamily="49" charset="-122"/>
                              </a:rPr>
                            </m:ctrlPr>
                          </m:sSubPr>
                          <m:e>
                            <m:r>
                              <a:rPr lang="en-US" altLang="zh-CN" sz="2800" i="1" dirty="0">
                                <a:latin typeface="Cambria Math" panose="02040503050406030204" pitchFamily="18" charset="0"/>
                                <a:ea typeface="楷体" panose="02010609060101010101" pitchFamily="49" charset="-122"/>
                              </a:rPr>
                              <m:t>𝑧</m:t>
                            </m:r>
                          </m:e>
                          <m:sub>
                            <m:r>
                              <a:rPr lang="en-US" altLang="zh-CN" sz="2800" i="1" dirty="0">
                                <a:latin typeface="Cambria Math" panose="02040503050406030204" pitchFamily="18" charset="0"/>
                                <a:ea typeface="楷体" panose="02010609060101010101" pitchFamily="49" charset="-122"/>
                              </a:rPr>
                              <m:t>0</m:t>
                            </m:r>
                          </m:sub>
                        </m:sSub>
                      </m:e>
                    </m:d>
                    <m:r>
                      <a:rPr lang="en-US" altLang="zh-CN" sz="2800" b="0" i="1" dirty="0" smtClean="0">
                        <a:latin typeface="Cambria Math" panose="02040503050406030204" pitchFamily="18" charset="0"/>
                        <a:ea typeface="楷体" panose="02010609060101010101" pitchFamily="49" charset="-122"/>
                      </a:rPr>
                      <m:t>&lt;</m:t>
                    </m:r>
                    <m:f>
                      <m:fPr>
                        <m:ctrlPr>
                          <a:rPr lang="en-US" altLang="zh-CN" sz="2800" i="1">
                            <a:latin typeface="Cambria Math" panose="02040503050406030204" pitchFamily="18" charset="0"/>
                            <a:ea typeface="楷体" panose="02010609060101010101" pitchFamily="49" charset="-122"/>
                          </a:rPr>
                        </m:ctrlPr>
                      </m:fPr>
                      <m:num>
                        <m:r>
                          <a:rPr lang="zh-CN" altLang="en-US" sz="2800" i="1">
                            <a:latin typeface="Cambria Math" panose="02040503050406030204" pitchFamily="18" charset="0"/>
                            <a:ea typeface="楷体" panose="02010609060101010101" pitchFamily="49" charset="-122"/>
                          </a:rPr>
                          <m:t>𝜀</m:t>
                        </m:r>
                      </m:num>
                      <m:den>
                        <m:r>
                          <a:rPr lang="en-US" altLang="zh-CN" sz="2800" i="1">
                            <a:latin typeface="Cambria Math" panose="02040503050406030204" pitchFamily="18" charset="0"/>
                            <a:ea typeface="楷体" panose="02010609060101010101" pitchFamily="49" charset="-122"/>
                          </a:rPr>
                          <m:t>2</m:t>
                        </m:r>
                      </m:den>
                    </m:f>
                  </m:oMath>
                </a14:m>
                <a:r>
                  <a:rPr lang="zh-CN" altLang="en-US" sz="2700" dirty="0">
                    <a:latin typeface="楷体" panose="02010609060101010101" pitchFamily="49" charset="-122"/>
                    <a:ea typeface="楷体" panose="02010609060101010101" pitchFamily="49" charset="-122"/>
                  </a:rPr>
                  <a:t>内存在</a:t>
                </a:r>
                <a:endParaRPr lang="en-US" altLang="zh-CN" sz="2700" dirty="0">
                  <a:latin typeface="楷体" panose="02010609060101010101" pitchFamily="49" charset="-122"/>
                  <a:ea typeface="楷体" panose="02010609060101010101" pitchFamily="49" charset="-122"/>
                </a:endParaRPr>
              </a:p>
            </p:txBody>
          </p:sp>
        </mc:Choice>
        <mc:Fallback>
          <p:sp>
            <p:nvSpPr>
              <p:cNvPr id="19" name="标题 1"/>
              <p:cNvSpPr txBox="1">
                <a:spLocks noRot="1" noChangeAspect="1" noMove="1" noResize="1" noEditPoints="1" noAdjustHandles="1" noChangeArrowheads="1" noChangeShapeType="1" noTextEdit="1"/>
              </p:cNvSpPr>
              <p:nvPr/>
            </p:nvSpPr>
            <p:spPr>
              <a:xfrm>
                <a:off x="148261" y="3805550"/>
                <a:ext cx="4652339" cy="958389"/>
              </a:xfrm>
              <a:prstGeom prst="rect">
                <a:avLst/>
              </a:prstGeom>
              <a:blipFill rotWithShape="1">
                <a:blip r:embed="rId10"/>
                <a:stretch>
                  <a:fillRect l="-7" t="-66" b="1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标题 1"/>
              <p:cNvSpPr txBox="1"/>
              <p:nvPr/>
            </p:nvSpPr>
            <p:spPr>
              <a:xfrm>
                <a:off x="4436371" y="3805549"/>
                <a:ext cx="4652339" cy="958389"/>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2700" dirty="0">
                    <a:solidFill>
                      <a:srgbClr val="FF0000"/>
                    </a:solidFill>
                    <a:ea typeface="楷体" panose="02010609060101010101" pitchFamily="49" charset="-122"/>
                  </a:rPr>
                  <a:t> </a:t>
                </a:r>
                <a14:m>
                  <m:oMath xmlns:m="http://schemas.openxmlformats.org/officeDocument/2006/math">
                    <m:r>
                      <a:rPr lang="en-US" altLang="zh-CN" sz="2700" i="1" smtClean="0">
                        <a:latin typeface="Cambria Math" panose="02040503050406030204" pitchFamily="18" charset="0"/>
                        <a:ea typeface="Cambria Math" panose="02040503050406030204" pitchFamily="18" charset="0"/>
                      </a:rPr>
                      <m:t>⇒</m:t>
                    </m:r>
                    <m:sSup>
                      <m:sSupPr>
                        <m:ctrlPr>
                          <a:rPr lang="en-US" altLang="zh-CN" sz="2700" i="1">
                            <a:latin typeface="Cambria Math" panose="02040503050406030204" pitchFamily="18" charset="0"/>
                            <a:ea typeface="楷体" panose="02010609060101010101" pitchFamily="49" charset="-122"/>
                          </a:rPr>
                        </m:ctrlPr>
                      </m:sSupPr>
                      <m:e>
                        <m:r>
                          <a:rPr lang="en-US" altLang="zh-CN" sz="2700" i="1">
                            <a:latin typeface="Cambria Math" panose="02040503050406030204" pitchFamily="18" charset="0"/>
                            <a:ea typeface="楷体" panose="02010609060101010101" pitchFamily="49" charset="-122"/>
                          </a:rPr>
                          <m:t>𝑓</m:t>
                        </m:r>
                      </m:e>
                      <m:sup>
                        <m:r>
                          <a:rPr lang="en-US" altLang="zh-CN" sz="2700" i="1">
                            <a:latin typeface="Cambria Math" panose="02040503050406030204" pitchFamily="18" charset="0"/>
                            <a:ea typeface="楷体" panose="02010609060101010101" pitchFamily="49" charset="-122"/>
                          </a:rPr>
                          <m:t>′</m:t>
                        </m:r>
                      </m:sup>
                    </m:sSup>
                    <m:d>
                      <m:dPr>
                        <m:ctrlPr>
                          <a:rPr lang="en-US" altLang="zh-CN" sz="2700" i="1">
                            <a:latin typeface="Cambria Math" panose="02040503050406030204" pitchFamily="18" charset="0"/>
                            <a:ea typeface="楷体" panose="02010609060101010101" pitchFamily="49" charset="-122"/>
                          </a:rPr>
                        </m:ctrlPr>
                      </m:dPr>
                      <m:e>
                        <m:r>
                          <a:rPr lang="en-US" altLang="zh-CN" sz="2700" i="1">
                            <a:latin typeface="Cambria Math" panose="02040503050406030204" pitchFamily="18" charset="0"/>
                            <a:ea typeface="楷体" panose="02010609060101010101" pitchFamily="49" charset="-122"/>
                          </a:rPr>
                          <m:t>𝑧</m:t>
                        </m:r>
                      </m:e>
                    </m:d>
                  </m:oMath>
                </a14:m>
                <a:r>
                  <a:rPr lang="zh-CN" altLang="en-US" sz="2400" dirty="0">
                    <a:latin typeface="楷体" panose="02010609060101010101" pitchFamily="49" charset="-122"/>
                    <a:ea typeface="楷体" panose="02010609060101010101" pitchFamily="49" charset="-122"/>
                  </a:rPr>
                  <a:t>在</a:t>
                </a:r>
                <a14:m>
                  <m:oMath xmlns:m="http://schemas.openxmlformats.org/officeDocument/2006/math">
                    <m:sSub>
                      <m:sSubPr>
                        <m:ctrlPr>
                          <a:rPr lang="en-US" altLang="zh-CN" sz="2400" i="1" dirty="0">
                            <a:latin typeface="Cambria Math" panose="02040503050406030204" pitchFamily="18" charset="0"/>
                            <a:ea typeface="楷体" panose="02010609060101010101" pitchFamily="49" charset="-122"/>
                          </a:rPr>
                        </m:ctrlPr>
                      </m:sSubPr>
                      <m:e>
                        <m:r>
                          <a:rPr lang="en-US" altLang="zh-CN" sz="2400" i="1" dirty="0">
                            <a:latin typeface="Cambria Math" panose="02040503050406030204" pitchFamily="18" charset="0"/>
                            <a:ea typeface="楷体" panose="02010609060101010101" pitchFamily="49" charset="-122"/>
                          </a:rPr>
                          <m:t>𝑧</m:t>
                        </m:r>
                      </m:e>
                      <m:sub>
                        <m:r>
                          <a:rPr lang="en-US" altLang="zh-CN" sz="2400" i="1" dirty="0">
                            <a:latin typeface="Cambria Math" panose="02040503050406030204" pitchFamily="18" charset="0"/>
                            <a:ea typeface="楷体" panose="02010609060101010101" pitchFamily="49" charset="-122"/>
                          </a:rPr>
                          <m:t>0</m:t>
                        </m:r>
                      </m:sub>
                    </m:sSub>
                  </m:oMath>
                </a14:m>
                <a:r>
                  <a:rPr lang="zh-CN" altLang="en-US" sz="2700" dirty="0">
                    <a:latin typeface="楷体" panose="02010609060101010101" pitchFamily="49" charset="-122"/>
                    <a:ea typeface="楷体" panose="02010609060101010101" pitchFamily="49" charset="-122"/>
                  </a:rPr>
                  <a:t>点解析</a:t>
                </a:r>
                <a:endParaRPr lang="en-US" altLang="zh-CN" sz="2700" dirty="0">
                  <a:latin typeface="楷体" panose="02010609060101010101" pitchFamily="49" charset="-122"/>
                  <a:ea typeface="楷体" panose="02010609060101010101" pitchFamily="49" charset="-122"/>
                </a:endParaRPr>
              </a:p>
            </p:txBody>
          </p:sp>
        </mc:Choice>
        <mc:Fallback>
          <p:sp>
            <p:nvSpPr>
              <p:cNvPr id="20" name="标题 1"/>
              <p:cNvSpPr txBox="1">
                <a:spLocks noRot="1" noChangeAspect="1" noMove="1" noResize="1" noEditPoints="1" noAdjustHandles="1" noChangeArrowheads="1" noChangeShapeType="1" noTextEdit="1"/>
              </p:cNvSpPr>
              <p:nvPr/>
            </p:nvSpPr>
            <p:spPr>
              <a:xfrm>
                <a:off x="4436371" y="3805549"/>
                <a:ext cx="4652339" cy="958389"/>
              </a:xfrm>
              <a:prstGeom prst="rect">
                <a:avLst/>
              </a:prstGeom>
              <a:blipFill rotWithShape="1">
                <a:blip r:embed="rId11"/>
                <a:stretch>
                  <a:fillRect l="-6" t="-66" r="13" b="18"/>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P spid="13" grpId="0"/>
      <p:bldP spid="14" grpId="0"/>
      <p:bldP spid="15" grpId="0"/>
      <p:bldP spid="17" grpId="0"/>
      <p:bldP spid="18" grpId="0"/>
      <p:bldP spid="19" grpId="0"/>
      <p:bldP spid="2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标题 1"/>
              <p:cNvSpPr txBox="1"/>
              <p:nvPr/>
            </p:nvSpPr>
            <p:spPr>
              <a:xfrm>
                <a:off x="165100" y="276380"/>
                <a:ext cx="8813800" cy="116205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smtClean="0">
                        <a:latin typeface="Cambria Math" panose="02040503050406030204" pitchFamily="18" charset="0"/>
                        <a:ea typeface="楷体" panose="02010609060101010101" pitchFamily="49" charset="-122"/>
                      </a:rPr>
                      <m:t>𝐸𝑔</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𝐼</m:t>
                    </m:r>
                    <m:r>
                      <a:rPr lang="en-US" altLang="zh-CN" sz="3000" b="0" i="1" smtClean="0">
                        <a:latin typeface="Cambria Math" panose="02040503050406030204" pitchFamily="18" charset="0"/>
                        <a:ea typeface="楷体" panose="02010609060101010101" pitchFamily="49" charset="-122"/>
                      </a:rPr>
                      <m:t>=</m:t>
                    </m:r>
                    <m:nary>
                      <m:naryPr>
                        <m:chr m:val="∮"/>
                        <m:ctrlPr>
                          <a:rPr lang="en-US" altLang="zh-CN" sz="3000" b="0" i="1" smtClean="0">
                            <a:latin typeface="Cambria Math" panose="02040503050406030204" pitchFamily="18" charset="0"/>
                            <a:ea typeface="楷体" panose="02010609060101010101" pitchFamily="49" charset="-122"/>
                          </a:rPr>
                        </m:ctrlPr>
                      </m:naryPr>
                      <m:sub>
                        <m:r>
                          <m:rPr>
                            <m:brk m:alnAt="23"/>
                          </m:rPr>
                          <a:rPr lang="en-US" altLang="zh-CN" sz="3000" b="0" i="1" smtClean="0">
                            <a:latin typeface="Cambria Math" panose="02040503050406030204" pitchFamily="18" charset="0"/>
                            <a:ea typeface="楷体" panose="02010609060101010101" pitchFamily="49" charset="-122"/>
                          </a:rPr>
                          <m:t>𝐶</m:t>
                        </m:r>
                      </m:sub>
                      <m:sup/>
                      <m:e>
                        <m:f>
                          <m:fPr>
                            <m:ctrlPr>
                              <a:rPr lang="en-US" altLang="zh-CN" sz="3000" b="0" i="1" smtClean="0">
                                <a:latin typeface="Cambria Math" panose="02040503050406030204" pitchFamily="18" charset="0"/>
                                <a:ea typeface="楷体" panose="02010609060101010101" pitchFamily="49" charset="-122"/>
                              </a:rPr>
                            </m:ctrlPr>
                          </m:fPr>
                          <m:num>
                            <m:r>
                              <a:rPr lang="en-US" altLang="zh-CN" sz="3000" b="0" i="1" smtClean="0">
                                <a:latin typeface="Cambria Math" panose="02040503050406030204" pitchFamily="18" charset="0"/>
                                <a:ea typeface="楷体" panose="02010609060101010101" pitchFamily="49" charset="-122"/>
                              </a:rPr>
                              <m:t>1</m:t>
                            </m:r>
                          </m:num>
                          <m:den>
                            <m:sSup>
                              <m:sSupPr>
                                <m:ctrlPr>
                                  <a:rPr lang="en-US" altLang="zh-CN" sz="3000" b="0" i="1" smtClean="0">
                                    <a:latin typeface="Cambria Math" panose="02040503050406030204" pitchFamily="18" charset="0"/>
                                    <a:ea typeface="楷体" panose="02010609060101010101" pitchFamily="49" charset="-122"/>
                                  </a:rPr>
                                </m:ctrlPr>
                              </m:sSupPr>
                              <m:e>
                                <m:r>
                                  <a:rPr lang="en-US" altLang="zh-CN" sz="3000" b="0" i="1" smtClean="0">
                                    <a:latin typeface="Cambria Math" panose="02040503050406030204" pitchFamily="18" charset="0"/>
                                    <a:ea typeface="楷体" panose="02010609060101010101" pitchFamily="49" charset="-122"/>
                                  </a:rPr>
                                  <m:t>𝑧</m:t>
                                </m:r>
                              </m:e>
                              <m:sup>
                                <m:r>
                                  <a:rPr lang="en-US" altLang="zh-CN" sz="3000" b="0" i="1" smtClean="0">
                                    <a:latin typeface="Cambria Math" panose="02040503050406030204" pitchFamily="18" charset="0"/>
                                    <a:ea typeface="楷体" panose="02010609060101010101" pitchFamily="49" charset="-122"/>
                                  </a:rPr>
                                  <m:t>3</m:t>
                                </m:r>
                              </m:sup>
                            </m:sSup>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𝑧</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1</m:t>
                            </m:r>
                            <m:r>
                              <a:rPr lang="en-US" altLang="zh-CN" sz="3000" b="0" i="1" smtClean="0">
                                <a:latin typeface="Cambria Math" panose="02040503050406030204" pitchFamily="18" charset="0"/>
                                <a:ea typeface="楷体" panose="02010609060101010101" pitchFamily="49" charset="-122"/>
                              </a:rPr>
                              <m:t>)</m:t>
                            </m:r>
                          </m:den>
                        </m:f>
                      </m:e>
                    </m:nary>
                    <m:r>
                      <a:rPr lang="en-US" altLang="zh-CN" sz="3000" b="0" i="1" smtClean="0">
                        <a:latin typeface="Cambria Math" panose="02040503050406030204" pitchFamily="18" charset="0"/>
                        <a:ea typeface="楷体" panose="02010609060101010101" pitchFamily="49" charset="-122"/>
                      </a:rPr>
                      <m:t>𝑑𝑧</m:t>
                    </m:r>
                  </m:oMath>
                </a14:m>
                <a:r>
                  <a:rPr lang="en-US" altLang="zh-CN" sz="3000" dirty="0">
                    <a:latin typeface="楷体" panose="02010609060101010101" pitchFamily="49" charset="-122"/>
                    <a:ea typeface="楷体" panose="02010609060101010101" pitchFamily="49" charset="-122"/>
                  </a:rPr>
                  <a:t>,</a:t>
                </a:r>
                <a:r>
                  <a:rPr lang="zh-CN" altLang="en-US" sz="3000" dirty="0">
                    <a:latin typeface="楷体" panose="02010609060101010101" pitchFamily="49" charset="-122"/>
                    <a:ea typeface="楷体" panose="02010609060101010101" pitchFamily="49" charset="-122"/>
                  </a:rPr>
                  <a:t>其中</a:t>
                </a:r>
                <a14:m>
                  <m:oMath xmlns:m="http://schemas.openxmlformats.org/officeDocument/2006/math">
                    <m:r>
                      <a:rPr lang="en-US" altLang="zh-CN" sz="3000" b="0" i="1" smtClean="0">
                        <a:latin typeface="Cambria Math" panose="02040503050406030204" pitchFamily="18" charset="0"/>
                        <a:ea typeface="楷体" panose="02010609060101010101" pitchFamily="49" charset="-122"/>
                      </a:rPr>
                      <m:t>𝐶</m:t>
                    </m:r>
                  </m:oMath>
                </a14:m>
                <a:r>
                  <a:rPr lang="zh-CN" altLang="en-US" sz="3000" dirty="0">
                    <a:latin typeface="楷体" panose="02010609060101010101" pitchFamily="49" charset="-122"/>
                    <a:ea typeface="楷体" panose="02010609060101010101" pitchFamily="49" charset="-122"/>
                  </a:rPr>
                  <a:t>为</a:t>
                </a:r>
                <a14:m>
                  <m:oMath xmlns:m="http://schemas.openxmlformats.org/officeDocument/2006/math">
                    <m:d>
                      <m:dPr>
                        <m:begChr m:val="|"/>
                        <m:endChr m:val="|"/>
                        <m:ctrlPr>
                          <a:rPr lang="en-US" altLang="zh-CN" sz="3000" i="1" dirty="0" smtClean="0">
                            <a:latin typeface="Cambria Math" panose="02040503050406030204" pitchFamily="18" charset="0"/>
                            <a:ea typeface="楷体" panose="02010609060101010101" pitchFamily="49" charset="-122"/>
                          </a:rPr>
                        </m:ctrlPr>
                      </m:dPr>
                      <m:e>
                        <m:r>
                          <a:rPr lang="en-US" altLang="zh-CN" sz="3000" b="0" i="1" dirty="0" smtClean="0">
                            <a:latin typeface="Cambria Math" panose="02040503050406030204" pitchFamily="18" charset="0"/>
                            <a:ea typeface="楷体" panose="02010609060101010101" pitchFamily="49" charset="-122"/>
                          </a:rPr>
                          <m:t>𝑧</m:t>
                        </m:r>
                      </m:e>
                    </m:d>
                    <m:r>
                      <a:rPr lang="en-US" altLang="zh-CN" sz="3000" b="0" i="1" dirty="0" smtClean="0">
                        <a:latin typeface="Cambria Math" panose="02040503050406030204" pitchFamily="18" charset="0"/>
                        <a:ea typeface="楷体" panose="02010609060101010101" pitchFamily="49" charset="-122"/>
                      </a:rPr>
                      <m:t>=</m:t>
                    </m:r>
                    <m:r>
                      <a:rPr lang="en-US" altLang="zh-CN" sz="3000" b="0" i="1" dirty="0" smtClean="0">
                        <a:latin typeface="Cambria Math" panose="02040503050406030204" pitchFamily="18" charset="0"/>
                        <a:ea typeface="楷体" panose="02010609060101010101" pitchFamily="49" charset="-122"/>
                      </a:rPr>
                      <m:t>𝑟</m:t>
                    </m:r>
                    <m:r>
                      <a:rPr lang="en-US" altLang="zh-CN" sz="3000" b="0" i="1" dirty="0" smtClean="0">
                        <a:latin typeface="Cambria Math" panose="02040503050406030204" pitchFamily="18" charset="0"/>
                        <a:ea typeface="楷体" panose="02010609060101010101" pitchFamily="49" charset="-122"/>
                      </a:rPr>
                      <m:t>：</m:t>
                    </m:r>
                    <m:r>
                      <a:rPr lang="en-US" altLang="zh-CN" sz="3000" b="0" i="1" dirty="0" smtClean="0">
                        <a:latin typeface="Cambria Math" panose="02040503050406030204" pitchFamily="18" charset="0"/>
                        <a:ea typeface="楷体" panose="02010609060101010101" pitchFamily="49" charset="-122"/>
                      </a:rPr>
                      <m:t>𝑟</m:t>
                    </m:r>
                    <m:r>
                      <a:rPr lang="en-US" altLang="zh-CN" sz="3000" b="0" i="1" dirty="0" smtClean="0">
                        <a:latin typeface="Cambria Math" panose="02040503050406030204" pitchFamily="18" charset="0"/>
                        <a:ea typeface="楷体" panose="02010609060101010101" pitchFamily="49" charset="-122"/>
                      </a:rPr>
                      <m:t>&lt;</m:t>
                    </m:r>
                    <m:r>
                      <a:rPr lang="en-US" altLang="zh-CN" sz="3000" b="0" i="1" dirty="0" smtClean="0">
                        <a:latin typeface="Cambria Math" panose="02040503050406030204" pitchFamily="18" charset="0"/>
                        <a:ea typeface="楷体" panose="02010609060101010101" pitchFamily="49" charset="-122"/>
                      </a:rPr>
                      <m:t>1</m:t>
                    </m:r>
                    <m:r>
                      <a:rPr lang="en-US" altLang="zh-CN" sz="3000" b="0" i="1" dirty="0" smtClean="0">
                        <a:latin typeface="Cambria Math" panose="02040503050406030204" pitchFamily="18" charset="0"/>
                        <a:ea typeface="楷体" panose="02010609060101010101" pitchFamily="49" charset="-122"/>
                      </a:rPr>
                      <m:t>；</m:t>
                    </m:r>
                    <m:r>
                      <a:rPr lang="en-US" altLang="zh-CN" sz="3000" b="0" i="1" dirty="0" smtClean="0">
                        <a:latin typeface="Cambria Math" panose="02040503050406030204" pitchFamily="18" charset="0"/>
                        <a:ea typeface="楷体" panose="02010609060101010101" pitchFamily="49" charset="-122"/>
                      </a:rPr>
                      <m:t>𝑟</m:t>
                    </m:r>
                    <m:r>
                      <a:rPr lang="en-US" altLang="zh-CN" sz="3000" b="0" i="1" dirty="0" smtClean="0">
                        <a:latin typeface="Cambria Math" panose="02040503050406030204" pitchFamily="18" charset="0"/>
                        <a:ea typeface="楷体" panose="02010609060101010101" pitchFamily="49" charset="-122"/>
                      </a:rPr>
                      <m:t>&gt;</m:t>
                    </m:r>
                    <m:r>
                      <a:rPr lang="en-US" altLang="zh-CN" sz="3000" b="0" i="1" dirty="0" smtClean="0">
                        <a:latin typeface="Cambria Math" panose="02040503050406030204" pitchFamily="18" charset="0"/>
                        <a:ea typeface="楷体" panose="02010609060101010101" pitchFamily="49" charset="-122"/>
                      </a:rPr>
                      <m:t>1</m:t>
                    </m:r>
                  </m:oMath>
                </a14:m>
                <a:endParaRPr lang="en-US" altLang="zh-CN" sz="3000" dirty="0">
                  <a:latin typeface="楷体" panose="02010609060101010101" pitchFamily="49" charset="-122"/>
                  <a:ea typeface="楷体" panose="02010609060101010101" pitchFamily="49" charset="-122"/>
                </a:endParaRPr>
              </a:p>
            </p:txBody>
          </p:sp>
        </mc:Choice>
        <mc:Fallback>
          <p:sp>
            <p:nvSpPr>
              <p:cNvPr id="4" name="标题 1"/>
              <p:cNvSpPr txBox="1">
                <a:spLocks noRot="1" noChangeAspect="1" noMove="1" noResize="1" noEditPoints="1" noAdjustHandles="1" noChangeArrowheads="1" noChangeShapeType="1" noTextEdit="1"/>
              </p:cNvSpPr>
              <p:nvPr/>
            </p:nvSpPr>
            <p:spPr>
              <a:xfrm>
                <a:off x="165100" y="276380"/>
                <a:ext cx="8813800" cy="1162050"/>
              </a:xfrm>
              <a:prstGeom prst="rect">
                <a:avLst/>
              </a:prstGeom>
              <a:blipFill rotWithShape="1">
                <a:blip r:embed="rId1"/>
                <a:stretch>
                  <a:fillRect t="-13" b="13"/>
                </a:stretch>
              </a:blipFill>
            </p:spPr>
            <p:txBody>
              <a:bodyPr/>
              <a:lstStyle/>
              <a:p>
                <a:r>
                  <a:rPr lang="zh-CN" altLang="en-US">
                    <a:noFill/>
                  </a:rPr>
                  <a:t> </a:t>
                </a:r>
              </a:p>
            </p:txBody>
          </p:sp>
        </mc:Fallback>
      </mc:AlternateContent>
      <p:grpSp>
        <p:nvGrpSpPr>
          <p:cNvPr id="6" name="组合 5"/>
          <p:cNvGrpSpPr/>
          <p:nvPr/>
        </p:nvGrpSpPr>
        <p:grpSpPr>
          <a:xfrm>
            <a:off x="0" y="82323"/>
            <a:ext cx="9088711" cy="516645"/>
            <a:chOff x="0" y="82323"/>
            <a:chExt cx="9088711" cy="516645"/>
          </a:xfrm>
        </p:grpSpPr>
        <p:sp>
          <p:nvSpPr>
            <p:cNvPr id="7"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2.5 </a:t>
              </a:r>
              <a:r>
                <a:rPr lang="en-US" altLang="zh-CN" sz="1800" b="1" i="1" dirty="0">
                  <a:latin typeface="楷体" panose="02010609060101010101" pitchFamily="49" charset="-122"/>
                  <a:ea typeface="楷体" panose="02010609060101010101" pitchFamily="49" charset="-122"/>
                </a:rPr>
                <a:t>Cauchy</a:t>
              </a:r>
              <a:r>
                <a:rPr lang="zh-CN" altLang="en-US" sz="1800" b="1" dirty="0">
                  <a:latin typeface="楷体" panose="02010609060101010101" pitchFamily="49" charset="-122"/>
                  <a:ea typeface="楷体" panose="02010609060101010101" pitchFamily="49" charset="-122"/>
                </a:rPr>
                <a:t>型积分公式</a:t>
              </a:r>
              <a:endParaRPr lang="zh-CN" altLang="en-US" sz="1800" b="1" dirty="0">
                <a:latin typeface="楷体" panose="02010609060101010101" pitchFamily="49" charset="-122"/>
                <a:ea typeface="楷体" panose="02010609060101010101" pitchFamily="49" charset="-122"/>
              </a:endParaRPr>
            </a:p>
          </p:txBody>
        </p:sp>
        <p:cxnSp>
          <p:nvCxnSpPr>
            <p:cNvPr id="8" name="直接连接符 7"/>
            <p:cNvCxnSpPr/>
            <p:nvPr/>
          </p:nvCxnSpPr>
          <p:spPr>
            <a:xfrm flipV="1">
              <a:off x="0" y="573451"/>
              <a:ext cx="9088711" cy="25517"/>
            </a:xfrm>
            <a:prstGeom prst="line">
              <a:avLst/>
            </a:prstGeom>
            <a:ln w="1270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9" name="标题 1"/>
              <p:cNvSpPr txBox="1"/>
              <p:nvPr/>
            </p:nvSpPr>
            <p:spPr>
              <a:xfrm>
                <a:off x="165100" y="1158239"/>
                <a:ext cx="8813800" cy="899849"/>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b="0" dirty="0">
                    <a:ea typeface="楷体" panose="02010609060101010101" pitchFamily="49" charset="-122"/>
                  </a:rPr>
                  <a:t>解</a:t>
                </a:r>
                <a14:m>
                  <m:oMath xmlns:m="http://schemas.openxmlformats.org/officeDocument/2006/math">
                    <m:r>
                      <a:rPr lang="en-US" altLang="zh-CN" sz="3000" b="0" i="1" smtClean="0">
                        <a:latin typeface="Cambria Math" panose="02040503050406030204" pitchFamily="18" charset="0"/>
                        <a:ea typeface="楷体" panose="02010609060101010101" pitchFamily="49" charset="-122"/>
                      </a:rPr>
                      <m:t>:</m:t>
                    </m:r>
                    <m:f>
                      <m:fPr>
                        <m:ctrlPr>
                          <a:rPr lang="en-US" altLang="zh-CN" sz="3000" i="1">
                            <a:latin typeface="Cambria Math" panose="02040503050406030204" pitchFamily="18" charset="0"/>
                            <a:ea typeface="楷体" panose="02010609060101010101" pitchFamily="49" charset="-122"/>
                          </a:rPr>
                        </m:ctrlPr>
                      </m:fPr>
                      <m:num>
                        <m:r>
                          <a:rPr lang="en-US" altLang="zh-CN" sz="3000" i="1">
                            <a:latin typeface="Cambria Math" panose="02040503050406030204" pitchFamily="18" charset="0"/>
                            <a:ea typeface="楷体" panose="02010609060101010101" pitchFamily="49" charset="-122"/>
                          </a:rPr>
                          <m:t>1</m:t>
                        </m:r>
                      </m:num>
                      <m:den>
                        <m:sSup>
                          <m:sSupPr>
                            <m:ctrlPr>
                              <a:rPr lang="en-US" altLang="zh-CN" sz="3000" i="1">
                                <a:latin typeface="Cambria Math" panose="02040503050406030204" pitchFamily="18" charset="0"/>
                                <a:ea typeface="楷体" panose="02010609060101010101" pitchFamily="49" charset="-122"/>
                              </a:rPr>
                            </m:ctrlPr>
                          </m:sSupPr>
                          <m:e>
                            <m:r>
                              <a:rPr lang="en-US" altLang="zh-CN" sz="3000" i="1">
                                <a:latin typeface="Cambria Math" panose="02040503050406030204" pitchFamily="18" charset="0"/>
                                <a:ea typeface="楷体" panose="02010609060101010101" pitchFamily="49" charset="-122"/>
                              </a:rPr>
                              <m:t>𝑧</m:t>
                            </m:r>
                          </m:e>
                          <m:sup>
                            <m:r>
                              <a:rPr lang="en-US" altLang="zh-CN" sz="3000" i="1">
                                <a:latin typeface="Cambria Math" panose="02040503050406030204" pitchFamily="18" charset="0"/>
                                <a:ea typeface="楷体" panose="02010609060101010101" pitchFamily="49" charset="-122"/>
                              </a:rPr>
                              <m:t>3</m:t>
                            </m:r>
                          </m:sup>
                        </m:sSup>
                        <m:r>
                          <a:rPr lang="en-US" altLang="zh-CN" sz="3000" i="1">
                            <a:latin typeface="Cambria Math" panose="02040503050406030204" pitchFamily="18" charset="0"/>
                            <a:ea typeface="楷体" panose="02010609060101010101" pitchFamily="49" charset="-122"/>
                          </a:rPr>
                          <m:t>(</m:t>
                        </m:r>
                        <m:r>
                          <a:rPr lang="en-US" altLang="zh-CN" sz="3000" i="1">
                            <a:latin typeface="Cambria Math" panose="02040503050406030204" pitchFamily="18" charset="0"/>
                            <a:ea typeface="楷体" panose="02010609060101010101" pitchFamily="49" charset="-122"/>
                          </a:rPr>
                          <m:t>𝑧</m:t>
                        </m:r>
                        <m:r>
                          <a:rPr lang="en-US" altLang="zh-CN" sz="3000" i="1">
                            <a:latin typeface="Cambria Math" panose="02040503050406030204" pitchFamily="18" charset="0"/>
                            <a:ea typeface="楷体" panose="02010609060101010101" pitchFamily="49" charset="-122"/>
                          </a:rPr>
                          <m:t>+</m:t>
                        </m:r>
                        <m:r>
                          <a:rPr lang="en-US" altLang="zh-CN" sz="3000" i="1">
                            <a:latin typeface="Cambria Math" panose="02040503050406030204" pitchFamily="18" charset="0"/>
                            <a:ea typeface="楷体" panose="02010609060101010101" pitchFamily="49" charset="-122"/>
                          </a:rPr>
                          <m:t>1</m:t>
                        </m:r>
                        <m:r>
                          <a:rPr lang="en-US" altLang="zh-CN" sz="3000" i="1">
                            <a:latin typeface="Cambria Math" panose="02040503050406030204" pitchFamily="18" charset="0"/>
                            <a:ea typeface="楷体" panose="02010609060101010101" pitchFamily="49" charset="-122"/>
                          </a:rPr>
                          <m:t>)</m:t>
                        </m:r>
                      </m:den>
                    </m:f>
                  </m:oMath>
                </a14:m>
                <a:r>
                  <a:rPr lang="zh-CN" altLang="en-US" sz="3000" dirty="0">
                    <a:latin typeface="楷体" panose="02010609060101010101" pitchFamily="49" charset="-122"/>
                    <a:ea typeface="楷体" panose="02010609060101010101" pitchFamily="49" charset="-122"/>
                  </a:rPr>
                  <a:t>有两个奇点</a:t>
                </a:r>
                <a:r>
                  <a:rPr lang="en-US" altLang="zh-CN" sz="3000" dirty="0">
                    <a:latin typeface="楷体" panose="02010609060101010101" pitchFamily="49" charset="-122"/>
                    <a:ea typeface="楷体" panose="02010609060101010101" pitchFamily="49" charset="-122"/>
                  </a:rPr>
                  <a:t>0,-1</a:t>
                </a:r>
                <a:endParaRPr lang="en-US" altLang="zh-CN" sz="3000" dirty="0">
                  <a:latin typeface="楷体" panose="02010609060101010101" pitchFamily="49" charset="-122"/>
                  <a:ea typeface="楷体" panose="02010609060101010101" pitchFamily="49" charset="-122"/>
                </a:endParaRPr>
              </a:p>
            </p:txBody>
          </p:sp>
        </mc:Choice>
        <mc:Fallback>
          <p:sp>
            <p:nvSpPr>
              <p:cNvPr id="9" name="标题 1"/>
              <p:cNvSpPr txBox="1">
                <a:spLocks noRot="1" noChangeAspect="1" noMove="1" noResize="1" noEditPoints="1" noAdjustHandles="1" noChangeArrowheads="1" noChangeShapeType="1" noTextEdit="1"/>
              </p:cNvSpPr>
              <p:nvPr/>
            </p:nvSpPr>
            <p:spPr>
              <a:xfrm>
                <a:off x="165100" y="1158239"/>
                <a:ext cx="8813800" cy="899849"/>
              </a:xfrm>
              <a:prstGeom prst="rect">
                <a:avLst/>
              </a:prstGeom>
              <a:blipFill rotWithShape="1">
                <a:blip r:embed="rId2"/>
                <a:stretch>
                  <a:fillRect t="-8962" b="-895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标题 1"/>
              <p:cNvSpPr txBox="1"/>
              <p:nvPr/>
            </p:nvSpPr>
            <p:spPr>
              <a:xfrm>
                <a:off x="563880" y="1947017"/>
                <a:ext cx="1950720" cy="848572"/>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3000" b="0" i="1" dirty="0" smtClean="0">
                          <a:latin typeface="Cambria Math" panose="02040503050406030204" pitchFamily="18" charset="0"/>
                          <a:ea typeface="楷体" panose="02010609060101010101" pitchFamily="49" charset="-122"/>
                        </a:rPr>
                        <m:t>(</m:t>
                      </m:r>
                      <m:r>
                        <a:rPr lang="en-US" altLang="zh-CN" sz="3000" b="0" i="1" dirty="0" smtClean="0">
                          <a:latin typeface="Cambria Math" panose="02040503050406030204" pitchFamily="18" charset="0"/>
                          <a:ea typeface="楷体" panose="02010609060101010101" pitchFamily="49" charset="-122"/>
                        </a:rPr>
                        <m:t>1</m:t>
                      </m:r>
                      <m:r>
                        <a:rPr lang="en-US" altLang="zh-CN" sz="3000" b="0" i="1" dirty="0" smtClean="0">
                          <a:latin typeface="Cambria Math" panose="02040503050406030204" pitchFamily="18" charset="0"/>
                          <a:ea typeface="楷体" panose="02010609060101010101" pitchFamily="49" charset="-122"/>
                        </a:rPr>
                        <m:t>)</m:t>
                      </m:r>
                      <m:d>
                        <m:dPr>
                          <m:begChr m:val="|"/>
                          <m:endChr m:val="|"/>
                          <m:ctrlPr>
                            <a:rPr lang="en-US" altLang="zh-CN" sz="3000" i="1" dirty="0" smtClean="0">
                              <a:latin typeface="Cambria Math" panose="02040503050406030204" pitchFamily="18" charset="0"/>
                              <a:ea typeface="楷体" panose="02010609060101010101" pitchFamily="49" charset="-122"/>
                            </a:rPr>
                          </m:ctrlPr>
                        </m:dPr>
                        <m:e>
                          <m:r>
                            <a:rPr lang="en-US" altLang="zh-CN" sz="3000" i="1" dirty="0">
                              <a:latin typeface="Cambria Math" panose="02040503050406030204" pitchFamily="18" charset="0"/>
                              <a:ea typeface="楷体" panose="02010609060101010101" pitchFamily="49" charset="-122"/>
                            </a:rPr>
                            <m:t>𝑧</m:t>
                          </m:r>
                        </m:e>
                      </m:d>
                      <m:r>
                        <a:rPr lang="en-US" altLang="zh-CN" sz="3000" b="0" i="1" dirty="0" smtClean="0">
                          <a:latin typeface="Cambria Math" panose="02040503050406030204" pitchFamily="18" charset="0"/>
                          <a:ea typeface="楷体" panose="02010609060101010101" pitchFamily="49" charset="-122"/>
                        </a:rPr>
                        <m:t>&lt;</m:t>
                      </m:r>
                      <m:r>
                        <a:rPr lang="en-US" altLang="zh-CN" sz="3000" b="0" i="1" dirty="0" smtClean="0">
                          <a:latin typeface="Cambria Math" panose="02040503050406030204" pitchFamily="18" charset="0"/>
                          <a:ea typeface="楷体" panose="02010609060101010101" pitchFamily="49" charset="-122"/>
                        </a:rPr>
                        <m:t>1</m:t>
                      </m:r>
                    </m:oMath>
                  </m:oMathPara>
                </a14:m>
                <a:endParaRPr lang="en-US" altLang="zh-CN" sz="3000" dirty="0">
                  <a:latin typeface="楷体" panose="02010609060101010101" pitchFamily="49" charset="-122"/>
                  <a:ea typeface="楷体" panose="02010609060101010101" pitchFamily="49" charset="-122"/>
                </a:endParaRPr>
              </a:p>
            </p:txBody>
          </p:sp>
        </mc:Choice>
        <mc:Fallback>
          <p:sp>
            <p:nvSpPr>
              <p:cNvPr id="10" name="标题 1"/>
              <p:cNvSpPr txBox="1">
                <a:spLocks noRot="1" noChangeAspect="1" noMove="1" noResize="1" noEditPoints="1" noAdjustHandles="1" noChangeArrowheads="1" noChangeShapeType="1" noTextEdit="1"/>
              </p:cNvSpPr>
              <p:nvPr/>
            </p:nvSpPr>
            <p:spPr>
              <a:xfrm>
                <a:off x="563880" y="1947017"/>
                <a:ext cx="1950720" cy="848572"/>
              </a:xfrm>
              <a:prstGeom prst="rect">
                <a:avLst/>
              </a:prstGeom>
              <a:blipFill rotWithShape="1">
                <a:blip r:embed="rId3"/>
                <a:stretch>
                  <a:fillRect t="-13" b="3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标题 1"/>
              <p:cNvSpPr txBox="1"/>
              <p:nvPr/>
            </p:nvSpPr>
            <p:spPr>
              <a:xfrm>
                <a:off x="2628901" y="1676555"/>
                <a:ext cx="2447924" cy="116205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000" b="0" dirty="0">
                    <a:ea typeface="楷体" panose="02010609060101010101" pitchFamily="49" charset="-122"/>
                  </a:rPr>
                  <a:t> </a:t>
                </a:r>
                <a14:m>
                  <m:oMath xmlns:m="http://schemas.openxmlformats.org/officeDocument/2006/math">
                    <m:r>
                      <a:rPr lang="en-US" altLang="zh-CN" sz="3000" b="0" i="1" smtClean="0">
                        <a:latin typeface="Cambria Math" panose="02040503050406030204" pitchFamily="18" charset="0"/>
                        <a:ea typeface="楷体" panose="02010609060101010101" pitchFamily="49" charset="-122"/>
                      </a:rPr>
                      <m:t>𝐼</m:t>
                    </m:r>
                    <m:r>
                      <a:rPr lang="en-US" altLang="zh-CN" sz="3000" b="0" i="1" smtClean="0">
                        <a:latin typeface="Cambria Math" panose="02040503050406030204" pitchFamily="18" charset="0"/>
                        <a:ea typeface="楷体" panose="02010609060101010101" pitchFamily="49" charset="-122"/>
                      </a:rPr>
                      <m:t>=</m:t>
                    </m:r>
                    <m:nary>
                      <m:naryPr>
                        <m:chr m:val="∮"/>
                        <m:ctrlPr>
                          <a:rPr lang="en-US" altLang="zh-CN" sz="3000" b="0" i="1" smtClean="0">
                            <a:latin typeface="Cambria Math" panose="02040503050406030204" pitchFamily="18" charset="0"/>
                            <a:ea typeface="楷体" panose="02010609060101010101" pitchFamily="49" charset="-122"/>
                          </a:rPr>
                        </m:ctrlPr>
                      </m:naryPr>
                      <m:sub>
                        <m:r>
                          <m:rPr>
                            <m:brk m:alnAt="23"/>
                          </m:rPr>
                          <a:rPr lang="en-US" altLang="zh-CN" sz="3000" b="0" i="1" smtClean="0">
                            <a:latin typeface="Cambria Math" panose="02040503050406030204" pitchFamily="18" charset="0"/>
                            <a:ea typeface="楷体" panose="02010609060101010101" pitchFamily="49" charset="-122"/>
                          </a:rPr>
                          <m:t>𝐶</m:t>
                        </m:r>
                      </m:sub>
                      <m:sup/>
                      <m:e>
                        <m:f>
                          <m:fPr>
                            <m:ctrlPr>
                              <a:rPr lang="en-US" altLang="zh-CN" sz="3000" b="0" i="1" smtClean="0">
                                <a:latin typeface="Cambria Math" panose="02040503050406030204" pitchFamily="18" charset="0"/>
                                <a:ea typeface="楷体" panose="02010609060101010101" pitchFamily="49" charset="-122"/>
                              </a:rPr>
                            </m:ctrlPr>
                          </m:fPr>
                          <m:num>
                            <m:f>
                              <m:fPr>
                                <m:ctrlPr>
                                  <a:rPr lang="en-US" altLang="zh-CN" sz="3000" b="0" i="1" smtClean="0">
                                    <a:latin typeface="Cambria Math" panose="02040503050406030204" pitchFamily="18" charset="0"/>
                                    <a:ea typeface="楷体" panose="02010609060101010101" pitchFamily="49" charset="-122"/>
                                  </a:rPr>
                                </m:ctrlPr>
                              </m:fPr>
                              <m:num>
                                <m:r>
                                  <a:rPr lang="en-US" altLang="zh-CN" sz="3000" b="0" i="1" smtClean="0">
                                    <a:latin typeface="Cambria Math" panose="02040503050406030204" pitchFamily="18" charset="0"/>
                                    <a:ea typeface="楷体" panose="02010609060101010101" pitchFamily="49" charset="-122"/>
                                  </a:rPr>
                                  <m:t>1</m:t>
                                </m:r>
                              </m:num>
                              <m:den>
                                <m:r>
                                  <a:rPr lang="en-US" altLang="zh-CN" sz="3000" b="0" i="1" smtClean="0">
                                    <a:latin typeface="Cambria Math" panose="02040503050406030204" pitchFamily="18" charset="0"/>
                                    <a:ea typeface="楷体" panose="02010609060101010101" pitchFamily="49" charset="-122"/>
                                  </a:rPr>
                                  <m:t>𝑧</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1</m:t>
                                </m:r>
                              </m:den>
                            </m:f>
                          </m:num>
                          <m:den>
                            <m:sSup>
                              <m:sSupPr>
                                <m:ctrlPr>
                                  <a:rPr lang="en-US" altLang="zh-CN" sz="3000" b="0" i="1" smtClean="0">
                                    <a:latin typeface="Cambria Math" panose="02040503050406030204" pitchFamily="18" charset="0"/>
                                    <a:ea typeface="楷体" panose="02010609060101010101" pitchFamily="49" charset="-122"/>
                                  </a:rPr>
                                </m:ctrlPr>
                              </m:sSupPr>
                              <m:e>
                                <m:r>
                                  <a:rPr lang="en-US" altLang="zh-CN" sz="3000" b="0" i="1" smtClean="0">
                                    <a:latin typeface="Cambria Math" panose="02040503050406030204" pitchFamily="18" charset="0"/>
                                    <a:ea typeface="楷体" panose="02010609060101010101" pitchFamily="49" charset="-122"/>
                                  </a:rPr>
                                  <m:t>𝑧</m:t>
                                </m:r>
                              </m:e>
                              <m:sup>
                                <m:r>
                                  <a:rPr lang="en-US" altLang="zh-CN" sz="3000" b="0" i="1" smtClean="0">
                                    <a:latin typeface="Cambria Math" panose="02040503050406030204" pitchFamily="18" charset="0"/>
                                    <a:ea typeface="楷体" panose="02010609060101010101" pitchFamily="49" charset="-122"/>
                                  </a:rPr>
                                  <m:t>3</m:t>
                                </m:r>
                              </m:sup>
                            </m:sSup>
                          </m:den>
                        </m:f>
                      </m:e>
                    </m:nary>
                    <m:r>
                      <a:rPr lang="en-US" altLang="zh-CN" sz="3000" b="0" i="1" smtClean="0">
                        <a:latin typeface="Cambria Math" panose="02040503050406030204" pitchFamily="18" charset="0"/>
                        <a:ea typeface="楷体" panose="02010609060101010101" pitchFamily="49" charset="-122"/>
                      </a:rPr>
                      <m:t>𝑑𝑧</m:t>
                    </m:r>
                  </m:oMath>
                </a14:m>
                <a:endParaRPr lang="en-US" altLang="zh-CN" sz="3000" dirty="0">
                  <a:latin typeface="楷体" panose="02010609060101010101" pitchFamily="49" charset="-122"/>
                  <a:ea typeface="楷体" panose="02010609060101010101" pitchFamily="49" charset="-122"/>
                </a:endParaRPr>
              </a:p>
            </p:txBody>
          </p:sp>
        </mc:Choice>
        <mc:Fallback>
          <p:sp>
            <p:nvSpPr>
              <p:cNvPr id="11" name="标题 1"/>
              <p:cNvSpPr txBox="1">
                <a:spLocks noRot="1" noChangeAspect="1" noMove="1" noResize="1" noEditPoints="1" noAdjustHandles="1" noChangeArrowheads="1" noChangeShapeType="1" noTextEdit="1"/>
              </p:cNvSpPr>
              <p:nvPr/>
            </p:nvSpPr>
            <p:spPr>
              <a:xfrm>
                <a:off x="2628901" y="1676555"/>
                <a:ext cx="2447924" cy="1162050"/>
              </a:xfrm>
              <a:prstGeom prst="rect">
                <a:avLst/>
              </a:prstGeom>
              <a:blipFill rotWithShape="1">
                <a:blip r:embed="rId4"/>
                <a:stretch>
                  <a:fillRect t="-4494" b="-457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标题 1"/>
              <p:cNvSpPr txBox="1"/>
              <p:nvPr/>
            </p:nvSpPr>
            <p:spPr>
              <a:xfrm>
                <a:off x="4544355" y="1089411"/>
                <a:ext cx="4657769" cy="93616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2700" dirty="0">
                    <a:solidFill>
                      <a:srgbClr val="FF0000"/>
                    </a:solidFill>
                    <a:ea typeface="楷体" panose="02010609060101010101" pitchFamily="49" charset="-122"/>
                  </a:rPr>
                  <a:t> </a:t>
                </a:r>
                <a14:m>
                  <m:oMath xmlns:m="http://schemas.openxmlformats.org/officeDocument/2006/math">
                    <m:sSup>
                      <m:sSupPr>
                        <m:ctrlPr>
                          <a:rPr lang="en-US" altLang="zh-CN" sz="2700" i="1" smtClean="0">
                            <a:solidFill>
                              <a:srgbClr val="FF0000"/>
                            </a:solidFill>
                            <a:latin typeface="Cambria Math" panose="02040503050406030204" pitchFamily="18" charset="0"/>
                            <a:ea typeface="楷体" panose="02010609060101010101" pitchFamily="49" charset="-122"/>
                          </a:rPr>
                        </m:ctrlPr>
                      </m:sSupPr>
                      <m:e>
                        <m:r>
                          <a:rPr lang="en-US" altLang="zh-CN" sz="2700" b="0" i="1" smtClean="0">
                            <a:solidFill>
                              <a:srgbClr val="FF0000"/>
                            </a:solidFill>
                            <a:latin typeface="Cambria Math" panose="02040503050406030204" pitchFamily="18" charset="0"/>
                            <a:ea typeface="楷体" panose="02010609060101010101" pitchFamily="49" charset="-122"/>
                          </a:rPr>
                          <m:t>𝑓</m:t>
                        </m:r>
                      </m:e>
                      <m:sup>
                        <m:d>
                          <m:dPr>
                            <m:ctrlPr>
                              <a:rPr lang="en-US" altLang="zh-CN" sz="2700" b="0" i="1" smtClean="0">
                                <a:solidFill>
                                  <a:srgbClr val="FF0000"/>
                                </a:solidFill>
                                <a:latin typeface="Cambria Math" panose="02040503050406030204" pitchFamily="18" charset="0"/>
                                <a:ea typeface="楷体" panose="02010609060101010101" pitchFamily="49" charset="-122"/>
                              </a:rPr>
                            </m:ctrlPr>
                          </m:dPr>
                          <m:e>
                            <m:r>
                              <a:rPr lang="en-US" altLang="zh-CN" sz="2700" b="0" i="1" smtClean="0">
                                <a:solidFill>
                                  <a:srgbClr val="FF0000"/>
                                </a:solidFill>
                                <a:latin typeface="Cambria Math" panose="02040503050406030204" pitchFamily="18" charset="0"/>
                                <a:ea typeface="楷体" panose="02010609060101010101" pitchFamily="49" charset="-122"/>
                              </a:rPr>
                              <m:t>𝑛</m:t>
                            </m:r>
                          </m:e>
                        </m:d>
                      </m:sup>
                    </m:sSup>
                    <m:d>
                      <m:dPr>
                        <m:ctrlPr>
                          <a:rPr lang="en-US" altLang="zh-CN" sz="2700" b="0" i="1" smtClean="0">
                            <a:solidFill>
                              <a:srgbClr val="FF0000"/>
                            </a:solidFill>
                            <a:latin typeface="Cambria Math" panose="02040503050406030204" pitchFamily="18" charset="0"/>
                            <a:ea typeface="楷体" panose="02010609060101010101" pitchFamily="49" charset="-122"/>
                          </a:rPr>
                        </m:ctrlPr>
                      </m:dPr>
                      <m:e>
                        <m:sSub>
                          <m:sSubPr>
                            <m:ctrlPr>
                              <a:rPr lang="en-US" altLang="zh-CN" sz="2700" b="0" i="1" smtClean="0">
                                <a:solidFill>
                                  <a:srgbClr val="FF0000"/>
                                </a:solidFill>
                                <a:latin typeface="Cambria Math" panose="02040503050406030204" pitchFamily="18" charset="0"/>
                                <a:ea typeface="楷体" panose="02010609060101010101" pitchFamily="49" charset="-122"/>
                              </a:rPr>
                            </m:ctrlPr>
                          </m:sSubPr>
                          <m:e>
                            <m:r>
                              <a:rPr lang="en-US" altLang="zh-CN" sz="2700" b="0" i="1" smtClean="0">
                                <a:solidFill>
                                  <a:srgbClr val="FF0000"/>
                                </a:solidFill>
                                <a:latin typeface="Cambria Math" panose="02040503050406030204" pitchFamily="18" charset="0"/>
                                <a:ea typeface="楷体" panose="02010609060101010101" pitchFamily="49" charset="-122"/>
                              </a:rPr>
                              <m:t>𝑧</m:t>
                            </m:r>
                          </m:e>
                          <m:sub>
                            <m:r>
                              <a:rPr lang="en-US" altLang="zh-CN" sz="2700" b="0" i="1" smtClean="0">
                                <a:solidFill>
                                  <a:srgbClr val="FF0000"/>
                                </a:solidFill>
                                <a:latin typeface="Cambria Math" panose="02040503050406030204" pitchFamily="18" charset="0"/>
                                <a:ea typeface="楷体" panose="02010609060101010101" pitchFamily="49" charset="-122"/>
                              </a:rPr>
                              <m:t>0</m:t>
                            </m:r>
                          </m:sub>
                        </m:sSub>
                      </m:e>
                    </m:d>
                    <m:r>
                      <a:rPr lang="en-US" altLang="zh-CN" sz="2700" b="0" i="1" smtClean="0">
                        <a:solidFill>
                          <a:srgbClr val="FF0000"/>
                        </a:solidFill>
                        <a:latin typeface="Cambria Math" panose="02040503050406030204" pitchFamily="18" charset="0"/>
                        <a:ea typeface="楷体" panose="02010609060101010101" pitchFamily="49" charset="-122"/>
                      </a:rPr>
                      <m:t>=</m:t>
                    </m:r>
                    <m:f>
                      <m:fPr>
                        <m:ctrlPr>
                          <a:rPr lang="en-US" altLang="zh-CN" sz="2700" b="0" i="1" smtClean="0">
                            <a:solidFill>
                              <a:srgbClr val="FF0000"/>
                            </a:solidFill>
                            <a:latin typeface="Cambria Math" panose="02040503050406030204" pitchFamily="18" charset="0"/>
                            <a:ea typeface="楷体" panose="02010609060101010101" pitchFamily="49" charset="-122"/>
                          </a:rPr>
                        </m:ctrlPr>
                      </m:fPr>
                      <m:num>
                        <m:r>
                          <a:rPr lang="en-US" altLang="zh-CN" sz="2700" b="0" i="1" smtClean="0">
                            <a:solidFill>
                              <a:srgbClr val="FF0000"/>
                            </a:solidFill>
                            <a:latin typeface="Cambria Math" panose="02040503050406030204" pitchFamily="18" charset="0"/>
                            <a:ea typeface="楷体" panose="02010609060101010101" pitchFamily="49" charset="-122"/>
                          </a:rPr>
                          <m:t>𝑛</m:t>
                        </m:r>
                        <m:r>
                          <a:rPr lang="en-US" altLang="zh-CN" sz="2700" b="0" i="1" smtClean="0">
                            <a:solidFill>
                              <a:srgbClr val="FF0000"/>
                            </a:solidFill>
                            <a:latin typeface="Cambria Math" panose="02040503050406030204" pitchFamily="18" charset="0"/>
                            <a:ea typeface="楷体" panose="02010609060101010101" pitchFamily="49" charset="-122"/>
                          </a:rPr>
                          <m:t>!</m:t>
                        </m:r>
                      </m:num>
                      <m:den>
                        <m:r>
                          <a:rPr lang="en-US" altLang="zh-CN" sz="2700" i="1">
                            <a:solidFill>
                              <a:srgbClr val="FF0000"/>
                            </a:solidFill>
                            <a:latin typeface="Cambria Math" panose="02040503050406030204" pitchFamily="18" charset="0"/>
                            <a:ea typeface="楷体" panose="02010609060101010101" pitchFamily="49" charset="-122"/>
                          </a:rPr>
                          <m:t>2</m:t>
                        </m:r>
                        <m:r>
                          <a:rPr lang="zh-CN" altLang="en-US" sz="2700" i="1" smtClean="0">
                            <a:solidFill>
                              <a:srgbClr val="FF0000"/>
                            </a:solidFill>
                            <a:latin typeface="Cambria Math" panose="02040503050406030204" pitchFamily="18" charset="0"/>
                            <a:ea typeface="楷体" panose="02010609060101010101" pitchFamily="49" charset="-122"/>
                          </a:rPr>
                          <m:t>𝜋</m:t>
                        </m:r>
                        <m:r>
                          <a:rPr lang="en-US" altLang="zh-CN" sz="2700" b="0" i="1" smtClean="0">
                            <a:solidFill>
                              <a:srgbClr val="FF0000"/>
                            </a:solidFill>
                            <a:latin typeface="Cambria Math" panose="02040503050406030204" pitchFamily="18" charset="0"/>
                            <a:ea typeface="楷体" panose="02010609060101010101" pitchFamily="49" charset="-122"/>
                          </a:rPr>
                          <m:t>𝑖</m:t>
                        </m:r>
                      </m:den>
                    </m:f>
                    <m:nary>
                      <m:naryPr>
                        <m:chr m:val="∮"/>
                        <m:limLoc m:val="undOvr"/>
                        <m:ctrlPr>
                          <a:rPr lang="en-US" altLang="zh-CN" sz="2700" b="0" i="1" smtClean="0">
                            <a:solidFill>
                              <a:srgbClr val="FF0000"/>
                            </a:solidFill>
                            <a:latin typeface="Cambria Math" panose="02040503050406030204" pitchFamily="18" charset="0"/>
                            <a:ea typeface="楷体" panose="02010609060101010101" pitchFamily="49" charset="-122"/>
                          </a:rPr>
                        </m:ctrlPr>
                      </m:naryPr>
                      <m:sub>
                        <m:r>
                          <m:rPr>
                            <m:brk m:alnAt="24"/>
                          </m:rPr>
                          <a:rPr lang="en-US" altLang="zh-CN" sz="2700" b="0" i="1" smtClean="0">
                            <a:solidFill>
                              <a:srgbClr val="FF0000"/>
                            </a:solidFill>
                            <a:latin typeface="Cambria Math" panose="02040503050406030204" pitchFamily="18" charset="0"/>
                            <a:ea typeface="楷体" panose="02010609060101010101" pitchFamily="49" charset="-122"/>
                          </a:rPr>
                          <m:t>𝐶</m:t>
                        </m:r>
                      </m:sub>
                      <m:sup/>
                      <m:e>
                        <m:f>
                          <m:fPr>
                            <m:ctrlPr>
                              <a:rPr lang="en-US" altLang="zh-CN" sz="2700" b="0" i="1" smtClean="0">
                                <a:solidFill>
                                  <a:srgbClr val="FF0000"/>
                                </a:solidFill>
                                <a:latin typeface="Cambria Math" panose="02040503050406030204" pitchFamily="18" charset="0"/>
                                <a:ea typeface="楷体" panose="02010609060101010101" pitchFamily="49" charset="-122"/>
                              </a:rPr>
                            </m:ctrlPr>
                          </m:fPr>
                          <m:num>
                            <m:r>
                              <a:rPr lang="en-US" altLang="zh-CN" sz="2700" b="0" i="1" smtClean="0">
                                <a:solidFill>
                                  <a:srgbClr val="FF0000"/>
                                </a:solidFill>
                                <a:latin typeface="Cambria Math" panose="02040503050406030204" pitchFamily="18" charset="0"/>
                                <a:ea typeface="楷体" panose="02010609060101010101" pitchFamily="49" charset="-122"/>
                              </a:rPr>
                              <m:t>𝑓</m:t>
                            </m:r>
                            <m:r>
                              <a:rPr lang="en-US" altLang="zh-CN" sz="2700" b="0" i="1" smtClean="0">
                                <a:solidFill>
                                  <a:srgbClr val="FF0000"/>
                                </a:solidFill>
                                <a:latin typeface="Cambria Math" panose="02040503050406030204" pitchFamily="18" charset="0"/>
                                <a:ea typeface="楷体" panose="02010609060101010101" pitchFamily="49" charset="-122"/>
                              </a:rPr>
                              <m:t>(</m:t>
                            </m:r>
                            <m:r>
                              <a:rPr lang="en-US" altLang="zh-CN" sz="2700" b="0" i="1" smtClean="0">
                                <a:solidFill>
                                  <a:srgbClr val="FF0000"/>
                                </a:solidFill>
                                <a:latin typeface="Cambria Math" panose="02040503050406030204" pitchFamily="18" charset="0"/>
                                <a:ea typeface="楷体" panose="02010609060101010101" pitchFamily="49" charset="-122"/>
                              </a:rPr>
                              <m:t>𝑧</m:t>
                            </m:r>
                            <m:r>
                              <a:rPr lang="en-US" altLang="zh-CN" sz="2700" b="0" i="1" smtClean="0">
                                <a:solidFill>
                                  <a:srgbClr val="FF0000"/>
                                </a:solidFill>
                                <a:latin typeface="Cambria Math" panose="02040503050406030204" pitchFamily="18" charset="0"/>
                                <a:ea typeface="楷体" panose="02010609060101010101" pitchFamily="49" charset="-122"/>
                              </a:rPr>
                              <m:t>)</m:t>
                            </m:r>
                          </m:num>
                          <m:den>
                            <m:sSup>
                              <m:sSupPr>
                                <m:ctrlPr>
                                  <a:rPr lang="en-US" altLang="zh-CN" sz="2700" b="0" i="1" smtClean="0">
                                    <a:solidFill>
                                      <a:srgbClr val="FF0000"/>
                                    </a:solidFill>
                                    <a:latin typeface="Cambria Math" panose="02040503050406030204" pitchFamily="18" charset="0"/>
                                    <a:ea typeface="楷体" panose="02010609060101010101" pitchFamily="49" charset="-122"/>
                                  </a:rPr>
                                </m:ctrlPr>
                              </m:sSupPr>
                              <m:e>
                                <m:r>
                                  <a:rPr lang="en-US" altLang="zh-CN" sz="2700" b="0" i="1" smtClean="0">
                                    <a:solidFill>
                                      <a:srgbClr val="FF0000"/>
                                    </a:solidFill>
                                    <a:latin typeface="Cambria Math" panose="02040503050406030204" pitchFamily="18" charset="0"/>
                                    <a:ea typeface="楷体" panose="02010609060101010101" pitchFamily="49" charset="-122"/>
                                  </a:rPr>
                                  <m:t>(</m:t>
                                </m:r>
                                <m:r>
                                  <a:rPr lang="en-US" altLang="zh-CN" sz="2700" b="0" i="1" smtClean="0">
                                    <a:solidFill>
                                      <a:srgbClr val="FF0000"/>
                                    </a:solidFill>
                                    <a:latin typeface="Cambria Math" panose="02040503050406030204" pitchFamily="18" charset="0"/>
                                    <a:ea typeface="楷体" panose="02010609060101010101" pitchFamily="49" charset="-122"/>
                                  </a:rPr>
                                  <m:t>𝑧</m:t>
                                </m:r>
                                <m:r>
                                  <a:rPr lang="en-US" altLang="zh-CN" sz="2700" b="0" i="1" smtClean="0">
                                    <a:solidFill>
                                      <a:srgbClr val="FF0000"/>
                                    </a:solidFill>
                                    <a:latin typeface="Cambria Math" panose="02040503050406030204" pitchFamily="18" charset="0"/>
                                    <a:ea typeface="楷体" panose="02010609060101010101" pitchFamily="49" charset="-122"/>
                                  </a:rPr>
                                  <m:t>−</m:t>
                                </m:r>
                                <m:sSubSup>
                                  <m:sSubSupPr>
                                    <m:ctrlPr>
                                      <a:rPr lang="en-US" altLang="zh-CN" sz="2700" b="0" i="1" smtClean="0">
                                        <a:solidFill>
                                          <a:srgbClr val="FF0000"/>
                                        </a:solidFill>
                                        <a:latin typeface="Cambria Math" panose="02040503050406030204" pitchFamily="18" charset="0"/>
                                        <a:ea typeface="楷体" panose="02010609060101010101" pitchFamily="49" charset="-122"/>
                                      </a:rPr>
                                    </m:ctrlPr>
                                  </m:sSubSupPr>
                                  <m:e>
                                    <m:r>
                                      <a:rPr lang="en-US" altLang="zh-CN" sz="2700" b="0" i="1" smtClean="0">
                                        <a:solidFill>
                                          <a:srgbClr val="FF0000"/>
                                        </a:solidFill>
                                        <a:latin typeface="Cambria Math" panose="02040503050406030204" pitchFamily="18" charset="0"/>
                                        <a:ea typeface="楷体" panose="02010609060101010101" pitchFamily="49" charset="-122"/>
                                      </a:rPr>
                                      <m:t>𝑧</m:t>
                                    </m:r>
                                  </m:e>
                                  <m:sub>
                                    <m:r>
                                      <a:rPr lang="en-US" altLang="zh-CN" sz="2700" b="0" i="1" smtClean="0">
                                        <a:solidFill>
                                          <a:srgbClr val="FF0000"/>
                                        </a:solidFill>
                                        <a:latin typeface="Cambria Math" panose="02040503050406030204" pitchFamily="18" charset="0"/>
                                      </a:rPr>
                                      <m:t>0</m:t>
                                    </m:r>
                                  </m:sub>
                                  <m:sup/>
                                </m:sSubSup>
                                <m:r>
                                  <a:rPr lang="en-US" altLang="zh-CN" sz="2700" b="0" i="1" smtClean="0">
                                    <a:solidFill>
                                      <a:srgbClr val="FF0000"/>
                                    </a:solidFill>
                                    <a:latin typeface="Cambria Math" panose="02040503050406030204" pitchFamily="18" charset="0"/>
                                    <a:ea typeface="楷体" panose="02010609060101010101" pitchFamily="49" charset="-122"/>
                                  </a:rPr>
                                  <m:t>)</m:t>
                                </m:r>
                              </m:e>
                              <m:sup>
                                <m:r>
                                  <a:rPr lang="en-US" altLang="zh-CN" sz="2700" b="0" i="1" smtClean="0">
                                    <a:solidFill>
                                      <a:srgbClr val="FF0000"/>
                                    </a:solidFill>
                                    <a:latin typeface="Cambria Math" panose="02040503050406030204" pitchFamily="18" charset="0"/>
                                    <a:ea typeface="楷体" panose="02010609060101010101" pitchFamily="49" charset="-122"/>
                                  </a:rPr>
                                  <m:t>𝑛</m:t>
                                </m:r>
                                <m:r>
                                  <a:rPr lang="en-US" altLang="zh-CN" sz="2700" b="0" i="1" smtClean="0">
                                    <a:solidFill>
                                      <a:srgbClr val="FF0000"/>
                                    </a:solidFill>
                                    <a:latin typeface="Cambria Math" panose="02040503050406030204" pitchFamily="18" charset="0"/>
                                    <a:ea typeface="楷体" panose="02010609060101010101" pitchFamily="49" charset="-122"/>
                                  </a:rPr>
                                  <m:t>+</m:t>
                                </m:r>
                                <m:r>
                                  <a:rPr lang="en-US" altLang="zh-CN" sz="2700" b="0" i="1" smtClean="0">
                                    <a:solidFill>
                                      <a:srgbClr val="FF0000"/>
                                    </a:solidFill>
                                    <a:latin typeface="Cambria Math" panose="02040503050406030204" pitchFamily="18" charset="0"/>
                                    <a:ea typeface="楷体" panose="02010609060101010101" pitchFamily="49" charset="-122"/>
                                  </a:rPr>
                                  <m:t>1</m:t>
                                </m:r>
                              </m:sup>
                            </m:sSup>
                          </m:den>
                        </m:f>
                        <m:r>
                          <a:rPr lang="en-US" altLang="zh-CN" sz="2700" b="0" i="1" smtClean="0">
                            <a:solidFill>
                              <a:srgbClr val="FF0000"/>
                            </a:solidFill>
                            <a:latin typeface="Cambria Math" panose="02040503050406030204" pitchFamily="18" charset="0"/>
                            <a:ea typeface="楷体" panose="02010609060101010101" pitchFamily="49" charset="-122"/>
                          </a:rPr>
                          <m:t>𝑑𝑧</m:t>
                        </m:r>
                      </m:e>
                    </m:nary>
                  </m:oMath>
                </a14:m>
                <a:endParaRPr lang="en-US" altLang="zh-CN" sz="2700" dirty="0">
                  <a:latin typeface="楷体" panose="02010609060101010101" pitchFamily="49" charset="-122"/>
                  <a:ea typeface="楷体" panose="02010609060101010101" pitchFamily="49" charset="-122"/>
                </a:endParaRPr>
              </a:p>
            </p:txBody>
          </p:sp>
        </mc:Choice>
        <mc:Fallback>
          <p:sp>
            <p:nvSpPr>
              <p:cNvPr id="13" name="标题 1"/>
              <p:cNvSpPr txBox="1">
                <a:spLocks noRot="1" noChangeAspect="1" noMove="1" noResize="1" noEditPoints="1" noAdjustHandles="1" noChangeArrowheads="1" noChangeShapeType="1" noTextEdit="1"/>
              </p:cNvSpPr>
              <p:nvPr/>
            </p:nvSpPr>
            <p:spPr>
              <a:xfrm>
                <a:off x="4544355" y="1089411"/>
                <a:ext cx="4657769" cy="936164"/>
              </a:xfrm>
              <a:prstGeom prst="rect">
                <a:avLst/>
              </a:prstGeom>
              <a:blipFill rotWithShape="1">
                <a:blip r:embed="rId5"/>
                <a:stretch>
                  <a:fillRect l="-6" t="-7570" r="7" b="-760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标题 1"/>
              <p:cNvSpPr txBox="1"/>
              <p:nvPr/>
            </p:nvSpPr>
            <p:spPr>
              <a:xfrm>
                <a:off x="4856730" y="1769927"/>
                <a:ext cx="2935151" cy="116205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000" b="0" dirty="0">
                    <a:ea typeface="楷体" panose="02010609060101010101" pitchFamily="49" charset="-122"/>
                  </a:rPr>
                  <a:t> </a:t>
                </a:r>
                <a14:m>
                  <m:oMath xmlns:m="http://schemas.openxmlformats.org/officeDocument/2006/math">
                    <m:r>
                      <a:rPr lang="en-US" altLang="zh-CN" sz="3000" b="0" i="1" smtClean="0">
                        <a:latin typeface="Cambria Math" panose="02040503050406030204" pitchFamily="18" charset="0"/>
                        <a:ea typeface="楷体" panose="02010609060101010101" pitchFamily="49" charset="-122"/>
                      </a:rPr>
                      <m:t>=</m:t>
                    </m:r>
                    <m:f>
                      <m:fPr>
                        <m:ctrlPr>
                          <a:rPr lang="en-US" altLang="zh-CN" sz="3000" b="0" i="1" smtClean="0">
                            <a:latin typeface="Cambria Math" panose="02040503050406030204" pitchFamily="18" charset="0"/>
                            <a:ea typeface="楷体" panose="02010609060101010101" pitchFamily="49" charset="-122"/>
                          </a:rPr>
                        </m:ctrlPr>
                      </m:fPr>
                      <m:num>
                        <m:r>
                          <a:rPr lang="en-US" altLang="zh-CN" sz="3000" b="0" i="1" smtClean="0">
                            <a:latin typeface="Cambria Math" panose="02040503050406030204" pitchFamily="18" charset="0"/>
                            <a:ea typeface="楷体" panose="02010609060101010101" pitchFamily="49" charset="-122"/>
                          </a:rPr>
                          <m:t>2</m:t>
                        </m:r>
                        <m:r>
                          <a:rPr lang="zh-CN" altLang="en-US" sz="3000" b="0" i="1" smtClean="0">
                            <a:latin typeface="Cambria Math" panose="02040503050406030204" pitchFamily="18" charset="0"/>
                            <a:ea typeface="楷体" panose="02010609060101010101" pitchFamily="49" charset="-122"/>
                          </a:rPr>
                          <m:t>𝜋</m:t>
                        </m:r>
                        <m:r>
                          <a:rPr lang="en-US" altLang="zh-CN" sz="3000" b="0" i="1" smtClean="0">
                            <a:latin typeface="Cambria Math" panose="02040503050406030204" pitchFamily="18" charset="0"/>
                            <a:ea typeface="楷体" panose="02010609060101010101" pitchFamily="49" charset="-122"/>
                          </a:rPr>
                          <m:t>𝑖</m:t>
                        </m:r>
                      </m:num>
                      <m:den>
                        <m:r>
                          <a:rPr lang="en-US" altLang="zh-CN" sz="3000" b="0" i="1" smtClean="0">
                            <a:latin typeface="Cambria Math" panose="02040503050406030204" pitchFamily="18" charset="0"/>
                            <a:ea typeface="楷体" panose="02010609060101010101" pitchFamily="49" charset="-122"/>
                          </a:rPr>
                          <m:t>2</m:t>
                        </m:r>
                      </m:den>
                    </m:f>
                    <m:sSup>
                      <m:sSupPr>
                        <m:ctrlPr>
                          <a:rPr lang="en-US" altLang="zh-CN" sz="3000" b="0" i="1" smtClean="0">
                            <a:latin typeface="Cambria Math" panose="02040503050406030204" pitchFamily="18" charset="0"/>
                            <a:ea typeface="楷体" panose="02010609060101010101" pitchFamily="49" charset="-122"/>
                          </a:rPr>
                        </m:ctrlPr>
                      </m:sSupPr>
                      <m:e>
                        <m:r>
                          <a:rPr lang="en-US" altLang="zh-CN" sz="3000" b="0" i="1" smtClean="0">
                            <a:latin typeface="Cambria Math" panose="02040503050406030204" pitchFamily="18" charset="0"/>
                            <a:ea typeface="楷体" panose="02010609060101010101" pitchFamily="49" charset="-122"/>
                          </a:rPr>
                          <m:t>(</m:t>
                        </m:r>
                        <m:f>
                          <m:fPr>
                            <m:ctrlPr>
                              <a:rPr lang="en-US" altLang="zh-CN" sz="3000" i="1">
                                <a:latin typeface="Cambria Math" panose="02040503050406030204" pitchFamily="18" charset="0"/>
                                <a:ea typeface="楷体" panose="02010609060101010101" pitchFamily="49" charset="-122"/>
                              </a:rPr>
                            </m:ctrlPr>
                          </m:fPr>
                          <m:num>
                            <m:r>
                              <a:rPr lang="en-US" altLang="zh-CN" sz="3000" i="1">
                                <a:latin typeface="Cambria Math" panose="02040503050406030204" pitchFamily="18" charset="0"/>
                                <a:ea typeface="楷体" panose="02010609060101010101" pitchFamily="49" charset="-122"/>
                              </a:rPr>
                              <m:t>1</m:t>
                            </m:r>
                          </m:num>
                          <m:den>
                            <m:r>
                              <a:rPr lang="en-US" altLang="zh-CN" sz="3000" i="1">
                                <a:latin typeface="Cambria Math" panose="02040503050406030204" pitchFamily="18" charset="0"/>
                                <a:ea typeface="楷体" panose="02010609060101010101" pitchFamily="49" charset="-122"/>
                              </a:rPr>
                              <m:t>𝑧</m:t>
                            </m:r>
                            <m:r>
                              <a:rPr lang="en-US" altLang="zh-CN" sz="3000" i="1">
                                <a:latin typeface="Cambria Math" panose="02040503050406030204" pitchFamily="18" charset="0"/>
                                <a:ea typeface="楷体" panose="02010609060101010101" pitchFamily="49" charset="-122"/>
                              </a:rPr>
                              <m:t>+</m:t>
                            </m:r>
                            <m:r>
                              <a:rPr lang="en-US" altLang="zh-CN" sz="3000" i="1">
                                <a:latin typeface="Cambria Math" panose="02040503050406030204" pitchFamily="18" charset="0"/>
                                <a:ea typeface="楷体" panose="02010609060101010101" pitchFamily="49" charset="-122"/>
                              </a:rPr>
                              <m:t>1</m:t>
                            </m:r>
                          </m:den>
                        </m:f>
                        <m:r>
                          <a:rPr lang="en-US" altLang="zh-CN" sz="3000" b="0" i="1" smtClean="0">
                            <a:latin typeface="Cambria Math" panose="02040503050406030204" pitchFamily="18" charset="0"/>
                            <a:ea typeface="楷体" panose="02010609060101010101" pitchFamily="49" charset="-122"/>
                          </a:rPr>
                          <m:t>)</m:t>
                        </m:r>
                      </m:e>
                      <m:sup>
                        <m:r>
                          <a:rPr lang="en-US" altLang="zh-CN" sz="3000" b="0" i="1" smtClean="0">
                            <a:latin typeface="Cambria Math" panose="02040503050406030204" pitchFamily="18" charset="0"/>
                            <a:ea typeface="楷体" panose="02010609060101010101" pitchFamily="49" charset="-122"/>
                          </a:rPr>
                          <m:t>′′</m:t>
                        </m:r>
                      </m:sup>
                    </m:sSup>
                    <m:sSub>
                      <m:sSubPr>
                        <m:ctrlPr>
                          <a:rPr lang="en-US" altLang="zh-CN" sz="3000" b="0" i="1" smtClean="0">
                            <a:latin typeface="Cambria Math" panose="02040503050406030204" pitchFamily="18" charset="0"/>
                            <a:ea typeface="楷体" panose="02010609060101010101" pitchFamily="49" charset="-122"/>
                          </a:rPr>
                        </m:ctrlPr>
                      </m:sSubPr>
                      <m:e>
                        <m:r>
                          <a:rPr lang="en-US" altLang="zh-CN" sz="3000" b="0" i="1" smtClean="0">
                            <a:latin typeface="Cambria Math" panose="02040503050406030204" pitchFamily="18" charset="0"/>
                            <a:ea typeface="楷体" panose="02010609060101010101" pitchFamily="49" charset="-122"/>
                          </a:rPr>
                          <m:t>|</m:t>
                        </m:r>
                      </m:e>
                      <m:sub>
                        <m:r>
                          <a:rPr lang="en-US" altLang="zh-CN" sz="3000" b="0" i="1" smtClean="0">
                            <a:latin typeface="Cambria Math" panose="02040503050406030204" pitchFamily="18" charset="0"/>
                            <a:ea typeface="楷体" panose="02010609060101010101" pitchFamily="49" charset="-122"/>
                          </a:rPr>
                          <m:t>𝑧</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0</m:t>
                        </m:r>
                      </m:sub>
                    </m:sSub>
                  </m:oMath>
                </a14:m>
                <a:endParaRPr lang="en-US" altLang="zh-CN" sz="3000" dirty="0">
                  <a:latin typeface="楷体" panose="02010609060101010101" pitchFamily="49" charset="-122"/>
                  <a:ea typeface="楷体" panose="02010609060101010101" pitchFamily="49" charset="-122"/>
                </a:endParaRPr>
              </a:p>
            </p:txBody>
          </p:sp>
        </mc:Choice>
        <mc:Fallback>
          <p:sp>
            <p:nvSpPr>
              <p:cNvPr id="14" name="标题 1"/>
              <p:cNvSpPr txBox="1">
                <a:spLocks noRot="1" noChangeAspect="1" noMove="1" noResize="1" noEditPoints="1" noAdjustHandles="1" noChangeArrowheads="1" noChangeShapeType="1" noTextEdit="1"/>
              </p:cNvSpPr>
              <p:nvPr/>
            </p:nvSpPr>
            <p:spPr>
              <a:xfrm>
                <a:off x="4856730" y="1769927"/>
                <a:ext cx="2935151" cy="1162050"/>
              </a:xfrm>
              <a:prstGeom prst="rect">
                <a:avLst/>
              </a:prstGeom>
              <a:blipFill rotWithShape="1">
                <a:blip r:embed="rId6"/>
                <a:stretch>
                  <a:fillRect l="-9" t="-16" r="15" b="16"/>
                </a:stretch>
              </a:blipFill>
            </p:spPr>
            <p:txBody>
              <a:bodyPr/>
              <a:lstStyle/>
              <a:p>
                <a:r>
                  <a:rPr lang="zh-CN" altLang="en-US">
                    <a:noFill/>
                  </a:rPr>
                  <a:t> </a:t>
                </a:r>
              </a:p>
            </p:txBody>
          </p:sp>
        </mc:Fallback>
      </mc:AlternateContent>
      <p:sp>
        <p:nvSpPr>
          <p:cNvPr id="15" name="矩形 14"/>
          <p:cNvSpPr/>
          <p:nvPr/>
        </p:nvSpPr>
        <p:spPr>
          <a:xfrm>
            <a:off x="4000500" y="2025575"/>
            <a:ext cx="490538" cy="474738"/>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6" name="标题 1"/>
              <p:cNvSpPr txBox="1"/>
              <p:nvPr/>
            </p:nvSpPr>
            <p:spPr>
              <a:xfrm>
                <a:off x="2913199" y="2777041"/>
                <a:ext cx="2382700" cy="78224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000" b="0" dirty="0">
                    <a:ea typeface="楷体" panose="02010609060101010101" pitchFamily="49" charset="-122"/>
                  </a:rPr>
                  <a:t> </a:t>
                </a:r>
                <a14:m>
                  <m:oMath xmlns:m="http://schemas.openxmlformats.org/officeDocument/2006/math">
                    <m:r>
                      <a:rPr lang="en-US" altLang="zh-CN" sz="3000" b="0" i="1" smtClean="0">
                        <a:latin typeface="Cambria Math" panose="02040503050406030204" pitchFamily="18" charset="0"/>
                        <a:ea typeface="楷体" panose="02010609060101010101" pitchFamily="49" charset="-122"/>
                      </a:rPr>
                      <m:t>=</m:t>
                    </m:r>
                    <m:f>
                      <m:fPr>
                        <m:ctrlPr>
                          <a:rPr lang="en-US" altLang="zh-CN" sz="3000" b="0" i="1" smtClean="0">
                            <a:latin typeface="Cambria Math" panose="02040503050406030204" pitchFamily="18" charset="0"/>
                            <a:ea typeface="楷体" panose="02010609060101010101" pitchFamily="49" charset="-122"/>
                          </a:rPr>
                        </m:ctrlPr>
                      </m:fPr>
                      <m:num>
                        <m:r>
                          <a:rPr lang="en-US" altLang="zh-CN" sz="3000" b="0" i="1" smtClean="0">
                            <a:latin typeface="Cambria Math" panose="02040503050406030204" pitchFamily="18" charset="0"/>
                            <a:ea typeface="楷体" panose="02010609060101010101" pitchFamily="49" charset="-122"/>
                          </a:rPr>
                          <m:t>2</m:t>
                        </m:r>
                        <m:r>
                          <a:rPr lang="zh-CN" altLang="en-US" sz="3000" b="0" i="1" smtClean="0">
                            <a:latin typeface="Cambria Math" panose="02040503050406030204" pitchFamily="18" charset="0"/>
                            <a:ea typeface="楷体" panose="02010609060101010101" pitchFamily="49" charset="-122"/>
                          </a:rPr>
                          <m:t>𝜋</m:t>
                        </m:r>
                        <m:r>
                          <a:rPr lang="en-US" altLang="zh-CN" sz="3000" b="0" i="1" smtClean="0">
                            <a:latin typeface="Cambria Math" panose="02040503050406030204" pitchFamily="18" charset="0"/>
                            <a:ea typeface="楷体" panose="02010609060101010101" pitchFamily="49" charset="-122"/>
                          </a:rPr>
                          <m:t>𝑖</m:t>
                        </m:r>
                      </m:num>
                      <m:den>
                        <m:sSup>
                          <m:sSupPr>
                            <m:ctrlPr>
                              <a:rPr lang="en-US" altLang="zh-CN" sz="3000" b="0" i="1" smtClean="0">
                                <a:latin typeface="Cambria Math" panose="02040503050406030204" pitchFamily="18" charset="0"/>
                                <a:ea typeface="楷体" panose="02010609060101010101" pitchFamily="49" charset="-122"/>
                              </a:rPr>
                            </m:ctrlPr>
                          </m:sSupPr>
                          <m:e>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𝑧</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1</m:t>
                            </m:r>
                            <m:r>
                              <a:rPr lang="en-US" altLang="zh-CN" sz="3000" b="0" i="1" smtClean="0">
                                <a:latin typeface="Cambria Math" panose="02040503050406030204" pitchFamily="18" charset="0"/>
                                <a:ea typeface="楷体" panose="02010609060101010101" pitchFamily="49" charset="-122"/>
                              </a:rPr>
                              <m:t>)</m:t>
                            </m:r>
                          </m:e>
                          <m:sup>
                            <m:r>
                              <a:rPr lang="en-US" altLang="zh-CN" sz="3000" b="0" i="1" smtClean="0">
                                <a:latin typeface="Cambria Math" panose="02040503050406030204" pitchFamily="18" charset="0"/>
                                <a:ea typeface="楷体" panose="02010609060101010101" pitchFamily="49" charset="-122"/>
                              </a:rPr>
                              <m:t>3</m:t>
                            </m:r>
                          </m:sup>
                        </m:sSup>
                      </m:den>
                    </m:f>
                  </m:oMath>
                </a14:m>
                <a:r>
                  <a:rPr lang="en-US" altLang="zh-CN" sz="3000" dirty="0">
                    <a:ea typeface="楷体" panose="02010609060101010101" pitchFamily="49" charset="-122"/>
                  </a:rPr>
                  <a:t> </a:t>
                </a:r>
                <a14:m>
                  <m:oMath xmlns:m="http://schemas.openxmlformats.org/officeDocument/2006/math">
                    <m:sSub>
                      <m:sSubPr>
                        <m:ctrlPr>
                          <a:rPr lang="en-US" altLang="zh-CN" sz="3000" i="1">
                            <a:latin typeface="Cambria Math" panose="02040503050406030204" pitchFamily="18" charset="0"/>
                            <a:ea typeface="楷体" panose="02010609060101010101" pitchFamily="49" charset="-122"/>
                          </a:rPr>
                        </m:ctrlPr>
                      </m:sSubPr>
                      <m:e>
                        <m:r>
                          <a:rPr lang="en-US" altLang="zh-CN" sz="3000" i="1">
                            <a:latin typeface="Cambria Math" panose="02040503050406030204" pitchFamily="18" charset="0"/>
                            <a:ea typeface="楷体" panose="02010609060101010101" pitchFamily="49" charset="-122"/>
                          </a:rPr>
                          <m:t>|</m:t>
                        </m:r>
                      </m:e>
                      <m:sub>
                        <m:r>
                          <a:rPr lang="en-US" altLang="zh-CN" sz="3000" i="1">
                            <a:latin typeface="Cambria Math" panose="02040503050406030204" pitchFamily="18" charset="0"/>
                            <a:ea typeface="楷体" panose="02010609060101010101" pitchFamily="49" charset="-122"/>
                          </a:rPr>
                          <m:t>𝑧</m:t>
                        </m:r>
                        <m:r>
                          <a:rPr lang="en-US" altLang="zh-CN" sz="3000" i="1">
                            <a:latin typeface="Cambria Math" panose="02040503050406030204" pitchFamily="18" charset="0"/>
                            <a:ea typeface="楷体" panose="02010609060101010101" pitchFamily="49" charset="-122"/>
                          </a:rPr>
                          <m:t>=</m:t>
                        </m:r>
                        <m:r>
                          <a:rPr lang="en-US" altLang="zh-CN" sz="3000" i="1">
                            <a:latin typeface="Cambria Math" panose="02040503050406030204" pitchFamily="18" charset="0"/>
                            <a:ea typeface="楷体" panose="02010609060101010101" pitchFamily="49" charset="-122"/>
                          </a:rPr>
                          <m:t>0</m:t>
                        </m:r>
                      </m:sub>
                    </m:sSub>
                  </m:oMath>
                </a14:m>
                <a:endParaRPr lang="en-US" altLang="zh-CN" sz="3000" dirty="0">
                  <a:latin typeface="楷体" panose="02010609060101010101" pitchFamily="49" charset="-122"/>
                  <a:ea typeface="楷体" panose="02010609060101010101" pitchFamily="49" charset="-122"/>
                </a:endParaRPr>
              </a:p>
            </p:txBody>
          </p:sp>
        </mc:Choice>
        <mc:Fallback>
          <p:sp>
            <p:nvSpPr>
              <p:cNvPr id="16" name="标题 1"/>
              <p:cNvSpPr txBox="1">
                <a:spLocks noRot="1" noChangeAspect="1" noMove="1" noResize="1" noEditPoints="1" noAdjustHandles="1" noChangeArrowheads="1" noChangeShapeType="1" noTextEdit="1"/>
              </p:cNvSpPr>
              <p:nvPr/>
            </p:nvSpPr>
            <p:spPr>
              <a:xfrm>
                <a:off x="2913199" y="2777041"/>
                <a:ext cx="2382700" cy="782240"/>
              </a:xfrm>
              <a:prstGeom prst="rect">
                <a:avLst/>
              </a:prstGeom>
              <a:blipFill rotWithShape="1">
                <a:blip r:embed="rId7"/>
                <a:stretch>
                  <a:fillRect l="-19" t="-17883" r="27" b="-1784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标题 1"/>
              <p:cNvSpPr txBox="1"/>
              <p:nvPr/>
            </p:nvSpPr>
            <p:spPr>
              <a:xfrm>
                <a:off x="5010148" y="2819904"/>
                <a:ext cx="2382700" cy="78224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000" b="0" dirty="0">
                    <a:ea typeface="楷体" panose="02010609060101010101" pitchFamily="49" charset="-122"/>
                  </a:rPr>
                  <a:t> </a:t>
                </a:r>
                <a14:m>
                  <m:oMath xmlns:m="http://schemas.openxmlformats.org/officeDocument/2006/math">
                    <m:r>
                      <a:rPr lang="en-US" altLang="zh-CN" sz="3000" b="0" i="1" smtClean="0">
                        <a:latin typeface="Cambria Math" panose="02040503050406030204" pitchFamily="18" charset="0"/>
                        <a:ea typeface="楷体" panose="02010609060101010101" pitchFamily="49" charset="-122"/>
                      </a:rPr>
                      <m:t>=</m:t>
                    </m:r>
                    <m:r>
                      <a:rPr lang="en-US" altLang="zh-CN" sz="3000" i="1">
                        <a:latin typeface="Cambria Math" panose="02040503050406030204" pitchFamily="18" charset="0"/>
                        <a:ea typeface="楷体" panose="02010609060101010101" pitchFamily="49" charset="-122"/>
                      </a:rPr>
                      <m:t>2</m:t>
                    </m:r>
                    <m:r>
                      <a:rPr lang="zh-CN" altLang="en-US" sz="3000" i="1">
                        <a:latin typeface="Cambria Math" panose="02040503050406030204" pitchFamily="18" charset="0"/>
                        <a:ea typeface="楷体" panose="02010609060101010101" pitchFamily="49" charset="-122"/>
                      </a:rPr>
                      <m:t>𝜋</m:t>
                    </m:r>
                    <m:r>
                      <a:rPr lang="en-US" altLang="zh-CN" sz="3000" i="1">
                        <a:latin typeface="Cambria Math" panose="02040503050406030204" pitchFamily="18" charset="0"/>
                        <a:ea typeface="楷体" panose="02010609060101010101" pitchFamily="49" charset="-122"/>
                      </a:rPr>
                      <m:t>𝑖</m:t>
                    </m:r>
                  </m:oMath>
                </a14:m>
                <a:endParaRPr lang="en-US" altLang="zh-CN" sz="3000" dirty="0">
                  <a:latin typeface="楷体" panose="02010609060101010101" pitchFamily="49" charset="-122"/>
                  <a:ea typeface="楷体" panose="02010609060101010101" pitchFamily="49" charset="-122"/>
                </a:endParaRPr>
              </a:p>
            </p:txBody>
          </p:sp>
        </mc:Choice>
        <mc:Fallback>
          <p:sp>
            <p:nvSpPr>
              <p:cNvPr id="17" name="标题 1"/>
              <p:cNvSpPr txBox="1">
                <a:spLocks noRot="1" noChangeAspect="1" noMove="1" noResize="1" noEditPoints="1" noAdjustHandles="1" noChangeArrowheads="1" noChangeShapeType="1" noTextEdit="1"/>
              </p:cNvSpPr>
              <p:nvPr/>
            </p:nvSpPr>
            <p:spPr>
              <a:xfrm>
                <a:off x="5010148" y="2819904"/>
                <a:ext cx="2382700" cy="782240"/>
              </a:xfrm>
              <a:prstGeom prst="rect">
                <a:avLst/>
              </a:prstGeom>
              <a:blipFill rotWithShape="1">
                <a:blip r:embed="rId8"/>
                <a:stretch>
                  <a:fillRect l="-27" t="-64" r="7" b="5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标题 1"/>
              <p:cNvSpPr txBox="1"/>
              <p:nvPr/>
            </p:nvSpPr>
            <p:spPr>
              <a:xfrm>
                <a:off x="549406" y="3429000"/>
                <a:ext cx="1950720" cy="848572"/>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d>
                        <m:dPr>
                          <m:ctrlPr>
                            <a:rPr lang="en-US" altLang="zh-CN" sz="3000" b="0" i="1" dirty="0" smtClean="0">
                              <a:latin typeface="Cambria Math" panose="02040503050406030204" pitchFamily="18" charset="0"/>
                              <a:ea typeface="楷体" panose="02010609060101010101" pitchFamily="49" charset="-122"/>
                            </a:rPr>
                          </m:ctrlPr>
                        </m:dPr>
                        <m:e>
                          <m:r>
                            <a:rPr lang="en-US" altLang="zh-CN" sz="3000" b="0" i="1" dirty="0" smtClean="0">
                              <a:latin typeface="Cambria Math" panose="02040503050406030204" pitchFamily="18" charset="0"/>
                              <a:ea typeface="楷体" panose="02010609060101010101" pitchFamily="49" charset="-122"/>
                            </a:rPr>
                            <m:t>2</m:t>
                          </m:r>
                        </m:e>
                      </m:d>
                      <m:d>
                        <m:dPr>
                          <m:begChr m:val="|"/>
                          <m:endChr m:val="|"/>
                          <m:ctrlPr>
                            <a:rPr lang="en-US" altLang="zh-CN" sz="3000" i="1" dirty="0" smtClean="0">
                              <a:latin typeface="Cambria Math" panose="02040503050406030204" pitchFamily="18" charset="0"/>
                              <a:ea typeface="楷体" panose="02010609060101010101" pitchFamily="49" charset="-122"/>
                            </a:rPr>
                          </m:ctrlPr>
                        </m:dPr>
                        <m:e>
                          <m:r>
                            <a:rPr lang="en-US" altLang="zh-CN" sz="3000" i="1" dirty="0">
                              <a:latin typeface="Cambria Math" panose="02040503050406030204" pitchFamily="18" charset="0"/>
                              <a:ea typeface="楷体" panose="02010609060101010101" pitchFamily="49" charset="-122"/>
                            </a:rPr>
                            <m:t>𝑧</m:t>
                          </m:r>
                        </m:e>
                      </m:d>
                      <m:r>
                        <a:rPr lang="en-US" altLang="zh-CN" sz="3000" b="0" i="1" dirty="0" smtClean="0">
                          <a:latin typeface="Cambria Math" panose="02040503050406030204" pitchFamily="18" charset="0"/>
                          <a:ea typeface="楷体" panose="02010609060101010101" pitchFamily="49" charset="-122"/>
                        </a:rPr>
                        <m:t>&gt;</m:t>
                      </m:r>
                      <m:r>
                        <a:rPr lang="en-US" altLang="zh-CN" sz="3000" b="0" i="1" dirty="0" smtClean="0">
                          <a:latin typeface="Cambria Math" panose="02040503050406030204" pitchFamily="18" charset="0"/>
                          <a:ea typeface="楷体" panose="02010609060101010101" pitchFamily="49" charset="-122"/>
                        </a:rPr>
                        <m:t>1</m:t>
                      </m:r>
                    </m:oMath>
                  </m:oMathPara>
                </a14:m>
                <a:endParaRPr lang="en-US" altLang="zh-CN" sz="3000" dirty="0">
                  <a:latin typeface="楷体" panose="02010609060101010101" pitchFamily="49" charset="-122"/>
                  <a:ea typeface="楷体" panose="02010609060101010101" pitchFamily="49" charset="-122"/>
                </a:endParaRPr>
              </a:p>
            </p:txBody>
          </p:sp>
        </mc:Choice>
        <mc:Fallback>
          <p:sp>
            <p:nvSpPr>
              <p:cNvPr id="18" name="标题 1"/>
              <p:cNvSpPr txBox="1">
                <a:spLocks noRot="1" noChangeAspect="1" noMove="1" noResize="1" noEditPoints="1" noAdjustHandles="1" noChangeArrowheads="1" noChangeShapeType="1" noTextEdit="1"/>
              </p:cNvSpPr>
              <p:nvPr/>
            </p:nvSpPr>
            <p:spPr>
              <a:xfrm>
                <a:off x="549406" y="3429000"/>
                <a:ext cx="1950720" cy="848572"/>
              </a:xfrm>
              <a:prstGeom prst="rect">
                <a:avLst/>
              </a:prstGeom>
              <a:blipFill rotWithShape="1">
                <a:blip r:embed="rId9"/>
                <a:stretch>
                  <a:fillRect l="-7" r="7" b="2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标题 1"/>
              <p:cNvSpPr txBox="1"/>
              <p:nvPr/>
            </p:nvSpPr>
            <p:spPr>
              <a:xfrm>
                <a:off x="2628900" y="4019396"/>
                <a:ext cx="4585291" cy="925223"/>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000" b="0" dirty="0">
                    <a:ea typeface="楷体" panose="02010609060101010101" pitchFamily="49" charset="-122"/>
                  </a:rPr>
                  <a:t> </a:t>
                </a:r>
                <a14:m>
                  <m:oMath xmlns:m="http://schemas.openxmlformats.org/officeDocument/2006/math">
                    <m:r>
                      <a:rPr lang="en-US" altLang="zh-CN" sz="3000" b="0" i="1" smtClean="0">
                        <a:latin typeface="Cambria Math" panose="02040503050406030204" pitchFamily="18" charset="0"/>
                        <a:ea typeface="楷体" panose="02010609060101010101" pitchFamily="49" charset="-122"/>
                      </a:rPr>
                      <m:t>𝐼</m:t>
                    </m:r>
                    <m:r>
                      <a:rPr lang="en-US" altLang="zh-CN" sz="3000" b="0" i="1" smtClean="0">
                        <a:latin typeface="Cambria Math" panose="02040503050406030204" pitchFamily="18" charset="0"/>
                        <a:ea typeface="楷体" panose="02010609060101010101" pitchFamily="49" charset="-122"/>
                      </a:rPr>
                      <m:t>=</m:t>
                    </m:r>
                    <m:nary>
                      <m:naryPr>
                        <m:chr m:val="∮"/>
                        <m:ctrlPr>
                          <a:rPr lang="en-US" altLang="zh-CN" sz="3000" b="0" i="1" smtClean="0">
                            <a:latin typeface="Cambria Math" panose="02040503050406030204" pitchFamily="18" charset="0"/>
                            <a:ea typeface="楷体" panose="02010609060101010101" pitchFamily="49" charset="-122"/>
                          </a:rPr>
                        </m:ctrlPr>
                      </m:naryPr>
                      <m:sub>
                        <m:sSub>
                          <m:sSubPr>
                            <m:ctrlPr>
                              <a:rPr lang="en-US" altLang="zh-CN" sz="3000" b="0" i="1" smtClean="0">
                                <a:latin typeface="Cambria Math" panose="02040503050406030204" pitchFamily="18" charset="0"/>
                                <a:ea typeface="楷体" panose="02010609060101010101" pitchFamily="49" charset="-122"/>
                              </a:rPr>
                            </m:ctrlPr>
                          </m:sSubPr>
                          <m:e>
                            <m:r>
                              <a:rPr lang="en-US" altLang="zh-CN" sz="3000" b="0" i="1" smtClean="0">
                                <a:latin typeface="Cambria Math" panose="02040503050406030204" pitchFamily="18" charset="0"/>
                                <a:ea typeface="楷体" panose="02010609060101010101" pitchFamily="49" charset="-122"/>
                              </a:rPr>
                              <m:t>𝐶</m:t>
                            </m:r>
                          </m:e>
                          <m:sub>
                            <m:r>
                              <a:rPr lang="en-US" altLang="zh-CN" sz="3000" b="0" i="1" smtClean="0">
                                <a:latin typeface="Cambria Math" panose="02040503050406030204" pitchFamily="18" charset="0"/>
                                <a:ea typeface="楷体" panose="02010609060101010101" pitchFamily="49" charset="-122"/>
                              </a:rPr>
                              <m:t>1</m:t>
                            </m:r>
                          </m:sub>
                        </m:sSub>
                      </m:sub>
                      <m:sup/>
                      <m:e>
                        <m:f>
                          <m:fPr>
                            <m:ctrlPr>
                              <a:rPr lang="en-US" altLang="zh-CN" sz="3000" b="0" i="1" smtClean="0">
                                <a:latin typeface="Cambria Math" panose="02040503050406030204" pitchFamily="18" charset="0"/>
                                <a:ea typeface="楷体" panose="02010609060101010101" pitchFamily="49" charset="-122"/>
                              </a:rPr>
                            </m:ctrlPr>
                          </m:fPr>
                          <m:num>
                            <m:f>
                              <m:fPr>
                                <m:ctrlPr>
                                  <a:rPr lang="en-US" altLang="zh-CN" sz="3000" b="0" i="1" smtClean="0">
                                    <a:latin typeface="Cambria Math" panose="02040503050406030204" pitchFamily="18" charset="0"/>
                                    <a:ea typeface="楷体" panose="02010609060101010101" pitchFamily="49" charset="-122"/>
                                  </a:rPr>
                                </m:ctrlPr>
                              </m:fPr>
                              <m:num>
                                <m:r>
                                  <a:rPr lang="en-US" altLang="zh-CN" sz="3000" b="0" i="1" smtClean="0">
                                    <a:latin typeface="Cambria Math" panose="02040503050406030204" pitchFamily="18" charset="0"/>
                                    <a:ea typeface="楷体" panose="02010609060101010101" pitchFamily="49" charset="-122"/>
                                  </a:rPr>
                                  <m:t>1</m:t>
                                </m:r>
                              </m:num>
                              <m:den>
                                <m:r>
                                  <a:rPr lang="en-US" altLang="zh-CN" sz="3000" b="0" i="1" smtClean="0">
                                    <a:latin typeface="Cambria Math" panose="02040503050406030204" pitchFamily="18" charset="0"/>
                                    <a:ea typeface="楷体" panose="02010609060101010101" pitchFamily="49" charset="-122"/>
                                  </a:rPr>
                                  <m:t>𝑧</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1</m:t>
                                </m:r>
                              </m:den>
                            </m:f>
                          </m:num>
                          <m:den>
                            <m:sSup>
                              <m:sSupPr>
                                <m:ctrlPr>
                                  <a:rPr lang="en-US" altLang="zh-CN" sz="3000" b="0" i="1" smtClean="0">
                                    <a:latin typeface="Cambria Math" panose="02040503050406030204" pitchFamily="18" charset="0"/>
                                    <a:ea typeface="楷体" panose="02010609060101010101" pitchFamily="49" charset="-122"/>
                                  </a:rPr>
                                </m:ctrlPr>
                              </m:sSupPr>
                              <m:e>
                                <m:r>
                                  <a:rPr lang="en-US" altLang="zh-CN" sz="3000" b="0" i="1" smtClean="0">
                                    <a:latin typeface="Cambria Math" panose="02040503050406030204" pitchFamily="18" charset="0"/>
                                    <a:ea typeface="楷体" panose="02010609060101010101" pitchFamily="49" charset="-122"/>
                                  </a:rPr>
                                  <m:t>𝑧</m:t>
                                </m:r>
                              </m:e>
                              <m:sup>
                                <m:r>
                                  <a:rPr lang="en-US" altLang="zh-CN" sz="3000" b="0" i="1" smtClean="0">
                                    <a:latin typeface="Cambria Math" panose="02040503050406030204" pitchFamily="18" charset="0"/>
                                    <a:ea typeface="楷体" panose="02010609060101010101" pitchFamily="49" charset="-122"/>
                                  </a:rPr>
                                  <m:t>3</m:t>
                                </m:r>
                              </m:sup>
                            </m:sSup>
                          </m:den>
                        </m:f>
                      </m:e>
                    </m:nary>
                    <m:r>
                      <a:rPr lang="en-US" altLang="zh-CN" sz="3000" b="0" i="1" smtClean="0">
                        <a:latin typeface="Cambria Math" panose="02040503050406030204" pitchFamily="18" charset="0"/>
                        <a:ea typeface="楷体" panose="02010609060101010101" pitchFamily="49" charset="-122"/>
                      </a:rPr>
                      <m:t>𝑑𝑧</m:t>
                    </m:r>
                    <m:r>
                      <a:rPr lang="en-US" altLang="zh-CN" sz="3000" b="0" i="1" smtClean="0">
                        <a:latin typeface="Cambria Math" panose="02040503050406030204" pitchFamily="18" charset="0"/>
                        <a:ea typeface="楷体" panose="02010609060101010101" pitchFamily="49" charset="-122"/>
                      </a:rPr>
                      <m:t>+</m:t>
                    </m:r>
                    <m:nary>
                      <m:naryPr>
                        <m:chr m:val="∮"/>
                        <m:ctrlPr>
                          <a:rPr lang="en-US" altLang="zh-CN" sz="3000" i="1">
                            <a:latin typeface="Cambria Math" panose="02040503050406030204" pitchFamily="18" charset="0"/>
                            <a:ea typeface="楷体" panose="02010609060101010101" pitchFamily="49" charset="-122"/>
                          </a:rPr>
                        </m:ctrlPr>
                      </m:naryPr>
                      <m:sub>
                        <m:sSub>
                          <m:sSubPr>
                            <m:ctrlPr>
                              <a:rPr lang="en-US" altLang="zh-CN" sz="3000" i="1">
                                <a:latin typeface="Cambria Math" panose="02040503050406030204" pitchFamily="18" charset="0"/>
                                <a:ea typeface="楷体" panose="02010609060101010101" pitchFamily="49" charset="-122"/>
                              </a:rPr>
                            </m:ctrlPr>
                          </m:sSubPr>
                          <m:e>
                            <m:r>
                              <a:rPr lang="en-US" altLang="zh-CN" sz="3000" i="1">
                                <a:latin typeface="Cambria Math" panose="02040503050406030204" pitchFamily="18" charset="0"/>
                                <a:ea typeface="楷体" panose="02010609060101010101" pitchFamily="49" charset="-122"/>
                              </a:rPr>
                              <m:t>𝐶</m:t>
                            </m:r>
                          </m:e>
                          <m:sub>
                            <m:r>
                              <a:rPr lang="en-US" altLang="zh-CN" sz="3000" b="0" i="1" smtClean="0">
                                <a:latin typeface="Cambria Math" panose="02040503050406030204" pitchFamily="18" charset="0"/>
                                <a:ea typeface="楷体" panose="02010609060101010101" pitchFamily="49" charset="-122"/>
                              </a:rPr>
                              <m:t>2</m:t>
                            </m:r>
                          </m:sub>
                        </m:sSub>
                      </m:sub>
                      <m:sup/>
                      <m:e>
                        <m:f>
                          <m:fPr>
                            <m:ctrlPr>
                              <a:rPr lang="en-US" altLang="zh-CN" sz="3000" i="1">
                                <a:latin typeface="Cambria Math" panose="02040503050406030204" pitchFamily="18" charset="0"/>
                                <a:ea typeface="楷体" panose="02010609060101010101" pitchFamily="49" charset="-122"/>
                              </a:rPr>
                            </m:ctrlPr>
                          </m:fPr>
                          <m:num>
                            <m:f>
                              <m:fPr>
                                <m:ctrlPr>
                                  <a:rPr lang="en-US" altLang="zh-CN" sz="3000" i="1">
                                    <a:latin typeface="Cambria Math" panose="02040503050406030204" pitchFamily="18" charset="0"/>
                                    <a:ea typeface="楷体" panose="02010609060101010101" pitchFamily="49" charset="-122"/>
                                  </a:rPr>
                                </m:ctrlPr>
                              </m:fPr>
                              <m:num>
                                <m:r>
                                  <a:rPr lang="en-US" altLang="zh-CN" sz="3000" i="1">
                                    <a:latin typeface="Cambria Math" panose="02040503050406030204" pitchFamily="18" charset="0"/>
                                    <a:ea typeface="楷体" panose="02010609060101010101" pitchFamily="49" charset="-122"/>
                                  </a:rPr>
                                  <m:t>1</m:t>
                                </m:r>
                              </m:num>
                              <m:den>
                                <m:sSup>
                                  <m:sSupPr>
                                    <m:ctrlPr>
                                      <a:rPr lang="en-US" altLang="zh-CN" sz="3000" i="1">
                                        <a:latin typeface="Cambria Math" panose="02040503050406030204" pitchFamily="18" charset="0"/>
                                        <a:ea typeface="楷体" panose="02010609060101010101" pitchFamily="49" charset="-122"/>
                                      </a:rPr>
                                    </m:ctrlPr>
                                  </m:sSupPr>
                                  <m:e>
                                    <m:r>
                                      <a:rPr lang="en-US" altLang="zh-CN" sz="3000" i="1">
                                        <a:latin typeface="Cambria Math" panose="02040503050406030204" pitchFamily="18" charset="0"/>
                                        <a:ea typeface="楷体" panose="02010609060101010101" pitchFamily="49" charset="-122"/>
                                      </a:rPr>
                                      <m:t>𝑧</m:t>
                                    </m:r>
                                  </m:e>
                                  <m:sup>
                                    <m:r>
                                      <a:rPr lang="en-US" altLang="zh-CN" sz="3000" i="1">
                                        <a:latin typeface="Cambria Math" panose="02040503050406030204" pitchFamily="18" charset="0"/>
                                        <a:ea typeface="楷体" panose="02010609060101010101" pitchFamily="49" charset="-122"/>
                                      </a:rPr>
                                      <m:t>3</m:t>
                                    </m:r>
                                  </m:sup>
                                </m:sSup>
                              </m:den>
                            </m:f>
                          </m:num>
                          <m:den>
                            <m:r>
                              <a:rPr lang="en-US" altLang="zh-CN" sz="3000" b="0" i="1" smtClean="0">
                                <a:latin typeface="Cambria Math" panose="02040503050406030204" pitchFamily="18" charset="0"/>
                                <a:ea typeface="楷体" panose="02010609060101010101" pitchFamily="49" charset="-122"/>
                              </a:rPr>
                              <m:t>𝑧</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1</m:t>
                            </m:r>
                          </m:den>
                        </m:f>
                      </m:e>
                    </m:nary>
                    <m:r>
                      <a:rPr lang="en-US" altLang="zh-CN" sz="3000" i="1">
                        <a:latin typeface="Cambria Math" panose="02040503050406030204" pitchFamily="18" charset="0"/>
                        <a:ea typeface="楷体" panose="02010609060101010101" pitchFamily="49" charset="-122"/>
                      </a:rPr>
                      <m:t>𝑑𝑧</m:t>
                    </m:r>
                  </m:oMath>
                </a14:m>
                <a:endParaRPr lang="en-US" altLang="zh-CN" sz="3000" dirty="0">
                  <a:latin typeface="楷体" panose="02010609060101010101" pitchFamily="49" charset="-122"/>
                  <a:ea typeface="楷体" panose="02010609060101010101" pitchFamily="49" charset="-122"/>
                </a:endParaRPr>
              </a:p>
            </p:txBody>
          </p:sp>
        </mc:Choice>
        <mc:Fallback>
          <p:sp>
            <p:nvSpPr>
              <p:cNvPr id="19" name="标题 1"/>
              <p:cNvSpPr txBox="1">
                <a:spLocks noRot="1" noChangeAspect="1" noMove="1" noResize="1" noEditPoints="1" noAdjustHandles="1" noChangeArrowheads="1" noChangeShapeType="1" noTextEdit="1"/>
              </p:cNvSpPr>
              <p:nvPr/>
            </p:nvSpPr>
            <p:spPr>
              <a:xfrm>
                <a:off x="2628900" y="4019396"/>
                <a:ext cx="4585291" cy="925223"/>
              </a:xfrm>
              <a:prstGeom prst="rect">
                <a:avLst/>
              </a:prstGeom>
              <a:blipFill rotWithShape="1">
                <a:blip r:embed="rId10"/>
                <a:stretch>
                  <a:fillRect t="-21191" r="13" b="-2115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标题 1"/>
              <p:cNvSpPr txBox="1"/>
              <p:nvPr/>
            </p:nvSpPr>
            <p:spPr>
              <a:xfrm>
                <a:off x="2913199" y="5090083"/>
                <a:ext cx="1297294" cy="78224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000" b="0" dirty="0">
                    <a:ea typeface="楷体" panose="02010609060101010101" pitchFamily="49" charset="-122"/>
                  </a:rPr>
                  <a:t> </a:t>
                </a:r>
                <a14:m>
                  <m:oMath xmlns:m="http://schemas.openxmlformats.org/officeDocument/2006/math">
                    <m:r>
                      <a:rPr lang="en-US" altLang="zh-CN" sz="3000" b="0" i="1" smtClean="0">
                        <a:latin typeface="Cambria Math" panose="02040503050406030204" pitchFamily="18" charset="0"/>
                        <a:ea typeface="楷体" panose="02010609060101010101" pitchFamily="49" charset="-122"/>
                      </a:rPr>
                      <m:t>=</m:t>
                    </m:r>
                    <m:r>
                      <a:rPr lang="en-US" altLang="zh-CN" sz="3000" i="1">
                        <a:latin typeface="Cambria Math" panose="02040503050406030204" pitchFamily="18" charset="0"/>
                        <a:ea typeface="楷体" panose="02010609060101010101" pitchFamily="49" charset="-122"/>
                      </a:rPr>
                      <m:t>2</m:t>
                    </m:r>
                    <m:r>
                      <a:rPr lang="zh-CN" altLang="en-US" sz="3000" i="1">
                        <a:latin typeface="Cambria Math" panose="02040503050406030204" pitchFamily="18" charset="0"/>
                        <a:ea typeface="楷体" panose="02010609060101010101" pitchFamily="49" charset="-122"/>
                      </a:rPr>
                      <m:t>𝜋</m:t>
                    </m:r>
                    <m:r>
                      <a:rPr lang="en-US" altLang="zh-CN" sz="3000" i="1">
                        <a:latin typeface="Cambria Math" panose="02040503050406030204" pitchFamily="18" charset="0"/>
                        <a:ea typeface="楷体" panose="02010609060101010101" pitchFamily="49" charset="-122"/>
                      </a:rPr>
                      <m:t>𝑖</m:t>
                    </m:r>
                  </m:oMath>
                </a14:m>
                <a:endParaRPr lang="en-US" altLang="zh-CN" sz="3000" dirty="0">
                  <a:latin typeface="楷体" panose="02010609060101010101" pitchFamily="49" charset="-122"/>
                  <a:ea typeface="楷体" panose="02010609060101010101" pitchFamily="49" charset="-122"/>
                </a:endParaRPr>
              </a:p>
            </p:txBody>
          </p:sp>
        </mc:Choice>
        <mc:Fallback>
          <p:sp>
            <p:nvSpPr>
              <p:cNvPr id="20" name="标题 1"/>
              <p:cNvSpPr txBox="1">
                <a:spLocks noRot="1" noChangeAspect="1" noMove="1" noResize="1" noEditPoints="1" noAdjustHandles="1" noChangeArrowheads="1" noChangeShapeType="1" noTextEdit="1"/>
              </p:cNvSpPr>
              <p:nvPr/>
            </p:nvSpPr>
            <p:spPr>
              <a:xfrm>
                <a:off x="2913199" y="5090083"/>
                <a:ext cx="1297294" cy="782240"/>
              </a:xfrm>
              <a:prstGeom prst="rect">
                <a:avLst/>
              </a:prstGeom>
              <a:blipFill rotWithShape="1">
                <a:blip r:embed="rId11"/>
                <a:stretch>
                  <a:fillRect l="-35" t="-71" r="34" b="6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标题 1"/>
              <p:cNvSpPr txBox="1"/>
              <p:nvPr/>
            </p:nvSpPr>
            <p:spPr>
              <a:xfrm>
                <a:off x="3941605" y="5090083"/>
                <a:ext cx="2382700" cy="78224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000" b="0" dirty="0">
                    <a:ea typeface="楷体" panose="02010609060101010101" pitchFamily="49" charset="-122"/>
                  </a:rPr>
                  <a:t> </a:t>
                </a:r>
                <a14:m>
                  <m:oMath xmlns:m="http://schemas.openxmlformats.org/officeDocument/2006/math">
                    <m:r>
                      <a:rPr lang="en-US" altLang="zh-CN" sz="3000" b="0" i="1" smtClean="0">
                        <a:latin typeface="Cambria Math" panose="02040503050406030204" pitchFamily="18" charset="0"/>
                        <a:ea typeface="楷体" panose="02010609060101010101" pitchFamily="49" charset="-122"/>
                      </a:rPr>
                      <m:t>+</m:t>
                    </m:r>
                    <m:r>
                      <a:rPr lang="en-US" altLang="zh-CN" sz="3000" i="1">
                        <a:latin typeface="Cambria Math" panose="02040503050406030204" pitchFamily="18" charset="0"/>
                        <a:ea typeface="楷体" panose="02010609060101010101" pitchFamily="49" charset="-122"/>
                      </a:rPr>
                      <m:t>2</m:t>
                    </m:r>
                    <m:r>
                      <a:rPr lang="zh-CN" altLang="en-US" sz="3000" i="1">
                        <a:latin typeface="Cambria Math" panose="02040503050406030204" pitchFamily="18" charset="0"/>
                        <a:ea typeface="楷体" panose="02010609060101010101" pitchFamily="49" charset="-122"/>
                      </a:rPr>
                      <m:t>𝜋</m:t>
                    </m:r>
                    <m:r>
                      <a:rPr lang="en-US" altLang="zh-CN" sz="3000" i="1">
                        <a:latin typeface="Cambria Math" panose="02040503050406030204" pitchFamily="18" charset="0"/>
                        <a:ea typeface="楷体" panose="02010609060101010101" pitchFamily="49" charset="-122"/>
                      </a:rPr>
                      <m:t>𝑖</m:t>
                    </m:r>
                    <m:r>
                      <a:rPr lang="en-US" altLang="zh-CN" sz="3000" i="1" smtClean="0">
                        <a:latin typeface="Cambria Math" panose="02040503050406030204" pitchFamily="18" charset="0"/>
                        <a:ea typeface="Cambria Math" panose="02040503050406030204" pitchFamily="18" charset="0"/>
                      </a:rPr>
                      <m:t>∙</m:t>
                    </m:r>
                    <m:f>
                      <m:fPr>
                        <m:ctrlPr>
                          <a:rPr lang="en-US" altLang="zh-CN" sz="3000" i="1">
                            <a:latin typeface="Cambria Math" panose="02040503050406030204" pitchFamily="18" charset="0"/>
                            <a:ea typeface="楷体" panose="02010609060101010101" pitchFamily="49" charset="-122"/>
                          </a:rPr>
                        </m:ctrlPr>
                      </m:fPr>
                      <m:num>
                        <m:r>
                          <a:rPr lang="en-US" altLang="zh-CN" sz="3000" i="1">
                            <a:latin typeface="Cambria Math" panose="02040503050406030204" pitchFamily="18" charset="0"/>
                            <a:ea typeface="楷体" panose="02010609060101010101" pitchFamily="49" charset="-122"/>
                          </a:rPr>
                          <m:t>1</m:t>
                        </m:r>
                      </m:num>
                      <m:den>
                        <m:sSup>
                          <m:sSupPr>
                            <m:ctrlPr>
                              <a:rPr lang="en-US" altLang="zh-CN" sz="3000" i="1">
                                <a:latin typeface="Cambria Math" panose="02040503050406030204" pitchFamily="18" charset="0"/>
                                <a:ea typeface="楷体" panose="02010609060101010101" pitchFamily="49" charset="-122"/>
                              </a:rPr>
                            </m:ctrlPr>
                          </m:sSupPr>
                          <m:e>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1</m:t>
                            </m:r>
                            <m:r>
                              <a:rPr lang="en-US" altLang="zh-CN" sz="3000" b="0" i="1" smtClean="0">
                                <a:latin typeface="Cambria Math" panose="02040503050406030204" pitchFamily="18" charset="0"/>
                                <a:ea typeface="楷体" panose="02010609060101010101" pitchFamily="49" charset="-122"/>
                              </a:rPr>
                              <m:t>)</m:t>
                            </m:r>
                          </m:e>
                          <m:sup>
                            <m:r>
                              <a:rPr lang="en-US" altLang="zh-CN" sz="3000" i="1">
                                <a:latin typeface="Cambria Math" panose="02040503050406030204" pitchFamily="18" charset="0"/>
                                <a:ea typeface="楷体" panose="02010609060101010101" pitchFamily="49" charset="-122"/>
                              </a:rPr>
                              <m:t>3</m:t>
                            </m:r>
                          </m:sup>
                        </m:sSup>
                      </m:den>
                    </m:f>
                  </m:oMath>
                </a14:m>
                <a:endParaRPr lang="en-US" altLang="zh-CN" sz="3000" dirty="0">
                  <a:latin typeface="楷体" panose="02010609060101010101" pitchFamily="49" charset="-122"/>
                  <a:ea typeface="楷体" panose="02010609060101010101" pitchFamily="49" charset="-122"/>
                </a:endParaRPr>
              </a:p>
            </p:txBody>
          </p:sp>
        </mc:Choice>
        <mc:Fallback>
          <p:sp>
            <p:nvSpPr>
              <p:cNvPr id="21" name="标题 1"/>
              <p:cNvSpPr txBox="1">
                <a:spLocks noRot="1" noChangeAspect="1" noMove="1" noResize="1" noEditPoints="1" noAdjustHandles="1" noChangeArrowheads="1" noChangeShapeType="1" noTextEdit="1"/>
              </p:cNvSpPr>
              <p:nvPr/>
            </p:nvSpPr>
            <p:spPr>
              <a:xfrm>
                <a:off x="3941605" y="5090083"/>
                <a:ext cx="2382700" cy="782240"/>
              </a:xfrm>
              <a:prstGeom prst="rect">
                <a:avLst/>
              </a:prstGeom>
              <a:blipFill rotWithShape="1">
                <a:blip r:embed="rId12"/>
                <a:stretch>
                  <a:fillRect l="-7" t="-17849" r="14" b="-1779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标题 1"/>
              <p:cNvSpPr txBox="1"/>
              <p:nvPr/>
            </p:nvSpPr>
            <p:spPr>
              <a:xfrm>
                <a:off x="2628901" y="3400563"/>
                <a:ext cx="5900821" cy="899849"/>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rPr>
                  <a:t>做</a:t>
                </a:r>
                <a14:m>
                  <m:oMath xmlns:m="http://schemas.openxmlformats.org/officeDocument/2006/math">
                    <m:sSub>
                      <m:sSubPr>
                        <m:ctrlPr>
                          <a:rPr lang="en-US" altLang="zh-CN" sz="3000" i="1" smtClean="0">
                            <a:latin typeface="Cambria Math" panose="02040503050406030204" pitchFamily="18" charset="0"/>
                            <a:ea typeface="楷体" panose="02010609060101010101" pitchFamily="49" charset="-122"/>
                          </a:rPr>
                        </m:ctrlPr>
                      </m:sSubPr>
                      <m:e>
                        <m:r>
                          <a:rPr lang="en-US" altLang="zh-CN" sz="3000" b="0" i="1" smtClean="0">
                            <a:latin typeface="Cambria Math" panose="02040503050406030204" pitchFamily="18" charset="0"/>
                            <a:ea typeface="楷体" panose="02010609060101010101" pitchFamily="49" charset="-122"/>
                          </a:rPr>
                          <m:t>𝐶</m:t>
                        </m:r>
                      </m:e>
                      <m:sub>
                        <m:r>
                          <a:rPr lang="en-US" altLang="zh-CN" sz="3000" b="0" i="1" smtClean="0">
                            <a:latin typeface="Cambria Math" panose="02040503050406030204" pitchFamily="18" charset="0"/>
                            <a:ea typeface="楷体" panose="02010609060101010101" pitchFamily="49" charset="-122"/>
                          </a:rPr>
                          <m:t>1</m:t>
                        </m:r>
                      </m:sub>
                    </m:sSub>
                    <m:r>
                      <a:rPr lang="en-US" altLang="zh-CN" sz="3000" b="0" i="1" smtClean="0">
                        <a:latin typeface="Cambria Math" panose="02040503050406030204" pitchFamily="18" charset="0"/>
                        <a:ea typeface="楷体" panose="02010609060101010101" pitchFamily="49" charset="-122"/>
                      </a:rPr>
                      <m:t>:</m:t>
                    </m:r>
                    <m:d>
                      <m:dPr>
                        <m:begChr m:val="|"/>
                        <m:endChr m:val="|"/>
                        <m:ctrlPr>
                          <a:rPr lang="en-US" altLang="zh-CN" sz="3000" b="0" i="1" smtClean="0">
                            <a:latin typeface="Cambria Math" panose="02040503050406030204" pitchFamily="18" charset="0"/>
                            <a:ea typeface="楷体" panose="02010609060101010101" pitchFamily="49" charset="-122"/>
                          </a:rPr>
                        </m:ctrlPr>
                      </m:dPr>
                      <m:e>
                        <m:r>
                          <a:rPr lang="en-US" altLang="zh-CN" sz="3000" b="0" i="1" smtClean="0">
                            <a:latin typeface="Cambria Math" panose="02040503050406030204" pitchFamily="18" charset="0"/>
                            <a:ea typeface="楷体" panose="02010609060101010101" pitchFamily="49" charset="-122"/>
                          </a:rPr>
                          <m:t>𝑧</m:t>
                        </m:r>
                      </m:e>
                    </m:d>
                    <m:r>
                      <a:rPr lang="en-US" altLang="zh-CN" sz="3000" b="0" i="1" smtClean="0">
                        <a:latin typeface="Cambria Math" panose="02040503050406030204" pitchFamily="18" charset="0"/>
                        <a:ea typeface="楷体" panose="02010609060101010101" pitchFamily="49" charset="-122"/>
                      </a:rPr>
                      <m:t>=</m:t>
                    </m:r>
                    <m:sSub>
                      <m:sSubPr>
                        <m:ctrlPr>
                          <a:rPr lang="en-US" altLang="zh-CN" sz="3000" b="0" i="1" smtClean="0">
                            <a:latin typeface="Cambria Math" panose="02040503050406030204" pitchFamily="18" charset="0"/>
                            <a:ea typeface="楷体" panose="02010609060101010101" pitchFamily="49" charset="-122"/>
                          </a:rPr>
                        </m:ctrlPr>
                      </m:sSubPr>
                      <m:e>
                        <m:r>
                          <a:rPr lang="zh-CN" altLang="en-US" sz="3000" b="0" i="1" smtClean="0">
                            <a:latin typeface="Cambria Math" panose="02040503050406030204" pitchFamily="18" charset="0"/>
                            <a:ea typeface="楷体" panose="02010609060101010101" pitchFamily="49" charset="-122"/>
                          </a:rPr>
                          <m:t>𝛿</m:t>
                        </m:r>
                      </m:e>
                      <m:sub>
                        <m:r>
                          <a:rPr lang="en-US" altLang="zh-CN" sz="3000" b="0" i="1" smtClean="0">
                            <a:latin typeface="Cambria Math" panose="02040503050406030204" pitchFamily="18" charset="0"/>
                            <a:ea typeface="楷体" panose="02010609060101010101" pitchFamily="49" charset="-122"/>
                          </a:rPr>
                          <m:t>1</m:t>
                        </m:r>
                      </m:sub>
                    </m:sSub>
                    <m:r>
                      <a:rPr lang="en-US" altLang="zh-CN" sz="3000" b="0" i="1" smtClean="0">
                        <a:latin typeface="Cambria Math" panose="02040503050406030204" pitchFamily="18" charset="0"/>
                        <a:ea typeface="楷体" panose="02010609060101010101" pitchFamily="49" charset="-122"/>
                      </a:rPr>
                      <m:t>;</m:t>
                    </m:r>
                    <m:sSub>
                      <m:sSubPr>
                        <m:ctrlPr>
                          <a:rPr lang="en-US" altLang="zh-CN" sz="3000" i="1">
                            <a:latin typeface="Cambria Math" panose="02040503050406030204" pitchFamily="18" charset="0"/>
                            <a:ea typeface="楷体" panose="02010609060101010101" pitchFamily="49" charset="-122"/>
                          </a:rPr>
                        </m:ctrlPr>
                      </m:sSubPr>
                      <m:e>
                        <m:r>
                          <a:rPr lang="en-US" altLang="zh-CN" sz="3000" i="1">
                            <a:latin typeface="Cambria Math" panose="02040503050406030204" pitchFamily="18" charset="0"/>
                            <a:ea typeface="楷体" panose="02010609060101010101" pitchFamily="49" charset="-122"/>
                          </a:rPr>
                          <m:t>𝐶</m:t>
                        </m:r>
                      </m:e>
                      <m:sub>
                        <m:r>
                          <a:rPr lang="en-US" altLang="zh-CN" sz="3000" b="0" i="1" smtClean="0">
                            <a:latin typeface="Cambria Math" panose="02040503050406030204" pitchFamily="18" charset="0"/>
                            <a:ea typeface="楷体" panose="02010609060101010101" pitchFamily="49" charset="-122"/>
                          </a:rPr>
                          <m:t>2</m:t>
                        </m:r>
                      </m:sub>
                    </m:sSub>
                    <m:r>
                      <a:rPr lang="en-US" altLang="zh-CN" sz="3000" i="1">
                        <a:latin typeface="Cambria Math" panose="02040503050406030204" pitchFamily="18" charset="0"/>
                        <a:ea typeface="楷体" panose="02010609060101010101" pitchFamily="49" charset="-122"/>
                      </a:rPr>
                      <m:t>:</m:t>
                    </m:r>
                    <m:d>
                      <m:dPr>
                        <m:begChr m:val="|"/>
                        <m:endChr m:val="|"/>
                        <m:ctrlPr>
                          <a:rPr lang="en-US" altLang="zh-CN" sz="3000" i="1">
                            <a:latin typeface="Cambria Math" panose="02040503050406030204" pitchFamily="18" charset="0"/>
                            <a:ea typeface="楷体" panose="02010609060101010101" pitchFamily="49" charset="-122"/>
                          </a:rPr>
                        </m:ctrlPr>
                      </m:dPr>
                      <m:e>
                        <m:r>
                          <a:rPr lang="en-US" altLang="zh-CN" sz="3000" i="1">
                            <a:latin typeface="Cambria Math" panose="02040503050406030204" pitchFamily="18" charset="0"/>
                            <a:ea typeface="楷体" panose="02010609060101010101" pitchFamily="49" charset="-122"/>
                          </a:rPr>
                          <m:t>𝑧</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1</m:t>
                        </m:r>
                      </m:e>
                    </m:d>
                    <m:r>
                      <a:rPr lang="en-US" altLang="zh-CN" sz="3000" i="1">
                        <a:latin typeface="Cambria Math" panose="02040503050406030204" pitchFamily="18" charset="0"/>
                        <a:ea typeface="楷体" panose="02010609060101010101" pitchFamily="49" charset="-122"/>
                      </a:rPr>
                      <m:t>=</m:t>
                    </m:r>
                    <m:sSub>
                      <m:sSubPr>
                        <m:ctrlPr>
                          <a:rPr lang="en-US" altLang="zh-CN" sz="3000" i="1">
                            <a:latin typeface="Cambria Math" panose="02040503050406030204" pitchFamily="18" charset="0"/>
                            <a:ea typeface="楷体" panose="02010609060101010101" pitchFamily="49" charset="-122"/>
                          </a:rPr>
                        </m:ctrlPr>
                      </m:sSubPr>
                      <m:e>
                        <m:r>
                          <a:rPr lang="zh-CN" altLang="en-US" sz="3000" i="1">
                            <a:latin typeface="Cambria Math" panose="02040503050406030204" pitchFamily="18" charset="0"/>
                            <a:ea typeface="楷体" panose="02010609060101010101" pitchFamily="49" charset="-122"/>
                          </a:rPr>
                          <m:t>𝛿</m:t>
                        </m:r>
                      </m:e>
                      <m:sub>
                        <m:r>
                          <a:rPr lang="en-US" altLang="zh-CN" sz="3000" b="0" i="1" smtClean="0">
                            <a:latin typeface="Cambria Math" panose="02040503050406030204" pitchFamily="18" charset="0"/>
                            <a:ea typeface="楷体" panose="02010609060101010101" pitchFamily="49" charset="-122"/>
                          </a:rPr>
                          <m:t>2</m:t>
                        </m:r>
                      </m:sub>
                    </m:sSub>
                  </m:oMath>
                </a14:m>
                <a:endParaRPr lang="en-US" altLang="zh-CN" sz="3000" dirty="0">
                  <a:latin typeface="楷体" panose="02010609060101010101" pitchFamily="49" charset="-122"/>
                  <a:ea typeface="楷体" panose="02010609060101010101" pitchFamily="49" charset="-122"/>
                </a:endParaRPr>
              </a:p>
            </p:txBody>
          </p:sp>
        </mc:Choice>
        <mc:Fallback>
          <p:sp>
            <p:nvSpPr>
              <p:cNvPr id="22" name="标题 1"/>
              <p:cNvSpPr txBox="1">
                <a:spLocks noRot="1" noChangeAspect="1" noMove="1" noResize="1" noEditPoints="1" noAdjustHandles="1" noChangeArrowheads="1" noChangeShapeType="1" noTextEdit="1"/>
              </p:cNvSpPr>
              <p:nvPr/>
            </p:nvSpPr>
            <p:spPr>
              <a:xfrm>
                <a:off x="2628901" y="3400563"/>
                <a:ext cx="5900821" cy="899849"/>
              </a:xfrm>
              <a:prstGeom prst="rect">
                <a:avLst/>
              </a:prstGeom>
              <a:blipFill rotWithShape="1">
                <a:blip r:embed="rId13"/>
                <a:stretch>
                  <a:fillRect t="-15" r="7" b="2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标题 1"/>
              <p:cNvSpPr txBox="1"/>
              <p:nvPr/>
            </p:nvSpPr>
            <p:spPr>
              <a:xfrm>
                <a:off x="2913199" y="5799139"/>
                <a:ext cx="1297294" cy="78224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000" b="0" dirty="0">
                    <a:ea typeface="楷体" panose="02010609060101010101" pitchFamily="49" charset="-122"/>
                  </a:rPr>
                  <a:t> </a:t>
                </a:r>
                <a14:m>
                  <m:oMath xmlns:m="http://schemas.openxmlformats.org/officeDocument/2006/math">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0</m:t>
                    </m:r>
                  </m:oMath>
                </a14:m>
                <a:endParaRPr lang="en-US" altLang="zh-CN" sz="3000" dirty="0">
                  <a:latin typeface="楷体" panose="02010609060101010101" pitchFamily="49" charset="-122"/>
                  <a:ea typeface="楷体" panose="02010609060101010101" pitchFamily="49" charset="-122"/>
                </a:endParaRPr>
              </a:p>
            </p:txBody>
          </p:sp>
        </mc:Choice>
        <mc:Fallback>
          <p:sp>
            <p:nvSpPr>
              <p:cNvPr id="23" name="标题 1"/>
              <p:cNvSpPr txBox="1">
                <a:spLocks noRot="1" noChangeAspect="1" noMove="1" noResize="1" noEditPoints="1" noAdjustHandles="1" noChangeArrowheads="1" noChangeShapeType="1" noTextEdit="1"/>
              </p:cNvSpPr>
              <p:nvPr/>
            </p:nvSpPr>
            <p:spPr>
              <a:xfrm>
                <a:off x="2913199" y="5799139"/>
                <a:ext cx="1297294" cy="782240"/>
              </a:xfrm>
              <a:prstGeom prst="rect">
                <a:avLst/>
              </a:prstGeom>
              <a:blipFill rotWithShape="1">
                <a:blip r:embed="rId14"/>
                <a:stretch>
                  <a:fillRect l="-35" t="-41" r="34" b="31"/>
                </a:stretch>
              </a:blipFill>
            </p:spPr>
            <p:txBody>
              <a:bodyPr/>
              <a:lstStyle/>
              <a:p>
                <a:r>
                  <a:rPr lang="zh-CN" altLang="en-US">
                    <a:noFill/>
                  </a:rPr>
                  <a:t> </a:t>
                </a:r>
              </a:p>
            </p:txBody>
          </p:sp>
        </mc:Fallback>
      </mc:AlternateContent>
      <mc:AlternateContent xmlns:mc="http://schemas.openxmlformats.org/markup-compatibility/2006" xmlns:p14="http://schemas.microsoft.com/office/powerpoint/2010/main">
        <mc:Choice Requires="p14">
          <p:contentPart r:id="rId15" p14:bwMode="auto">
            <p14:nvContentPartPr>
              <p14:cNvPr id="24" name="墨迹 23"/>
              <p14:cNvContentPartPr/>
              <p14:nvPr/>
            </p14:nvContentPartPr>
            <p14:xfrm>
              <a:off x="415080" y="4182840"/>
              <a:ext cx="2309400" cy="2250360"/>
            </p14:xfrm>
          </p:contentPart>
        </mc:Choice>
        <mc:Fallback xmlns="">
          <p:pic>
            <p:nvPicPr>
              <p:cNvPr id="24" name="墨迹 23"/>
            </p:nvPicPr>
            <p:blipFill>
              <a:blip r:embed="rId16"/>
            </p:blipFill>
            <p:spPr>
              <a:xfrm>
                <a:off x="415080" y="4182840"/>
                <a:ext cx="2309400" cy="225036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P spid="11" grpId="0"/>
      <p:bldP spid="13" grpId="0"/>
      <p:bldP spid="14" grpId="0"/>
      <p:bldP spid="15" grpId="0" animBg="1"/>
      <p:bldP spid="16" grpId="0"/>
      <p:bldP spid="17" grpId="0"/>
      <p:bldP spid="18" grpId="0"/>
      <p:bldP spid="19" grpId="0"/>
      <p:bldP spid="20" grpId="0"/>
      <p:bldP spid="21" grpId="0"/>
      <p:bldP spid="22" grpId="0"/>
      <p:bldP spid="2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标题 1"/>
              <p:cNvSpPr txBox="1"/>
              <p:nvPr/>
            </p:nvSpPr>
            <p:spPr>
              <a:xfrm>
                <a:off x="122036" y="306976"/>
                <a:ext cx="8999855" cy="124006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i="1">
                        <a:latin typeface="Cambria Math" panose="02040503050406030204" pitchFamily="18" charset="0"/>
                        <a:ea typeface="楷体" panose="02010609060101010101" pitchFamily="49" charset="-122"/>
                      </a:rPr>
                      <m:t>𝐸𝑔</m:t>
                    </m:r>
                    <m:r>
                      <a:rPr lang="en-US" altLang="zh-CN" sz="3000" i="1">
                        <a:latin typeface="Cambria Math" panose="02040503050406030204" pitchFamily="18" charset="0"/>
                        <a:ea typeface="楷体" panose="02010609060101010101" pitchFamily="49" charset="-122"/>
                      </a:rPr>
                      <m:t>: </m:t>
                    </m:r>
                    <m:r>
                      <a:rPr lang="en-US" altLang="zh-CN" sz="3000" b="0" i="1" smtClean="0">
                        <a:latin typeface="Cambria Math" panose="02040503050406030204" pitchFamily="18" charset="0"/>
                        <a:ea typeface="楷体" panose="02010609060101010101" pitchFamily="49" charset="-122"/>
                      </a:rPr>
                      <m:t>𝐼</m:t>
                    </m:r>
                    <m:r>
                      <a:rPr lang="en-US" altLang="zh-CN" sz="3000" b="0" i="1" smtClean="0">
                        <a:latin typeface="Cambria Math" panose="02040503050406030204" pitchFamily="18" charset="0"/>
                        <a:ea typeface="楷体" panose="02010609060101010101" pitchFamily="49" charset="-122"/>
                      </a:rPr>
                      <m:t>=</m:t>
                    </m:r>
                    <m:nary>
                      <m:naryPr>
                        <m:chr m:val="∮"/>
                        <m:ctrlPr>
                          <a:rPr lang="en-US" altLang="zh-CN" sz="3000" b="0" i="1" smtClean="0">
                            <a:latin typeface="Cambria Math" panose="02040503050406030204" pitchFamily="18" charset="0"/>
                            <a:ea typeface="楷体" panose="02010609060101010101" pitchFamily="49" charset="-122"/>
                          </a:rPr>
                        </m:ctrlPr>
                      </m:naryPr>
                      <m:sub>
                        <m:r>
                          <m:rPr>
                            <m:brk m:alnAt="23"/>
                          </m:rPr>
                          <a:rPr lang="en-US" altLang="zh-CN" sz="3000" b="0" i="1" smtClean="0">
                            <a:latin typeface="Cambria Math" panose="02040503050406030204" pitchFamily="18" charset="0"/>
                            <a:ea typeface="楷体" panose="02010609060101010101" pitchFamily="49" charset="-122"/>
                          </a:rPr>
                          <m:t>𝐶</m:t>
                        </m:r>
                      </m:sub>
                      <m:sup/>
                      <m:e>
                        <m:f>
                          <m:fPr>
                            <m:ctrlPr>
                              <a:rPr lang="en-US" altLang="zh-CN" sz="3000" b="0" i="1" smtClean="0">
                                <a:latin typeface="Cambria Math" panose="02040503050406030204" pitchFamily="18" charset="0"/>
                                <a:ea typeface="楷体" panose="02010609060101010101" pitchFamily="49" charset="-122"/>
                              </a:rPr>
                            </m:ctrlPr>
                          </m:fPr>
                          <m:num>
                            <m:sSup>
                              <m:sSupPr>
                                <m:ctrlPr>
                                  <a:rPr lang="en-US" altLang="zh-CN" sz="3000" b="0" i="1" smtClean="0">
                                    <a:latin typeface="Cambria Math" panose="02040503050406030204" pitchFamily="18" charset="0"/>
                                    <a:ea typeface="楷体" panose="02010609060101010101" pitchFamily="49" charset="-122"/>
                                  </a:rPr>
                                </m:ctrlPr>
                              </m:sSupPr>
                              <m:e>
                                <m:r>
                                  <a:rPr lang="en-US" altLang="zh-CN" sz="3000" b="0" i="1" smtClean="0">
                                    <a:latin typeface="Cambria Math" panose="02040503050406030204" pitchFamily="18" charset="0"/>
                                    <a:ea typeface="楷体" panose="02010609060101010101" pitchFamily="49" charset="-122"/>
                                  </a:rPr>
                                  <m:t>𝑒</m:t>
                                </m:r>
                              </m:e>
                              <m:sup>
                                <m:r>
                                  <a:rPr lang="en-US" altLang="zh-CN" sz="3000" b="0" i="1" smtClean="0">
                                    <a:latin typeface="Cambria Math" panose="02040503050406030204" pitchFamily="18" charset="0"/>
                                    <a:ea typeface="楷体" panose="02010609060101010101" pitchFamily="49" charset="-122"/>
                                  </a:rPr>
                                  <m:t>𝑧</m:t>
                                </m:r>
                              </m:sup>
                            </m:sSup>
                          </m:num>
                          <m:den>
                            <m:sSup>
                              <m:sSupPr>
                                <m:ctrlPr>
                                  <a:rPr lang="en-US" altLang="zh-CN" sz="3000" b="0" i="1" smtClean="0">
                                    <a:latin typeface="Cambria Math" panose="02040503050406030204" pitchFamily="18" charset="0"/>
                                    <a:ea typeface="楷体" panose="02010609060101010101" pitchFamily="49" charset="-122"/>
                                  </a:rPr>
                                </m:ctrlPr>
                              </m:sSupPr>
                              <m:e>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1</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𝑧</m:t>
                                </m:r>
                                <m:r>
                                  <a:rPr lang="en-US" altLang="zh-CN" sz="3000" b="0" i="1" smtClean="0">
                                    <a:latin typeface="Cambria Math" panose="02040503050406030204" pitchFamily="18" charset="0"/>
                                    <a:ea typeface="楷体" panose="02010609060101010101" pitchFamily="49" charset="-122"/>
                                  </a:rPr>
                                  <m:t>)</m:t>
                                </m:r>
                              </m:e>
                              <m:sup>
                                <m:r>
                                  <a:rPr lang="en-US" altLang="zh-CN" sz="3000" b="0" i="1" smtClean="0">
                                    <a:latin typeface="Cambria Math" panose="02040503050406030204" pitchFamily="18" charset="0"/>
                                    <a:ea typeface="楷体" panose="02010609060101010101" pitchFamily="49" charset="-122"/>
                                  </a:rPr>
                                  <m:t>3</m:t>
                                </m:r>
                              </m:sup>
                            </m:sSup>
                            <m:r>
                              <a:rPr lang="en-US" altLang="zh-CN" sz="3000" b="0" i="1" smtClean="0">
                                <a:latin typeface="Cambria Math" panose="02040503050406030204" pitchFamily="18" charset="0"/>
                                <a:ea typeface="楷体" panose="02010609060101010101" pitchFamily="49" charset="-122"/>
                              </a:rPr>
                              <m:t>𝑧</m:t>
                            </m:r>
                          </m:den>
                        </m:f>
                      </m:e>
                    </m:nary>
                    <m:r>
                      <a:rPr lang="en-US" altLang="zh-CN" sz="3000" b="0" i="1" smtClean="0">
                        <a:latin typeface="Cambria Math" panose="02040503050406030204" pitchFamily="18" charset="0"/>
                        <a:ea typeface="楷体" panose="02010609060101010101" pitchFamily="49" charset="-122"/>
                      </a:rPr>
                      <m:t>𝑑𝑧</m:t>
                    </m:r>
                  </m:oMath>
                </a14:m>
                <a:r>
                  <a:rPr lang="en-US" altLang="zh-CN" sz="3000" dirty="0">
                    <a:latin typeface="楷体" panose="02010609060101010101" pitchFamily="49" charset="-122"/>
                    <a:ea typeface="楷体" panose="02010609060101010101" pitchFamily="49" charset="-122"/>
                  </a:rPr>
                  <a:t>,</a:t>
                </a:r>
                <a:r>
                  <a:rPr lang="zh-CN" altLang="en-US" sz="3000" dirty="0">
                    <a:latin typeface="楷体" panose="02010609060101010101" pitchFamily="49" charset="-122"/>
                    <a:ea typeface="楷体" panose="02010609060101010101" pitchFamily="49" charset="-122"/>
                  </a:rPr>
                  <a:t>其中</a:t>
                </a:r>
                <a14:m>
                  <m:oMath xmlns:m="http://schemas.openxmlformats.org/officeDocument/2006/math">
                    <m:r>
                      <a:rPr lang="en-US" altLang="zh-CN" sz="3000" b="0" i="1" smtClean="0">
                        <a:latin typeface="Cambria Math" panose="02040503050406030204" pitchFamily="18" charset="0"/>
                        <a:ea typeface="楷体" panose="02010609060101010101" pitchFamily="49" charset="-122"/>
                      </a:rPr>
                      <m:t>𝐶</m:t>
                    </m:r>
                  </m:oMath>
                </a14:m>
                <a:r>
                  <a:rPr lang="zh-CN" altLang="en-US" sz="3000" dirty="0">
                    <a:latin typeface="楷体" panose="02010609060101010101" pitchFamily="49" charset="-122"/>
                    <a:ea typeface="楷体" panose="02010609060101010101" pitchFamily="49" charset="-122"/>
                  </a:rPr>
                  <a:t>为不经过</a:t>
                </a:r>
                <a:r>
                  <a:rPr lang="en-US" altLang="zh-CN" sz="3000" dirty="0">
                    <a:latin typeface="楷体" panose="02010609060101010101" pitchFamily="49" charset="-122"/>
                    <a:ea typeface="楷体" panose="02010609060101010101" pitchFamily="49" charset="-122"/>
                  </a:rPr>
                  <a:t>0</a:t>
                </a:r>
                <a:r>
                  <a:rPr lang="zh-CN" altLang="en-US" sz="3000" dirty="0">
                    <a:latin typeface="楷体" panose="02010609060101010101" pitchFamily="49" charset="-122"/>
                    <a:ea typeface="楷体" panose="02010609060101010101" pitchFamily="49" charset="-122"/>
                  </a:rPr>
                  <a:t>、</a:t>
                </a:r>
                <a:r>
                  <a:rPr lang="en-US" altLang="zh-CN" sz="3000" dirty="0">
                    <a:latin typeface="楷体" panose="02010609060101010101" pitchFamily="49" charset="-122"/>
                    <a:ea typeface="楷体" panose="02010609060101010101" pitchFamily="49" charset="-122"/>
                  </a:rPr>
                  <a:t>1</a:t>
                </a:r>
                <a:r>
                  <a:rPr lang="zh-CN" altLang="en-US" sz="3000" dirty="0">
                    <a:latin typeface="楷体" panose="02010609060101010101" pitchFamily="49" charset="-122"/>
                    <a:ea typeface="楷体" panose="02010609060101010101" pitchFamily="49" charset="-122"/>
                  </a:rPr>
                  <a:t>的简单曲线</a:t>
                </a:r>
                <a:endParaRPr lang="en-US" altLang="zh-CN" sz="3000" dirty="0">
                  <a:latin typeface="楷体" panose="02010609060101010101" pitchFamily="49" charset="-122"/>
                  <a:ea typeface="楷体" panose="02010609060101010101" pitchFamily="49" charset="-122"/>
                </a:endParaRPr>
              </a:p>
            </p:txBody>
          </p:sp>
        </mc:Choice>
        <mc:Fallback>
          <p:sp>
            <p:nvSpPr>
              <p:cNvPr id="6" name="标题 1"/>
              <p:cNvSpPr txBox="1">
                <a:spLocks noRot="1" noChangeAspect="1" noMove="1" noResize="1" noEditPoints="1" noAdjustHandles="1" noChangeArrowheads="1" noChangeShapeType="1" noTextEdit="1"/>
              </p:cNvSpPr>
              <p:nvPr/>
            </p:nvSpPr>
            <p:spPr>
              <a:xfrm>
                <a:off x="122036" y="306976"/>
                <a:ext cx="8999855" cy="1240061"/>
              </a:xfrm>
              <a:prstGeom prst="rect">
                <a:avLst/>
              </a:prstGeom>
              <a:blipFill rotWithShape="1">
                <a:blip r:embed="rId1"/>
                <a:stretch>
                  <a:fillRect l="-1" t="-22" r="1" b="14"/>
                </a:stretch>
              </a:blipFill>
            </p:spPr>
            <p:txBody>
              <a:bodyPr/>
              <a:lstStyle/>
              <a:p>
                <a:r>
                  <a:rPr lang="zh-CN" altLang="en-US">
                    <a:noFill/>
                  </a:rPr>
                  <a:t> </a:t>
                </a:r>
              </a:p>
            </p:txBody>
          </p:sp>
        </mc:Fallback>
      </mc:AlternateContent>
      <p:grpSp>
        <p:nvGrpSpPr>
          <p:cNvPr id="4" name="组合 3"/>
          <p:cNvGrpSpPr/>
          <p:nvPr/>
        </p:nvGrpSpPr>
        <p:grpSpPr>
          <a:xfrm>
            <a:off x="0" y="82323"/>
            <a:ext cx="9088711" cy="516645"/>
            <a:chOff x="0" y="82323"/>
            <a:chExt cx="9088711" cy="516645"/>
          </a:xfrm>
        </p:grpSpPr>
        <p:sp>
          <p:nvSpPr>
            <p:cNvPr id="7"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2.5 </a:t>
              </a:r>
              <a:r>
                <a:rPr lang="en-US" altLang="zh-CN" sz="1800" b="1" i="1" dirty="0">
                  <a:latin typeface="楷体" panose="02010609060101010101" pitchFamily="49" charset="-122"/>
                  <a:ea typeface="楷体" panose="02010609060101010101" pitchFamily="49" charset="-122"/>
                </a:rPr>
                <a:t>Cauchy</a:t>
              </a:r>
              <a:r>
                <a:rPr lang="zh-CN" altLang="en-US" sz="1800" b="1" dirty="0">
                  <a:latin typeface="楷体" panose="02010609060101010101" pitchFamily="49" charset="-122"/>
                  <a:ea typeface="楷体" panose="02010609060101010101" pitchFamily="49" charset="-122"/>
                </a:rPr>
                <a:t>型积分公式</a:t>
              </a:r>
              <a:endParaRPr lang="zh-CN" altLang="en-US" sz="1800" b="1" dirty="0">
                <a:latin typeface="楷体" panose="02010609060101010101" pitchFamily="49" charset="-122"/>
                <a:ea typeface="楷体" panose="02010609060101010101" pitchFamily="49" charset="-122"/>
              </a:endParaRPr>
            </a:p>
          </p:txBody>
        </p:sp>
        <p:cxnSp>
          <p:nvCxnSpPr>
            <p:cNvPr id="8" name="直接连接符 7"/>
            <p:cNvCxnSpPr/>
            <p:nvPr/>
          </p:nvCxnSpPr>
          <p:spPr>
            <a:xfrm flipV="1">
              <a:off x="0" y="573451"/>
              <a:ext cx="9088711" cy="25517"/>
            </a:xfrm>
            <a:prstGeom prst="line">
              <a:avLst/>
            </a:prstGeom>
            <a:ln w="1270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9" name="标题 1"/>
              <p:cNvSpPr txBox="1"/>
              <p:nvPr/>
            </p:nvSpPr>
            <p:spPr>
              <a:xfrm>
                <a:off x="122036" y="1259302"/>
                <a:ext cx="3179373" cy="9078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rPr>
                  <a:t>解</a:t>
                </a:r>
                <a:r>
                  <a:rPr lang="en-US" altLang="zh-CN" sz="3000" dirty="0">
                    <a:latin typeface="楷体" panose="02010609060101010101" pitchFamily="49" charset="-122"/>
                    <a:ea typeface="楷体" panose="02010609060101010101" pitchFamily="49" charset="-122"/>
                    <a:sym typeface="Wingdings" panose="05000000000000000000" pitchFamily="2" charset="2"/>
                  </a:rPr>
                  <a:t>:1</a:t>
                </a:r>
                <a:r>
                  <a:rPr lang="zh-CN" altLang="en-US" sz="3000" dirty="0">
                    <a:latin typeface="楷体" panose="02010609060101010101" pitchFamily="49" charset="-122"/>
                    <a:ea typeface="楷体" panose="02010609060101010101" pitchFamily="49" charset="-122"/>
                    <a:sym typeface="Wingdings" panose="05000000000000000000" pitchFamily="2" charset="2"/>
                  </a:rPr>
                  <a:t>、</a:t>
                </a:r>
                <a14:m>
                  <m:oMath xmlns:m="http://schemas.openxmlformats.org/officeDocument/2006/math">
                    <m:r>
                      <a:rPr lang="en-US" altLang="zh-CN" sz="3000" b="0" i="1" smtClean="0">
                        <a:latin typeface="Cambria Math" panose="02040503050406030204" pitchFamily="18" charset="0"/>
                        <a:ea typeface="楷体" panose="02010609060101010101" pitchFamily="49" charset="-122"/>
                      </a:rPr>
                      <m:t>𝐶</m:t>
                    </m:r>
                  </m:oMath>
                </a14:m>
                <a:r>
                  <a:rPr lang="zh-CN" altLang="en-US" sz="3000" dirty="0">
                    <a:latin typeface="楷体" panose="02010609060101010101" pitchFamily="49" charset="-122"/>
                    <a:ea typeface="楷体" panose="02010609060101010101" pitchFamily="49" charset="-122"/>
                  </a:rPr>
                  <a:t>不含</a:t>
                </a:r>
                <a:r>
                  <a:rPr lang="en-US" altLang="zh-CN" sz="3000" dirty="0">
                    <a:latin typeface="楷体" panose="02010609060101010101" pitchFamily="49" charset="-122"/>
                    <a:ea typeface="楷体" panose="02010609060101010101" pitchFamily="49" charset="-122"/>
                  </a:rPr>
                  <a:t>0</a:t>
                </a:r>
                <a:r>
                  <a:rPr lang="zh-CN" altLang="en-US" sz="3000" dirty="0">
                    <a:latin typeface="楷体" panose="02010609060101010101" pitchFamily="49" charset="-122"/>
                    <a:ea typeface="楷体" panose="02010609060101010101" pitchFamily="49" charset="-122"/>
                  </a:rPr>
                  <a:t>、</a:t>
                </a:r>
                <a:r>
                  <a:rPr lang="en-US" altLang="zh-CN" sz="3000" dirty="0">
                    <a:latin typeface="楷体" panose="02010609060101010101" pitchFamily="49" charset="-122"/>
                    <a:ea typeface="楷体" panose="02010609060101010101" pitchFamily="49" charset="-122"/>
                  </a:rPr>
                  <a:t>1</a:t>
                </a:r>
                <a:endParaRPr lang="en-US" altLang="zh-CN" sz="3000" dirty="0">
                  <a:latin typeface="楷体" panose="02010609060101010101" pitchFamily="49" charset="-122"/>
                  <a:ea typeface="楷体" panose="02010609060101010101" pitchFamily="49" charset="-122"/>
                </a:endParaRPr>
              </a:p>
            </p:txBody>
          </p:sp>
        </mc:Choice>
        <mc:Fallback>
          <p:sp>
            <p:nvSpPr>
              <p:cNvPr id="9" name="标题 1"/>
              <p:cNvSpPr txBox="1">
                <a:spLocks noRot="1" noChangeAspect="1" noMove="1" noResize="1" noEditPoints="1" noAdjustHandles="1" noChangeArrowheads="1" noChangeShapeType="1" noTextEdit="1"/>
              </p:cNvSpPr>
              <p:nvPr/>
            </p:nvSpPr>
            <p:spPr>
              <a:xfrm>
                <a:off x="122036" y="1259302"/>
                <a:ext cx="3179373" cy="907818"/>
              </a:xfrm>
              <a:prstGeom prst="rect">
                <a:avLst/>
              </a:prstGeom>
              <a:blipFill rotWithShape="1">
                <a:blip r:embed="rId2"/>
                <a:stretch>
                  <a:fillRect l="-4" t="-11" r="1" b="55"/>
                </a:stretch>
              </a:blipFill>
            </p:spPr>
            <p:txBody>
              <a:bodyPr/>
              <a:lstStyle/>
              <a:p>
                <a:r>
                  <a:rPr lang="zh-CN" altLang="en-US">
                    <a:noFill/>
                  </a:rPr>
                  <a:t> </a:t>
                </a:r>
              </a:p>
            </p:txBody>
          </p:sp>
        </mc:Fallback>
      </mc:AlternateContent>
      <p:sp>
        <p:nvSpPr>
          <p:cNvPr id="10" name="标题 1"/>
          <p:cNvSpPr txBox="1"/>
          <p:nvPr/>
        </p:nvSpPr>
        <p:spPr>
          <a:xfrm>
            <a:off x="3538632" y="1364740"/>
            <a:ext cx="905778" cy="65633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rPr>
              <a:t>解析</a:t>
            </a:r>
            <a:endParaRPr lang="en-US" altLang="zh-CN" sz="3000" dirty="0">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11" name="标题 1"/>
              <p:cNvSpPr txBox="1"/>
              <p:nvPr/>
            </p:nvSpPr>
            <p:spPr>
              <a:xfrm>
                <a:off x="4299807" y="1385045"/>
                <a:ext cx="1542786" cy="65633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3000" i="1" smtClean="0">
                          <a:latin typeface="Cambria Math" panose="02040503050406030204" pitchFamily="18" charset="0"/>
                          <a:ea typeface="Cambria Math" panose="02040503050406030204" pitchFamily="18" charset="0"/>
                        </a:rPr>
                        <m:t>⇒</m:t>
                      </m:r>
                      <m:r>
                        <a:rPr lang="en-US" altLang="zh-CN" sz="3000" i="1">
                          <a:latin typeface="Cambria Math" panose="02040503050406030204" pitchFamily="18" charset="0"/>
                          <a:ea typeface="楷体" panose="02010609060101010101" pitchFamily="49" charset="-122"/>
                        </a:rPr>
                        <m:t>𝐼</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0</m:t>
                      </m:r>
                    </m:oMath>
                  </m:oMathPara>
                </a14:m>
                <a:endParaRPr lang="en-US" altLang="zh-CN" sz="3000" dirty="0">
                  <a:latin typeface="楷体" panose="02010609060101010101" pitchFamily="49" charset="-122"/>
                  <a:ea typeface="楷体" panose="02010609060101010101" pitchFamily="49" charset="-122"/>
                </a:endParaRPr>
              </a:p>
            </p:txBody>
          </p:sp>
        </mc:Choice>
        <mc:Fallback>
          <p:sp>
            <p:nvSpPr>
              <p:cNvPr id="11" name="标题 1"/>
              <p:cNvSpPr txBox="1">
                <a:spLocks noRot="1" noChangeAspect="1" noMove="1" noResize="1" noEditPoints="1" noAdjustHandles="1" noChangeArrowheads="1" noChangeShapeType="1" noTextEdit="1"/>
              </p:cNvSpPr>
              <p:nvPr/>
            </p:nvSpPr>
            <p:spPr>
              <a:xfrm>
                <a:off x="4299807" y="1385045"/>
                <a:ext cx="1542786" cy="656331"/>
              </a:xfrm>
              <a:prstGeom prst="rect">
                <a:avLst/>
              </a:prstGeom>
              <a:blipFill rotWithShape="1">
                <a:blip r:embed="rId3"/>
                <a:stretch>
                  <a:fillRect l="-14" t="-2242" r="38" b="-224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标题 1"/>
              <p:cNvSpPr txBox="1"/>
              <p:nvPr/>
            </p:nvSpPr>
            <p:spPr>
              <a:xfrm>
                <a:off x="754912" y="1919636"/>
                <a:ext cx="3083441" cy="775717"/>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000" dirty="0">
                    <a:latin typeface="楷体" panose="02010609060101010101" pitchFamily="49" charset="-122"/>
                    <a:ea typeface="楷体" panose="02010609060101010101" pitchFamily="49" charset="-122"/>
                    <a:sym typeface="Wingdings" panose="05000000000000000000" pitchFamily="2" charset="2"/>
                  </a:rPr>
                  <a:t>2</a:t>
                </a:r>
                <a:r>
                  <a:rPr lang="zh-CN" altLang="en-US" sz="3000" dirty="0">
                    <a:latin typeface="楷体" panose="02010609060101010101" pitchFamily="49" charset="-122"/>
                    <a:ea typeface="楷体" panose="02010609060101010101" pitchFamily="49" charset="-122"/>
                    <a:sym typeface="Wingdings" panose="05000000000000000000" pitchFamily="2" charset="2"/>
                  </a:rPr>
                  <a:t>、</a:t>
                </a:r>
                <a14:m>
                  <m:oMath xmlns:m="http://schemas.openxmlformats.org/officeDocument/2006/math">
                    <m:r>
                      <a:rPr lang="en-US" altLang="zh-CN" sz="3000" b="0" i="1" smtClean="0">
                        <a:latin typeface="Cambria Math" panose="02040503050406030204" pitchFamily="18" charset="0"/>
                        <a:ea typeface="楷体" panose="02010609060101010101" pitchFamily="49" charset="-122"/>
                      </a:rPr>
                      <m:t>𝐶</m:t>
                    </m:r>
                  </m:oMath>
                </a14:m>
                <a:r>
                  <a:rPr lang="zh-CN" altLang="en-US" sz="3000" dirty="0">
                    <a:latin typeface="楷体" panose="02010609060101010101" pitchFamily="49" charset="-122"/>
                    <a:ea typeface="楷体" panose="02010609060101010101" pitchFamily="49" charset="-122"/>
                  </a:rPr>
                  <a:t>含</a:t>
                </a:r>
                <a:r>
                  <a:rPr lang="en-US" altLang="zh-CN" sz="3000" dirty="0">
                    <a:latin typeface="楷体" panose="02010609060101010101" pitchFamily="49" charset="-122"/>
                    <a:ea typeface="楷体" panose="02010609060101010101" pitchFamily="49" charset="-122"/>
                  </a:rPr>
                  <a:t>0</a:t>
                </a:r>
                <a:r>
                  <a:rPr lang="zh-CN" altLang="en-US" sz="3000" dirty="0">
                    <a:latin typeface="楷体" panose="02010609060101010101" pitchFamily="49" charset="-122"/>
                    <a:ea typeface="楷体" panose="02010609060101010101" pitchFamily="49" charset="-122"/>
                  </a:rPr>
                  <a:t>、不含</a:t>
                </a:r>
                <a:r>
                  <a:rPr lang="en-US" altLang="zh-CN" sz="3000" dirty="0">
                    <a:latin typeface="楷体" panose="02010609060101010101" pitchFamily="49" charset="-122"/>
                    <a:ea typeface="楷体" panose="02010609060101010101" pitchFamily="49" charset="-122"/>
                  </a:rPr>
                  <a:t>1</a:t>
                </a:r>
                <a:endParaRPr lang="en-US" altLang="zh-CN" sz="3000" dirty="0">
                  <a:latin typeface="楷体" panose="02010609060101010101" pitchFamily="49" charset="-122"/>
                  <a:ea typeface="楷体" panose="02010609060101010101" pitchFamily="49" charset="-122"/>
                </a:endParaRPr>
              </a:p>
            </p:txBody>
          </p:sp>
        </mc:Choice>
        <mc:Fallback>
          <p:sp>
            <p:nvSpPr>
              <p:cNvPr id="12" name="标题 1"/>
              <p:cNvSpPr txBox="1">
                <a:spLocks noRot="1" noChangeAspect="1" noMove="1" noResize="1" noEditPoints="1" noAdjustHandles="1" noChangeArrowheads="1" noChangeShapeType="1" noTextEdit="1"/>
              </p:cNvSpPr>
              <p:nvPr/>
            </p:nvSpPr>
            <p:spPr>
              <a:xfrm>
                <a:off x="754912" y="1919636"/>
                <a:ext cx="3083441" cy="775717"/>
              </a:xfrm>
              <a:prstGeom prst="rect">
                <a:avLst/>
              </a:prstGeom>
              <a:blipFill rotWithShape="1">
                <a:blip r:embed="rId4"/>
                <a:stretch>
                  <a:fillRect l="-17" t="-4" r="13" b="5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标题 1"/>
              <p:cNvSpPr txBox="1"/>
              <p:nvPr/>
            </p:nvSpPr>
            <p:spPr>
              <a:xfrm>
                <a:off x="1387788" y="2564528"/>
                <a:ext cx="3359649" cy="775717"/>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i="1">
                        <a:latin typeface="Cambria Math" panose="02040503050406030204" pitchFamily="18" charset="0"/>
                        <a:ea typeface="楷体" panose="02010609060101010101" pitchFamily="49" charset="-122"/>
                      </a:rPr>
                      <m:t>𝐼</m:t>
                    </m:r>
                    <m:r>
                      <a:rPr lang="en-US" altLang="zh-CN" sz="3000" i="1">
                        <a:latin typeface="Cambria Math" panose="02040503050406030204" pitchFamily="18" charset="0"/>
                        <a:ea typeface="楷体" panose="02010609060101010101" pitchFamily="49" charset="-122"/>
                      </a:rPr>
                      <m:t>=</m:t>
                    </m:r>
                    <m:nary>
                      <m:naryPr>
                        <m:chr m:val="∮"/>
                        <m:ctrlPr>
                          <a:rPr lang="en-US" altLang="zh-CN" sz="3000" i="1">
                            <a:latin typeface="Cambria Math" panose="02040503050406030204" pitchFamily="18" charset="0"/>
                            <a:ea typeface="楷体" panose="02010609060101010101" pitchFamily="49" charset="-122"/>
                          </a:rPr>
                        </m:ctrlPr>
                      </m:naryPr>
                      <m:sub>
                        <m:r>
                          <m:rPr>
                            <m:brk m:alnAt="23"/>
                          </m:rPr>
                          <a:rPr lang="en-US" altLang="zh-CN" sz="3000" i="1">
                            <a:latin typeface="Cambria Math" panose="02040503050406030204" pitchFamily="18" charset="0"/>
                            <a:ea typeface="楷体" panose="02010609060101010101" pitchFamily="49" charset="-122"/>
                          </a:rPr>
                          <m:t>𝐶</m:t>
                        </m:r>
                      </m:sub>
                      <m:sup/>
                      <m:e>
                        <m:f>
                          <m:fPr>
                            <m:ctrlPr>
                              <a:rPr lang="en-US" altLang="zh-CN" sz="3000" i="1">
                                <a:latin typeface="Cambria Math" panose="02040503050406030204" pitchFamily="18" charset="0"/>
                                <a:ea typeface="楷体" panose="02010609060101010101" pitchFamily="49" charset="-122"/>
                              </a:rPr>
                            </m:ctrlPr>
                          </m:fPr>
                          <m:num>
                            <m:sSup>
                              <m:sSupPr>
                                <m:ctrlPr>
                                  <a:rPr lang="en-US" altLang="zh-CN" sz="3000" i="1">
                                    <a:latin typeface="Cambria Math" panose="02040503050406030204" pitchFamily="18" charset="0"/>
                                    <a:ea typeface="楷体" panose="02010609060101010101" pitchFamily="49" charset="-122"/>
                                  </a:rPr>
                                </m:ctrlPr>
                              </m:sSupPr>
                              <m:e>
                                <m:r>
                                  <a:rPr lang="en-US" altLang="zh-CN" sz="3000" i="1">
                                    <a:latin typeface="Cambria Math" panose="02040503050406030204" pitchFamily="18" charset="0"/>
                                    <a:ea typeface="楷体" panose="02010609060101010101" pitchFamily="49" charset="-122"/>
                                  </a:rPr>
                                  <m:t>𝑒</m:t>
                                </m:r>
                              </m:e>
                              <m:sup>
                                <m:r>
                                  <a:rPr lang="en-US" altLang="zh-CN" sz="3000" i="1">
                                    <a:latin typeface="Cambria Math" panose="02040503050406030204" pitchFamily="18" charset="0"/>
                                    <a:ea typeface="楷体" panose="02010609060101010101" pitchFamily="49" charset="-122"/>
                                  </a:rPr>
                                  <m:t>𝑧</m:t>
                                </m:r>
                              </m:sup>
                            </m:sSup>
                            <m:r>
                              <a:rPr lang="en-US" altLang="zh-CN" sz="3000" i="1" smtClean="0">
                                <a:latin typeface="Cambria Math" panose="02040503050406030204" pitchFamily="18" charset="0"/>
                                <a:ea typeface="楷体" panose="02010609060101010101" pitchFamily="49" charset="-122"/>
                              </a:rPr>
                              <m:t>/</m:t>
                            </m:r>
                            <m:sSup>
                              <m:sSupPr>
                                <m:ctrlPr>
                                  <a:rPr lang="en-US" altLang="zh-CN" sz="3000" i="1">
                                    <a:latin typeface="Cambria Math" panose="02040503050406030204" pitchFamily="18" charset="0"/>
                                    <a:ea typeface="楷体" panose="02010609060101010101" pitchFamily="49" charset="-122"/>
                                  </a:rPr>
                                </m:ctrlPr>
                              </m:sSupPr>
                              <m:e>
                                <m:r>
                                  <a:rPr lang="en-US" altLang="zh-CN" sz="3000" i="1">
                                    <a:latin typeface="Cambria Math" panose="02040503050406030204" pitchFamily="18" charset="0"/>
                                    <a:ea typeface="楷体" panose="02010609060101010101" pitchFamily="49" charset="-122"/>
                                  </a:rPr>
                                  <m:t>(</m:t>
                                </m:r>
                                <m:r>
                                  <a:rPr lang="en-US" altLang="zh-CN" sz="3000" i="1">
                                    <a:latin typeface="Cambria Math" panose="02040503050406030204" pitchFamily="18" charset="0"/>
                                    <a:ea typeface="楷体" panose="02010609060101010101" pitchFamily="49" charset="-122"/>
                                  </a:rPr>
                                  <m:t>1</m:t>
                                </m:r>
                                <m:r>
                                  <a:rPr lang="en-US" altLang="zh-CN" sz="3000" i="1">
                                    <a:latin typeface="Cambria Math" panose="02040503050406030204" pitchFamily="18" charset="0"/>
                                    <a:ea typeface="楷体" panose="02010609060101010101" pitchFamily="49" charset="-122"/>
                                  </a:rPr>
                                  <m:t>−</m:t>
                                </m:r>
                                <m:r>
                                  <a:rPr lang="en-US" altLang="zh-CN" sz="3000" i="1">
                                    <a:latin typeface="Cambria Math" panose="02040503050406030204" pitchFamily="18" charset="0"/>
                                    <a:ea typeface="楷体" panose="02010609060101010101" pitchFamily="49" charset="-122"/>
                                  </a:rPr>
                                  <m:t>𝑧</m:t>
                                </m:r>
                                <m:r>
                                  <a:rPr lang="en-US" altLang="zh-CN" sz="3000" i="1">
                                    <a:latin typeface="Cambria Math" panose="02040503050406030204" pitchFamily="18" charset="0"/>
                                    <a:ea typeface="楷体" panose="02010609060101010101" pitchFamily="49" charset="-122"/>
                                  </a:rPr>
                                  <m:t>)</m:t>
                                </m:r>
                              </m:e>
                              <m:sup>
                                <m:r>
                                  <a:rPr lang="en-US" altLang="zh-CN" sz="3000" i="1">
                                    <a:latin typeface="Cambria Math" panose="02040503050406030204" pitchFamily="18" charset="0"/>
                                    <a:ea typeface="楷体" panose="02010609060101010101" pitchFamily="49" charset="-122"/>
                                  </a:rPr>
                                  <m:t>3</m:t>
                                </m:r>
                              </m:sup>
                            </m:sSup>
                          </m:num>
                          <m:den>
                            <m:r>
                              <a:rPr lang="en-US" altLang="zh-CN" sz="3000" i="1">
                                <a:latin typeface="Cambria Math" panose="02040503050406030204" pitchFamily="18" charset="0"/>
                                <a:ea typeface="楷体" panose="02010609060101010101" pitchFamily="49" charset="-122"/>
                              </a:rPr>
                              <m:t>𝑧</m:t>
                            </m:r>
                          </m:den>
                        </m:f>
                      </m:e>
                    </m:nary>
                    <m:r>
                      <a:rPr lang="en-US" altLang="zh-CN" sz="3000" i="1">
                        <a:latin typeface="Cambria Math" panose="02040503050406030204" pitchFamily="18" charset="0"/>
                        <a:ea typeface="楷体" panose="02010609060101010101" pitchFamily="49" charset="-122"/>
                      </a:rPr>
                      <m:t>𝑑𝑧</m:t>
                    </m:r>
                  </m:oMath>
                </a14:m>
                <a:r>
                  <a:rPr lang="en-US" altLang="zh-CN" sz="3000" dirty="0">
                    <a:latin typeface="楷体" panose="02010609060101010101" pitchFamily="49" charset="-122"/>
                    <a:ea typeface="楷体" panose="02010609060101010101" pitchFamily="49" charset="-122"/>
                  </a:rPr>
                  <a:t> </a:t>
                </a:r>
                <a:endParaRPr lang="en-US" altLang="zh-CN" sz="3000" dirty="0">
                  <a:latin typeface="楷体" panose="02010609060101010101" pitchFamily="49" charset="-122"/>
                  <a:ea typeface="楷体" panose="02010609060101010101" pitchFamily="49" charset="-122"/>
                </a:endParaRPr>
              </a:p>
            </p:txBody>
          </p:sp>
        </mc:Choice>
        <mc:Fallback>
          <p:sp>
            <p:nvSpPr>
              <p:cNvPr id="13" name="标题 1"/>
              <p:cNvSpPr txBox="1">
                <a:spLocks noRot="1" noChangeAspect="1" noMove="1" noResize="1" noEditPoints="1" noAdjustHandles="1" noChangeArrowheads="1" noChangeShapeType="1" noTextEdit="1"/>
              </p:cNvSpPr>
              <p:nvPr/>
            </p:nvSpPr>
            <p:spPr>
              <a:xfrm>
                <a:off x="1387788" y="2564528"/>
                <a:ext cx="3359649" cy="775717"/>
              </a:xfrm>
              <a:prstGeom prst="rect">
                <a:avLst/>
              </a:prstGeom>
              <a:blipFill rotWithShape="1">
                <a:blip r:embed="rId5"/>
                <a:stretch>
                  <a:fillRect l="-9" t="-17979" r="5" b="-1790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标题 1"/>
              <p:cNvSpPr txBox="1"/>
              <p:nvPr/>
            </p:nvSpPr>
            <p:spPr>
              <a:xfrm>
                <a:off x="4444410" y="2695353"/>
                <a:ext cx="3727002" cy="775717"/>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3000" i="1" smtClean="0">
                          <a:latin typeface="Cambria Math" panose="02040503050406030204" pitchFamily="18" charset="0"/>
                          <a:ea typeface="楷体" panose="02010609060101010101" pitchFamily="49" charset="-122"/>
                        </a:rPr>
                        <m:t>=</m:t>
                      </m:r>
                      <m:r>
                        <a:rPr lang="en-US" altLang="zh-CN" sz="3000" i="1" smtClean="0">
                          <a:latin typeface="Cambria Math" panose="02040503050406030204" pitchFamily="18" charset="0"/>
                          <a:ea typeface="楷体" panose="02010609060101010101" pitchFamily="49" charset="-122"/>
                        </a:rPr>
                        <m:t>2</m:t>
                      </m:r>
                      <m:r>
                        <a:rPr lang="zh-CN" altLang="en-US" sz="3000" i="1" smtClean="0">
                          <a:latin typeface="Cambria Math" panose="02040503050406030204" pitchFamily="18" charset="0"/>
                          <a:ea typeface="楷体" panose="02010609060101010101" pitchFamily="49" charset="-122"/>
                        </a:rPr>
                        <m:t>𝜋</m:t>
                      </m:r>
                      <m:r>
                        <a:rPr lang="en-US" altLang="zh-CN" sz="3000" b="0" i="1" smtClean="0">
                          <a:latin typeface="Cambria Math" panose="02040503050406030204" pitchFamily="18" charset="0"/>
                          <a:ea typeface="楷体" panose="02010609060101010101" pitchFamily="49" charset="-122"/>
                        </a:rPr>
                        <m:t>𝑖</m:t>
                      </m:r>
                      <m:sSup>
                        <m:sSupPr>
                          <m:ctrlPr>
                            <a:rPr lang="en-US" altLang="zh-CN" sz="3000" i="1">
                              <a:latin typeface="Cambria Math" panose="02040503050406030204" pitchFamily="18" charset="0"/>
                              <a:ea typeface="楷体" panose="02010609060101010101" pitchFamily="49" charset="-122"/>
                            </a:rPr>
                          </m:ctrlPr>
                        </m:sSupPr>
                        <m:e>
                          <m:r>
                            <a:rPr lang="en-US" altLang="zh-CN" sz="3000" i="1">
                              <a:latin typeface="Cambria Math" panose="02040503050406030204" pitchFamily="18" charset="0"/>
                              <a:ea typeface="楷体" panose="02010609060101010101" pitchFamily="49" charset="-122"/>
                            </a:rPr>
                            <m:t>𝑒</m:t>
                          </m:r>
                        </m:e>
                        <m:sup>
                          <m:r>
                            <a:rPr lang="en-US" altLang="zh-CN" sz="3000" i="1">
                              <a:latin typeface="Cambria Math" panose="02040503050406030204" pitchFamily="18" charset="0"/>
                              <a:ea typeface="楷体" panose="02010609060101010101" pitchFamily="49" charset="-122"/>
                            </a:rPr>
                            <m:t>𝑧</m:t>
                          </m:r>
                        </m:sup>
                      </m:sSup>
                      <m:r>
                        <a:rPr lang="en-US" altLang="zh-CN" sz="3000" i="1">
                          <a:latin typeface="Cambria Math" panose="02040503050406030204" pitchFamily="18" charset="0"/>
                          <a:ea typeface="楷体" panose="02010609060101010101" pitchFamily="49" charset="-122"/>
                        </a:rPr>
                        <m:t>/</m:t>
                      </m:r>
                      <m:sSup>
                        <m:sSupPr>
                          <m:ctrlPr>
                            <a:rPr lang="en-US" altLang="zh-CN" sz="3000" i="1">
                              <a:latin typeface="Cambria Math" panose="02040503050406030204" pitchFamily="18" charset="0"/>
                              <a:ea typeface="楷体" panose="02010609060101010101" pitchFamily="49" charset="-122"/>
                            </a:rPr>
                          </m:ctrlPr>
                        </m:sSupPr>
                        <m:e>
                          <m:r>
                            <a:rPr lang="en-US" altLang="zh-CN" sz="3000" i="1">
                              <a:latin typeface="Cambria Math" panose="02040503050406030204" pitchFamily="18" charset="0"/>
                              <a:ea typeface="楷体" panose="02010609060101010101" pitchFamily="49" charset="-122"/>
                            </a:rPr>
                            <m:t>(</m:t>
                          </m:r>
                          <m:r>
                            <a:rPr lang="en-US" altLang="zh-CN" sz="3000" i="1">
                              <a:latin typeface="Cambria Math" panose="02040503050406030204" pitchFamily="18" charset="0"/>
                              <a:ea typeface="楷体" panose="02010609060101010101" pitchFamily="49" charset="-122"/>
                            </a:rPr>
                            <m:t>1</m:t>
                          </m:r>
                          <m:r>
                            <a:rPr lang="en-US" altLang="zh-CN" sz="3000" i="1">
                              <a:latin typeface="Cambria Math" panose="02040503050406030204" pitchFamily="18" charset="0"/>
                              <a:ea typeface="楷体" panose="02010609060101010101" pitchFamily="49" charset="-122"/>
                            </a:rPr>
                            <m:t>−</m:t>
                          </m:r>
                          <m:r>
                            <a:rPr lang="en-US" altLang="zh-CN" sz="3000" i="1">
                              <a:latin typeface="Cambria Math" panose="02040503050406030204" pitchFamily="18" charset="0"/>
                              <a:ea typeface="楷体" panose="02010609060101010101" pitchFamily="49" charset="-122"/>
                            </a:rPr>
                            <m:t>𝑧</m:t>
                          </m:r>
                          <m:r>
                            <a:rPr lang="en-US" altLang="zh-CN" sz="3000" i="1">
                              <a:latin typeface="Cambria Math" panose="02040503050406030204" pitchFamily="18" charset="0"/>
                              <a:ea typeface="楷体" panose="02010609060101010101" pitchFamily="49" charset="-122"/>
                            </a:rPr>
                            <m:t>)</m:t>
                          </m:r>
                        </m:e>
                        <m:sup>
                          <m:r>
                            <a:rPr lang="en-US" altLang="zh-CN" sz="3000" i="1">
                              <a:latin typeface="Cambria Math" panose="02040503050406030204" pitchFamily="18" charset="0"/>
                              <a:ea typeface="楷体" panose="02010609060101010101" pitchFamily="49" charset="-122"/>
                            </a:rPr>
                            <m:t>3</m:t>
                          </m:r>
                        </m:sup>
                      </m:sSup>
                      <m:sSub>
                        <m:sSubPr>
                          <m:ctrlPr>
                            <a:rPr lang="en-US" altLang="zh-CN" sz="3000" i="1" smtClean="0">
                              <a:latin typeface="Cambria Math" panose="02040503050406030204" pitchFamily="18" charset="0"/>
                              <a:ea typeface="楷体" panose="02010609060101010101" pitchFamily="49" charset="-122"/>
                            </a:rPr>
                          </m:ctrlPr>
                        </m:sSubPr>
                        <m:e>
                          <m:r>
                            <a:rPr lang="en-US" altLang="zh-CN" sz="3000" b="0" i="1" smtClean="0">
                              <a:latin typeface="Cambria Math" panose="02040503050406030204" pitchFamily="18" charset="0"/>
                              <a:ea typeface="楷体" panose="02010609060101010101" pitchFamily="49" charset="-122"/>
                            </a:rPr>
                            <m:t>|</m:t>
                          </m:r>
                        </m:e>
                        <m:sub>
                          <m:r>
                            <a:rPr lang="en-US" altLang="zh-CN" sz="3000" b="0" i="1" smtClean="0">
                              <a:latin typeface="Cambria Math" panose="02040503050406030204" pitchFamily="18" charset="0"/>
                              <a:ea typeface="楷体" panose="02010609060101010101" pitchFamily="49" charset="-122"/>
                            </a:rPr>
                            <m:t>𝑧</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0</m:t>
                          </m:r>
                        </m:sub>
                      </m:sSub>
                    </m:oMath>
                  </m:oMathPara>
                </a14:m>
                <a:endParaRPr lang="en-US" altLang="zh-CN" sz="3000" dirty="0">
                  <a:latin typeface="楷体" panose="02010609060101010101" pitchFamily="49" charset="-122"/>
                  <a:ea typeface="楷体" panose="02010609060101010101" pitchFamily="49" charset="-122"/>
                </a:endParaRPr>
              </a:p>
            </p:txBody>
          </p:sp>
        </mc:Choice>
        <mc:Fallback>
          <p:sp>
            <p:nvSpPr>
              <p:cNvPr id="14" name="标题 1"/>
              <p:cNvSpPr txBox="1">
                <a:spLocks noRot="1" noChangeAspect="1" noMove="1" noResize="1" noEditPoints="1" noAdjustHandles="1" noChangeArrowheads="1" noChangeShapeType="1" noTextEdit="1"/>
              </p:cNvSpPr>
              <p:nvPr/>
            </p:nvSpPr>
            <p:spPr>
              <a:xfrm>
                <a:off x="4444410" y="2695353"/>
                <a:ext cx="3727002" cy="775717"/>
              </a:xfrm>
              <a:prstGeom prst="rect">
                <a:avLst/>
              </a:prstGeom>
              <a:blipFill rotWithShape="1">
                <a:blip r:embed="rId6"/>
                <a:stretch>
                  <a:fillRect l="-1" t="-53" r="6" b="2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标题 1"/>
              <p:cNvSpPr txBox="1"/>
              <p:nvPr/>
            </p:nvSpPr>
            <p:spPr>
              <a:xfrm>
                <a:off x="7943940" y="2659761"/>
                <a:ext cx="1144771" cy="775717"/>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3000" i="1" smtClean="0">
                          <a:latin typeface="Cambria Math" panose="02040503050406030204" pitchFamily="18" charset="0"/>
                          <a:ea typeface="楷体" panose="02010609060101010101" pitchFamily="49" charset="-122"/>
                        </a:rPr>
                        <m:t>=</m:t>
                      </m:r>
                      <m:r>
                        <a:rPr lang="en-US" altLang="zh-CN" sz="3000" i="1" smtClean="0">
                          <a:latin typeface="Cambria Math" panose="02040503050406030204" pitchFamily="18" charset="0"/>
                          <a:ea typeface="楷体" panose="02010609060101010101" pitchFamily="49" charset="-122"/>
                        </a:rPr>
                        <m:t>2</m:t>
                      </m:r>
                      <m:r>
                        <a:rPr lang="zh-CN" altLang="en-US" sz="3000" i="1" smtClean="0">
                          <a:latin typeface="Cambria Math" panose="02040503050406030204" pitchFamily="18" charset="0"/>
                          <a:ea typeface="楷体" panose="02010609060101010101" pitchFamily="49" charset="-122"/>
                        </a:rPr>
                        <m:t>𝜋</m:t>
                      </m:r>
                      <m:r>
                        <a:rPr lang="en-US" altLang="zh-CN" sz="3000" b="0" i="1" smtClean="0">
                          <a:latin typeface="Cambria Math" panose="02040503050406030204" pitchFamily="18" charset="0"/>
                          <a:ea typeface="楷体" panose="02010609060101010101" pitchFamily="49" charset="-122"/>
                        </a:rPr>
                        <m:t>𝑖</m:t>
                      </m:r>
                    </m:oMath>
                  </m:oMathPara>
                </a14:m>
                <a:endParaRPr lang="en-US" altLang="zh-CN" sz="3000" dirty="0">
                  <a:latin typeface="楷体" panose="02010609060101010101" pitchFamily="49" charset="-122"/>
                  <a:ea typeface="楷体" panose="02010609060101010101" pitchFamily="49" charset="-122"/>
                </a:endParaRPr>
              </a:p>
            </p:txBody>
          </p:sp>
        </mc:Choice>
        <mc:Fallback>
          <p:sp>
            <p:nvSpPr>
              <p:cNvPr id="15" name="标题 1"/>
              <p:cNvSpPr txBox="1">
                <a:spLocks noRot="1" noChangeAspect="1" noMove="1" noResize="1" noEditPoints="1" noAdjustHandles="1" noChangeArrowheads="1" noChangeShapeType="1" noTextEdit="1"/>
              </p:cNvSpPr>
              <p:nvPr/>
            </p:nvSpPr>
            <p:spPr>
              <a:xfrm>
                <a:off x="7943940" y="2659761"/>
                <a:ext cx="1144771" cy="775717"/>
              </a:xfrm>
              <a:prstGeom prst="rect">
                <a:avLst/>
              </a:prstGeom>
              <a:blipFill rotWithShape="1">
                <a:blip r:embed="rId7"/>
                <a:stretch>
                  <a:fillRect l="-8" t="-49" r="52" b="1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标题 1"/>
              <p:cNvSpPr txBox="1"/>
              <p:nvPr/>
            </p:nvSpPr>
            <p:spPr>
              <a:xfrm>
                <a:off x="754911" y="3340245"/>
                <a:ext cx="3083441" cy="775717"/>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000" dirty="0">
                    <a:latin typeface="楷体" panose="02010609060101010101" pitchFamily="49" charset="-122"/>
                    <a:ea typeface="楷体" panose="02010609060101010101" pitchFamily="49" charset="-122"/>
                    <a:sym typeface="Wingdings" panose="05000000000000000000" pitchFamily="2" charset="2"/>
                  </a:rPr>
                  <a:t>3</a:t>
                </a:r>
                <a:r>
                  <a:rPr lang="zh-CN" altLang="en-US" sz="3000" dirty="0">
                    <a:latin typeface="楷体" panose="02010609060101010101" pitchFamily="49" charset="-122"/>
                    <a:ea typeface="楷体" panose="02010609060101010101" pitchFamily="49" charset="-122"/>
                    <a:sym typeface="Wingdings" panose="05000000000000000000" pitchFamily="2" charset="2"/>
                  </a:rPr>
                  <a:t>、</a:t>
                </a:r>
                <a14:m>
                  <m:oMath xmlns:m="http://schemas.openxmlformats.org/officeDocument/2006/math">
                    <m:r>
                      <a:rPr lang="en-US" altLang="zh-CN" sz="3000" b="0" i="1" smtClean="0">
                        <a:latin typeface="Cambria Math" panose="02040503050406030204" pitchFamily="18" charset="0"/>
                        <a:ea typeface="楷体" panose="02010609060101010101" pitchFamily="49" charset="-122"/>
                      </a:rPr>
                      <m:t>𝐶</m:t>
                    </m:r>
                  </m:oMath>
                </a14:m>
                <a:r>
                  <a:rPr lang="zh-CN" altLang="en-US" sz="3000" dirty="0">
                    <a:latin typeface="楷体" panose="02010609060101010101" pitchFamily="49" charset="-122"/>
                    <a:ea typeface="楷体" panose="02010609060101010101" pitchFamily="49" charset="-122"/>
                  </a:rPr>
                  <a:t>含</a:t>
                </a:r>
                <a:r>
                  <a:rPr lang="en-US" altLang="zh-CN" sz="3000" dirty="0">
                    <a:latin typeface="楷体" panose="02010609060101010101" pitchFamily="49" charset="-122"/>
                    <a:ea typeface="楷体" panose="02010609060101010101" pitchFamily="49" charset="-122"/>
                  </a:rPr>
                  <a:t>1</a:t>
                </a:r>
                <a:r>
                  <a:rPr lang="zh-CN" altLang="en-US" sz="3000" dirty="0">
                    <a:latin typeface="楷体" panose="02010609060101010101" pitchFamily="49" charset="-122"/>
                    <a:ea typeface="楷体" panose="02010609060101010101" pitchFamily="49" charset="-122"/>
                  </a:rPr>
                  <a:t>、不含</a:t>
                </a:r>
                <a:r>
                  <a:rPr lang="en-US" altLang="zh-CN" sz="3000" dirty="0">
                    <a:latin typeface="楷体" panose="02010609060101010101" pitchFamily="49" charset="-122"/>
                    <a:ea typeface="楷体" panose="02010609060101010101" pitchFamily="49" charset="-122"/>
                  </a:rPr>
                  <a:t>0</a:t>
                </a:r>
                <a:endParaRPr lang="en-US" altLang="zh-CN" sz="3000" dirty="0">
                  <a:latin typeface="楷体" panose="02010609060101010101" pitchFamily="49" charset="-122"/>
                  <a:ea typeface="楷体" panose="02010609060101010101" pitchFamily="49" charset="-122"/>
                </a:endParaRPr>
              </a:p>
            </p:txBody>
          </p:sp>
        </mc:Choice>
        <mc:Fallback>
          <p:sp>
            <p:nvSpPr>
              <p:cNvPr id="16" name="标题 1"/>
              <p:cNvSpPr txBox="1">
                <a:spLocks noRot="1" noChangeAspect="1" noMove="1" noResize="1" noEditPoints="1" noAdjustHandles="1" noChangeArrowheads="1" noChangeShapeType="1" noTextEdit="1"/>
              </p:cNvSpPr>
              <p:nvPr/>
            </p:nvSpPr>
            <p:spPr>
              <a:xfrm>
                <a:off x="754911" y="3340245"/>
                <a:ext cx="3083441" cy="775717"/>
              </a:xfrm>
              <a:prstGeom prst="rect">
                <a:avLst/>
              </a:prstGeom>
              <a:blipFill rotWithShape="1">
                <a:blip r:embed="rId8"/>
                <a:stretch>
                  <a:fillRect l="-17" t="-19" r="13" b="6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标题 1"/>
              <p:cNvSpPr txBox="1"/>
              <p:nvPr/>
            </p:nvSpPr>
            <p:spPr>
              <a:xfrm>
                <a:off x="1311589" y="3985137"/>
                <a:ext cx="2797896" cy="775717"/>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i="1" smtClean="0">
                        <a:latin typeface="Cambria Math" panose="02040503050406030204" pitchFamily="18" charset="0"/>
                        <a:ea typeface="楷体" panose="02010609060101010101" pitchFamily="49" charset="-122"/>
                      </a:rPr>
                      <m:t>𝐼</m:t>
                    </m:r>
                    <m:r>
                      <a:rPr lang="en-US" altLang="zh-CN" sz="3000" i="1" smtClean="0">
                        <a:latin typeface="Cambria Math" panose="02040503050406030204" pitchFamily="18" charset="0"/>
                        <a:ea typeface="楷体" panose="02010609060101010101" pitchFamily="49" charset="-122"/>
                      </a:rPr>
                      <m:t>=</m:t>
                    </m:r>
                    <m:nary>
                      <m:naryPr>
                        <m:chr m:val="∮"/>
                        <m:ctrlPr>
                          <a:rPr lang="en-US" altLang="zh-CN" sz="3000" i="1">
                            <a:latin typeface="Cambria Math" panose="02040503050406030204" pitchFamily="18" charset="0"/>
                            <a:ea typeface="楷体" panose="02010609060101010101" pitchFamily="49" charset="-122"/>
                          </a:rPr>
                        </m:ctrlPr>
                      </m:naryPr>
                      <m:sub>
                        <m:r>
                          <m:rPr>
                            <m:brk m:alnAt="23"/>
                          </m:rPr>
                          <a:rPr lang="en-US" altLang="zh-CN" sz="3000" i="1">
                            <a:latin typeface="Cambria Math" panose="02040503050406030204" pitchFamily="18" charset="0"/>
                            <a:ea typeface="楷体" panose="02010609060101010101" pitchFamily="49" charset="-122"/>
                          </a:rPr>
                          <m:t>𝐶</m:t>
                        </m:r>
                      </m:sub>
                      <m:sup/>
                      <m:e>
                        <m:f>
                          <m:fPr>
                            <m:ctrlPr>
                              <a:rPr lang="en-US" altLang="zh-CN" sz="3000" i="1">
                                <a:latin typeface="Cambria Math" panose="02040503050406030204" pitchFamily="18" charset="0"/>
                                <a:ea typeface="楷体" panose="02010609060101010101" pitchFamily="49" charset="-122"/>
                              </a:rPr>
                            </m:ctrlPr>
                          </m:fPr>
                          <m:num>
                            <m:sSup>
                              <m:sSupPr>
                                <m:ctrlPr>
                                  <a:rPr lang="en-US" altLang="zh-CN" sz="3000" i="1">
                                    <a:latin typeface="Cambria Math" panose="02040503050406030204" pitchFamily="18" charset="0"/>
                                    <a:ea typeface="楷体" panose="02010609060101010101" pitchFamily="49" charset="-122"/>
                                  </a:rPr>
                                </m:ctrlPr>
                              </m:sSupPr>
                              <m:e>
                                <m:r>
                                  <a:rPr lang="en-US" altLang="zh-CN" sz="3000" i="1">
                                    <a:latin typeface="Cambria Math" panose="02040503050406030204" pitchFamily="18" charset="0"/>
                                    <a:ea typeface="楷体" panose="02010609060101010101" pitchFamily="49" charset="-122"/>
                                  </a:rPr>
                                  <m:t>𝑒</m:t>
                                </m:r>
                              </m:e>
                              <m:sup>
                                <m:r>
                                  <a:rPr lang="en-US" altLang="zh-CN" sz="3000" i="1">
                                    <a:latin typeface="Cambria Math" panose="02040503050406030204" pitchFamily="18" charset="0"/>
                                    <a:ea typeface="楷体" panose="02010609060101010101" pitchFamily="49" charset="-122"/>
                                  </a:rPr>
                                  <m:t>𝑧</m:t>
                                </m:r>
                              </m:sup>
                            </m:sSup>
                            <m:r>
                              <a:rPr lang="en-US" altLang="zh-CN" sz="300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𝑧</m:t>
                            </m:r>
                          </m:num>
                          <m:den>
                            <m:sSup>
                              <m:sSupPr>
                                <m:ctrlPr>
                                  <a:rPr lang="en-US" altLang="zh-CN" sz="3000" i="1">
                                    <a:latin typeface="Cambria Math" panose="02040503050406030204" pitchFamily="18" charset="0"/>
                                    <a:ea typeface="楷体" panose="02010609060101010101" pitchFamily="49" charset="-122"/>
                                  </a:rPr>
                                </m:ctrlPr>
                              </m:sSupPr>
                              <m:e>
                                <m:r>
                                  <a:rPr lang="en-US" altLang="zh-CN" sz="3000" i="1">
                                    <a:latin typeface="Cambria Math" panose="02040503050406030204" pitchFamily="18" charset="0"/>
                                    <a:ea typeface="楷体" panose="02010609060101010101" pitchFamily="49" charset="-122"/>
                                  </a:rPr>
                                  <m:t>(</m:t>
                                </m:r>
                                <m:r>
                                  <a:rPr lang="en-US" altLang="zh-CN" sz="3000" i="1">
                                    <a:latin typeface="Cambria Math" panose="02040503050406030204" pitchFamily="18" charset="0"/>
                                    <a:ea typeface="楷体" panose="02010609060101010101" pitchFamily="49" charset="-122"/>
                                  </a:rPr>
                                  <m:t>1</m:t>
                                </m:r>
                                <m:r>
                                  <a:rPr lang="en-US" altLang="zh-CN" sz="3000" i="1">
                                    <a:latin typeface="Cambria Math" panose="02040503050406030204" pitchFamily="18" charset="0"/>
                                    <a:ea typeface="楷体" panose="02010609060101010101" pitchFamily="49" charset="-122"/>
                                  </a:rPr>
                                  <m:t>−</m:t>
                                </m:r>
                                <m:r>
                                  <a:rPr lang="en-US" altLang="zh-CN" sz="3000" i="1">
                                    <a:latin typeface="Cambria Math" panose="02040503050406030204" pitchFamily="18" charset="0"/>
                                    <a:ea typeface="楷体" panose="02010609060101010101" pitchFamily="49" charset="-122"/>
                                  </a:rPr>
                                  <m:t>𝑧</m:t>
                                </m:r>
                                <m:r>
                                  <a:rPr lang="en-US" altLang="zh-CN" sz="3000" i="1">
                                    <a:latin typeface="Cambria Math" panose="02040503050406030204" pitchFamily="18" charset="0"/>
                                    <a:ea typeface="楷体" panose="02010609060101010101" pitchFamily="49" charset="-122"/>
                                  </a:rPr>
                                  <m:t>)</m:t>
                                </m:r>
                              </m:e>
                              <m:sup>
                                <m:r>
                                  <a:rPr lang="en-US" altLang="zh-CN" sz="3000" i="1">
                                    <a:latin typeface="Cambria Math" panose="02040503050406030204" pitchFamily="18" charset="0"/>
                                    <a:ea typeface="楷体" panose="02010609060101010101" pitchFamily="49" charset="-122"/>
                                  </a:rPr>
                                  <m:t>3</m:t>
                                </m:r>
                              </m:sup>
                            </m:sSup>
                          </m:den>
                        </m:f>
                      </m:e>
                    </m:nary>
                    <m:r>
                      <a:rPr lang="en-US" altLang="zh-CN" sz="3000" i="1">
                        <a:latin typeface="Cambria Math" panose="02040503050406030204" pitchFamily="18" charset="0"/>
                        <a:ea typeface="楷体" panose="02010609060101010101" pitchFamily="49" charset="-122"/>
                      </a:rPr>
                      <m:t>𝑑𝑧</m:t>
                    </m:r>
                  </m:oMath>
                </a14:m>
                <a:r>
                  <a:rPr lang="en-US" altLang="zh-CN" sz="3000" dirty="0">
                    <a:latin typeface="楷体" panose="02010609060101010101" pitchFamily="49" charset="-122"/>
                    <a:ea typeface="楷体" panose="02010609060101010101" pitchFamily="49" charset="-122"/>
                  </a:rPr>
                  <a:t> </a:t>
                </a:r>
                <a:endParaRPr lang="en-US" altLang="zh-CN" sz="3000" dirty="0">
                  <a:latin typeface="楷体" panose="02010609060101010101" pitchFamily="49" charset="-122"/>
                  <a:ea typeface="楷体" panose="02010609060101010101" pitchFamily="49" charset="-122"/>
                </a:endParaRPr>
              </a:p>
            </p:txBody>
          </p:sp>
        </mc:Choice>
        <mc:Fallback>
          <p:sp>
            <p:nvSpPr>
              <p:cNvPr id="17" name="标题 1"/>
              <p:cNvSpPr txBox="1">
                <a:spLocks noRot="1" noChangeAspect="1" noMove="1" noResize="1" noEditPoints="1" noAdjustHandles="1" noChangeArrowheads="1" noChangeShapeType="1" noTextEdit="1"/>
              </p:cNvSpPr>
              <p:nvPr/>
            </p:nvSpPr>
            <p:spPr>
              <a:xfrm>
                <a:off x="1311589" y="3985137"/>
                <a:ext cx="2797896" cy="775717"/>
              </a:xfrm>
              <a:prstGeom prst="rect">
                <a:avLst/>
              </a:prstGeom>
              <a:blipFill rotWithShape="1">
                <a:blip r:embed="rId9"/>
                <a:stretch>
                  <a:fillRect l="-11" t="-23723" r="14" b="-2370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标题 1"/>
              <p:cNvSpPr txBox="1"/>
              <p:nvPr/>
            </p:nvSpPr>
            <p:spPr>
              <a:xfrm>
                <a:off x="3893527" y="3985136"/>
                <a:ext cx="3517365" cy="775717"/>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3000" i="1" smtClean="0">
                          <a:latin typeface="Cambria Math" panose="02040503050406030204" pitchFamily="18" charset="0"/>
                          <a:ea typeface="楷体" panose="02010609060101010101" pitchFamily="49" charset="-122"/>
                        </a:rPr>
                        <m:t>=</m:t>
                      </m:r>
                      <m:f>
                        <m:fPr>
                          <m:ctrlPr>
                            <a:rPr lang="en-US" altLang="zh-CN" sz="3000" i="1" smtClean="0">
                              <a:latin typeface="Cambria Math" panose="02040503050406030204" pitchFamily="18" charset="0"/>
                              <a:ea typeface="楷体" panose="02010609060101010101" pitchFamily="49" charset="-122"/>
                            </a:rPr>
                          </m:ctrlPr>
                        </m:fPr>
                        <m:num>
                          <m:r>
                            <a:rPr lang="en-US" altLang="zh-CN" sz="3000" b="0" i="1" smtClean="0">
                              <a:latin typeface="Cambria Math" panose="02040503050406030204" pitchFamily="18" charset="0"/>
                              <a:ea typeface="楷体" panose="02010609060101010101" pitchFamily="49" charset="-122"/>
                            </a:rPr>
                            <m:t>2</m:t>
                          </m:r>
                          <m:r>
                            <a:rPr lang="zh-CN" altLang="en-US" sz="3000" b="0" i="1" smtClean="0">
                              <a:latin typeface="Cambria Math" panose="02040503050406030204" pitchFamily="18" charset="0"/>
                              <a:ea typeface="楷体" panose="02010609060101010101" pitchFamily="49" charset="-122"/>
                            </a:rPr>
                            <m:t>𝜋</m:t>
                          </m:r>
                          <m:r>
                            <a:rPr lang="en-US" altLang="zh-CN" sz="3000" b="0" i="1" smtClean="0">
                              <a:latin typeface="Cambria Math" panose="02040503050406030204" pitchFamily="18" charset="0"/>
                              <a:ea typeface="楷体" panose="02010609060101010101" pitchFamily="49" charset="-122"/>
                            </a:rPr>
                            <m:t>𝑖</m:t>
                          </m:r>
                        </m:num>
                        <m:den>
                          <m:r>
                            <a:rPr lang="en-US" altLang="zh-CN" sz="3000" b="0" i="1" smtClean="0">
                              <a:latin typeface="Cambria Math" panose="02040503050406030204" pitchFamily="18" charset="0"/>
                              <a:ea typeface="楷体" panose="02010609060101010101" pitchFamily="49" charset="-122"/>
                            </a:rPr>
                            <m:t>2</m:t>
                          </m:r>
                          <m:r>
                            <a:rPr lang="en-US" altLang="zh-CN" sz="3000" b="0" i="1" smtClean="0">
                              <a:latin typeface="Cambria Math" panose="02040503050406030204" pitchFamily="18" charset="0"/>
                              <a:ea typeface="楷体" panose="02010609060101010101" pitchFamily="49" charset="-122"/>
                            </a:rPr>
                            <m:t>!</m:t>
                          </m:r>
                        </m:den>
                      </m:f>
                      <m:r>
                        <a:rPr lang="en-US" altLang="zh-CN" sz="3000" b="0" i="1" smtClean="0">
                          <a:latin typeface="Cambria Math" panose="02040503050406030204" pitchFamily="18" charset="0"/>
                          <a:ea typeface="楷体" panose="02010609060101010101" pitchFamily="49" charset="-122"/>
                        </a:rPr>
                        <m:t>(−</m:t>
                      </m:r>
                      <m:sSup>
                        <m:sSupPr>
                          <m:ctrlPr>
                            <a:rPr lang="en-US" altLang="zh-CN" sz="3000" i="1">
                              <a:latin typeface="Cambria Math" panose="02040503050406030204" pitchFamily="18" charset="0"/>
                              <a:ea typeface="楷体" panose="02010609060101010101" pitchFamily="49" charset="-122"/>
                            </a:rPr>
                          </m:ctrlPr>
                        </m:sSupPr>
                        <m:e>
                          <m:r>
                            <a:rPr lang="en-US" altLang="zh-CN" sz="3000" i="1">
                              <a:latin typeface="Cambria Math" panose="02040503050406030204" pitchFamily="18" charset="0"/>
                              <a:ea typeface="楷体" panose="02010609060101010101" pitchFamily="49" charset="-122"/>
                            </a:rPr>
                            <m:t>𝑒</m:t>
                          </m:r>
                        </m:e>
                        <m:sup>
                          <m:r>
                            <a:rPr lang="en-US" altLang="zh-CN" sz="3000" i="1">
                              <a:latin typeface="Cambria Math" panose="02040503050406030204" pitchFamily="18" charset="0"/>
                              <a:ea typeface="楷体" panose="02010609060101010101" pitchFamily="49" charset="-122"/>
                            </a:rPr>
                            <m:t>𝑧</m:t>
                          </m:r>
                        </m:sup>
                      </m:sSup>
                      <m:r>
                        <a:rPr lang="en-US" altLang="zh-CN" sz="3000" i="1">
                          <a:latin typeface="Cambria Math" panose="02040503050406030204" pitchFamily="18" charset="0"/>
                          <a:ea typeface="楷体" panose="02010609060101010101" pitchFamily="49" charset="-122"/>
                        </a:rPr>
                        <m:t>/</m:t>
                      </m:r>
                      <m:r>
                        <a:rPr lang="en-US" altLang="zh-CN" sz="3000" i="1">
                          <a:latin typeface="Cambria Math" panose="02040503050406030204" pitchFamily="18" charset="0"/>
                          <a:ea typeface="楷体" panose="02010609060101010101" pitchFamily="49" charset="-122"/>
                        </a:rPr>
                        <m:t>𝑧</m:t>
                      </m:r>
                      <m:sSup>
                        <m:sSupPr>
                          <m:ctrlPr>
                            <a:rPr lang="en-US" altLang="zh-CN" sz="3000" i="1" smtClean="0">
                              <a:latin typeface="Cambria Math" panose="02040503050406030204" pitchFamily="18" charset="0"/>
                              <a:ea typeface="楷体" panose="02010609060101010101" pitchFamily="49" charset="-122"/>
                            </a:rPr>
                          </m:ctrlPr>
                        </m:sSupPr>
                        <m:e>
                          <m:r>
                            <a:rPr lang="en-US" altLang="zh-CN" sz="3000" b="0" i="1" smtClean="0">
                              <a:latin typeface="Cambria Math" panose="02040503050406030204" pitchFamily="18" charset="0"/>
                              <a:ea typeface="楷体" panose="02010609060101010101" pitchFamily="49" charset="-122"/>
                            </a:rPr>
                            <m:t>)</m:t>
                          </m:r>
                        </m:e>
                        <m:sup>
                          <m:r>
                            <a:rPr lang="en-US" altLang="zh-CN" sz="3000" b="0" i="1" smtClean="0">
                              <a:latin typeface="Cambria Math" panose="02040503050406030204" pitchFamily="18" charset="0"/>
                              <a:ea typeface="楷体" panose="02010609060101010101" pitchFamily="49" charset="-122"/>
                            </a:rPr>
                            <m:t>′′</m:t>
                          </m:r>
                        </m:sup>
                      </m:sSup>
                      <m:sSub>
                        <m:sSubPr>
                          <m:ctrlPr>
                            <a:rPr lang="en-US" altLang="zh-CN" sz="3000" i="1" smtClean="0">
                              <a:latin typeface="Cambria Math" panose="02040503050406030204" pitchFamily="18" charset="0"/>
                              <a:ea typeface="楷体" panose="02010609060101010101" pitchFamily="49" charset="-122"/>
                            </a:rPr>
                          </m:ctrlPr>
                        </m:sSubPr>
                        <m:e>
                          <m:r>
                            <a:rPr lang="en-US" altLang="zh-CN" sz="3000" b="0" i="1" smtClean="0">
                              <a:latin typeface="Cambria Math" panose="02040503050406030204" pitchFamily="18" charset="0"/>
                              <a:ea typeface="楷体" panose="02010609060101010101" pitchFamily="49" charset="-122"/>
                            </a:rPr>
                            <m:t>|</m:t>
                          </m:r>
                        </m:e>
                        <m:sub>
                          <m:r>
                            <a:rPr lang="en-US" altLang="zh-CN" sz="3000" b="0" i="1" smtClean="0">
                              <a:latin typeface="Cambria Math" panose="02040503050406030204" pitchFamily="18" charset="0"/>
                              <a:ea typeface="楷体" panose="02010609060101010101" pitchFamily="49" charset="-122"/>
                            </a:rPr>
                            <m:t>𝑧</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1</m:t>
                          </m:r>
                        </m:sub>
                      </m:sSub>
                    </m:oMath>
                  </m:oMathPara>
                </a14:m>
                <a:endParaRPr lang="en-US" altLang="zh-CN" sz="3000" dirty="0">
                  <a:latin typeface="楷体" panose="02010609060101010101" pitchFamily="49" charset="-122"/>
                  <a:ea typeface="楷体" panose="02010609060101010101" pitchFamily="49" charset="-122"/>
                </a:endParaRPr>
              </a:p>
            </p:txBody>
          </p:sp>
        </mc:Choice>
        <mc:Fallback>
          <p:sp>
            <p:nvSpPr>
              <p:cNvPr id="18" name="标题 1"/>
              <p:cNvSpPr txBox="1">
                <a:spLocks noRot="1" noChangeAspect="1" noMove="1" noResize="1" noEditPoints="1" noAdjustHandles="1" noChangeArrowheads="1" noChangeShapeType="1" noTextEdit="1"/>
              </p:cNvSpPr>
              <p:nvPr/>
            </p:nvSpPr>
            <p:spPr>
              <a:xfrm>
                <a:off x="3893527" y="3985136"/>
                <a:ext cx="3517365" cy="775717"/>
              </a:xfrm>
              <a:prstGeom prst="rect">
                <a:avLst/>
              </a:prstGeom>
              <a:blipFill rotWithShape="1">
                <a:blip r:embed="rId10"/>
                <a:stretch>
                  <a:fillRect l="-10" t="-32155" r="13" b="-3213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标题 1"/>
              <p:cNvSpPr txBox="1"/>
              <p:nvPr/>
            </p:nvSpPr>
            <p:spPr>
              <a:xfrm>
                <a:off x="7219155" y="4080369"/>
                <a:ext cx="1144771" cy="775717"/>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300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m:t>
                      </m:r>
                      <m:r>
                        <a:rPr lang="zh-CN" altLang="en-US" sz="3000" i="1" smtClean="0">
                          <a:latin typeface="Cambria Math" panose="02040503050406030204" pitchFamily="18" charset="0"/>
                          <a:ea typeface="楷体" panose="02010609060101010101" pitchFamily="49" charset="-122"/>
                        </a:rPr>
                        <m:t>𝜋</m:t>
                      </m:r>
                      <m:r>
                        <a:rPr lang="en-US" altLang="zh-CN" sz="3000" b="0" i="1" smtClean="0">
                          <a:latin typeface="Cambria Math" panose="02040503050406030204" pitchFamily="18" charset="0"/>
                          <a:ea typeface="楷体" panose="02010609060101010101" pitchFamily="49" charset="-122"/>
                        </a:rPr>
                        <m:t>𝑒𝑖</m:t>
                      </m:r>
                    </m:oMath>
                  </m:oMathPara>
                </a14:m>
                <a:endParaRPr lang="en-US" altLang="zh-CN" sz="3000" dirty="0">
                  <a:latin typeface="楷体" panose="02010609060101010101" pitchFamily="49" charset="-122"/>
                  <a:ea typeface="楷体" panose="02010609060101010101" pitchFamily="49" charset="-122"/>
                </a:endParaRPr>
              </a:p>
            </p:txBody>
          </p:sp>
        </mc:Choice>
        <mc:Fallback>
          <p:sp>
            <p:nvSpPr>
              <p:cNvPr id="19" name="标题 1"/>
              <p:cNvSpPr txBox="1">
                <a:spLocks noRot="1" noChangeAspect="1" noMove="1" noResize="1" noEditPoints="1" noAdjustHandles="1" noChangeArrowheads="1" noChangeShapeType="1" noTextEdit="1"/>
              </p:cNvSpPr>
              <p:nvPr/>
            </p:nvSpPr>
            <p:spPr>
              <a:xfrm>
                <a:off x="7219155" y="4080369"/>
                <a:ext cx="1144771" cy="775717"/>
              </a:xfrm>
              <a:prstGeom prst="rect">
                <a:avLst/>
              </a:prstGeom>
              <a:blipFill rotWithShape="1">
                <a:blip r:embed="rId11"/>
                <a:stretch>
                  <a:fillRect l="-41" t="-38456" r="30" b="-3836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标题 1"/>
              <p:cNvSpPr txBox="1"/>
              <p:nvPr/>
            </p:nvSpPr>
            <p:spPr>
              <a:xfrm>
                <a:off x="780074" y="4760853"/>
                <a:ext cx="2160419" cy="775717"/>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000" dirty="0">
                    <a:latin typeface="楷体" panose="02010609060101010101" pitchFamily="49" charset="-122"/>
                    <a:ea typeface="楷体" panose="02010609060101010101" pitchFamily="49" charset="-122"/>
                    <a:sym typeface="Wingdings" panose="05000000000000000000" pitchFamily="2" charset="2"/>
                  </a:rPr>
                  <a:t>4</a:t>
                </a:r>
                <a:r>
                  <a:rPr lang="zh-CN" altLang="en-US" sz="3000" dirty="0">
                    <a:latin typeface="楷体" panose="02010609060101010101" pitchFamily="49" charset="-122"/>
                    <a:ea typeface="楷体" panose="02010609060101010101" pitchFamily="49" charset="-122"/>
                    <a:sym typeface="Wingdings" panose="05000000000000000000" pitchFamily="2" charset="2"/>
                  </a:rPr>
                  <a:t>、</a:t>
                </a:r>
                <a14:m>
                  <m:oMath xmlns:m="http://schemas.openxmlformats.org/officeDocument/2006/math">
                    <m:r>
                      <a:rPr lang="en-US" altLang="zh-CN" sz="3000" b="0" i="1" smtClean="0">
                        <a:latin typeface="Cambria Math" panose="02040503050406030204" pitchFamily="18" charset="0"/>
                        <a:ea typeface="楷体" panose="02010609060101010101" pitchFamily="49" charset="-122"/>
                      </a:rPr>
                      <m:t>𝐶</m:t>
                    </m:r>
                  </m:oMath>
                </a14:m>
                <a:r>
                  <a:rPr lang="zh-CN" altLang="en-US" sz="3000" dirty="0">
                    <a:latin typeface="楷体" panose="02010609060101010101" pitchFamily="49" charset="-122"/>
                    <a:ea typeface="楷体" panose="02010609060101010101" pitchFamily="49" charset="-122"/>
                  </a:rPr>
                  <a:t>含</a:t>
                </a:r>
                <a:r>
                  <a:rPr lang="en-US" altLang="zh-CN" sz="3000" dirty="0">
                    <a:latin typeface="楷体" panose="02010609060101010101" pitchFamily="49" charset="-122"/>
                    <a:ea typeface="楷体" panose="02010609060101010101" pitchFamily="49" charset="-122"/>
                  </a:rPr>
                  <a:t>0</a:t>
                </a:r>
                <a:r>
                  <a:rPr lang="zh-CN" altLang="en-US" sz="3000" dirty="0">
                    <a:latin typeface="楷体" panose="02010609060101010101" pitchFamily="49" charset="-122"/>
                    <a:ea typeface="楷体" panose="02010609060101010101" pitchFamily="49" charset="-122"/>
                  </a:rPr>
                  <a:t>、</a:t>
                </a:r>
                <a:r>
                  <a:rPr lang="en-US" altLang="zh-CN" sz="3000" dirty="0">
                    <a:latin typeface="楷体" panose="02010609060101010101" pitchFamily="49" charset="-122"/>
                    <a:ea typeface="楷体" panose="02010609060101010101" pitchFamily="49" charset="-122"/>
                  </a:rPr>
                  <a:t>1</a:t>
                </a:r>
                <a:endParaRPr lang="en-US" altLang="zh-CN" sz="3000" dirty="0">
                  <a:latin typeface="楷体" panose="02010609060101010101" pitchFamily="49" charset="-122"/>
                  <a:ea typeface="楷体" panose="02010609060101010101" pitchFamily="49" charset="-122"/>
                </a:endParaRPr>
              </a:p>
            </p:txBody>
          </p:sp>
        </mc:Choice>
        <mc:Fallback>
          <p:sp>
            <p:nvSpPr>
              <p:cNvPr id="20" name="标题 1"/>
              <p:cNvSpPr txBox="1">
                <a:spLocks noRot="1" noChangeAspect="1" noMove="1" noResize="1" noEditPoints="1" noAdjustHandles="1" noChangeArrowheads="1" noChangeShapeType="1" noTextEdit="1"/>
              </p:cNvSpPr>
              <p:nvPr/>
            </p:nvSpPr>
            <p:spPr>
              <a:xfrm>
                <a:off x="780074" y="4760853"/>
                <a:ext cx="2160419" cy="775717"/>
              </a:xfrm>
              <a:prstGeom prst="rect">
                <a:avLst/>
              </a:prstGeom>
              <a:blipFill rotWithShape="1">
                <a:blip r:embed="rId12"/>
                <a:stretch>
                  <a:fillRect l="-14" t="-33" r="21" b="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标题 1"/>
              <p:cNvSpPr txBox="1"/>
              <p:nvPr/>
            </p:nvSpPr>
            <p:spPr>
              <a:xfrm>
                <a:off x="3084450" y="4750772"/>
                <a:ext cx="5527922" cy="775717"/>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sym typeface="Wingdings" panose="05000000000000000000" pitchFamily="2" charset="2"/>
                  </a:rPr>
                  <a:t>做</a:t>
                </a:r>
                <a14:m>
                  <m:oMath xmlns:m="http://schemas.openxmlformats.org/officeDocument/2006/math">
                    <m:sSub>
                      <m:sSubPr>
                        <m:ctrlPr>
                          <a:rPr lang="en-US" altLang="zh-CN" sz="3000" i="1" smtClean="0">
                            <a:latin typeface="Cambria Math" panose="02040503050406030204" pitchFamily="18" charset="0"/>
                            <a:ea typeface="楷体" panose="02010609060101010101" pitchFamily="49" charset="-122"/>
                            <a:sym typeface="Wingdings" panose="05000000000000000000" pitchFamily="2" charset="2"/>
                          </a:rPr>
                        </m:ctrlPr>
                      </m:sSubPr>
                      <m:e>
                        <m:r>
                          <a:rPr lang="en-US" altLang="zh-CN" sz="3000" b="0" i="1" smtClean="0">
                            <a:latin typeface="Cambria Math" panose="02040503050406030204" pitchFamily="18" charset="0"/>
                            <a:ea typeface="楷体" panose="02010609060101010101" pitchFamily="49" charset="-122"/>
                            <a:sym typeface="Wingdings" panose="05000000000000000000" pitchFamily="2" charset="2"/>
                          </a:rPr>
                          <m:t>𝐶</m:t>
                        </m:r>
                      </m:e>
                      <m:sub>
                        <m:r>
                          <a:rPr lang="en-US" altLang="zh-CN" sz="3000" b="0" i="1" smtClean="0">
                            <a:latin typeface="Cambria Math" panose="02040503050406030204" pitchFamily="18" charset="0"/>
                            <a:ea typeface="楷体" panose="02010609060101010101" pitchFamily="49" charset="-122"/>
                            <a:sym typeface="Wingdings" panose="05000000000000000000" pitchFamily="2" charset="2"/>
                          </a:rPr>
                          <m:t>1</m:t>
                        </m:r>
                      </m:sub>
                    </m:sSub>
                    <m:r>
                      <a:rPr lang="en-US" altLang="zh-CN" sz="3000" b="0" i="1" smtClean="0">
                        <a:latin typeface="Cambria Math" panose="02040503050406030204" pitchFamily="18" charset="0"/>
                        <a:ea typeface="楷体" panose="02010609060101010101" pitchFamily="49" charset="-122"/>
                        <a:sym typeface="Wingdings" panose="05000000000000000000" pitchFamily="2" charset="2"/>
                      </a:rPr>
                      <m:t>:</m:t>
                    </m:r>
                    <m:d>
                      <m:dPr>
                        <m:begChr m:val="|"/>
                        <m:endChr m:val="|"/>
                        <m:ctrlPr>
                          <a:rPr lang="en-US" altLang="zh-CN" sz="3000" b="0" i="1" smtClean="0">
                            <a:latin typeface="Cambria Math" panose="02040503050406030204" pitchFamily="18" charset="0"/>
                            <a:ea typeface="楷体" panose="02010609060101010101" pitchFamily="49" charset="-122"/>
                            <a:sym typeface="Wingdings" panose="05000000000000000000" pitchFamily="2" charset="2"/>
                          </a:rPr>
                        </m:ctrlPr>
                      </m:dPr>
                      <m:e>
                        <m:r>
                          <a:rPr lang="en-US" altLang="zh-CN" sz="3000" b="0" i="1" smtClean="0">
                            <a:latin typeface="Cambria Math" panose="02040503050406030204" pitchFamily="18" charset="0"/>
                            <a:ea typeface="楷体" panose="02010609060101010101" pitchFamily="49" charset="-122"/>
                            <a:sym typeface="Wingdings" panose="05000000000000000000" pitchFamily="2" charset="2"/>
                          </a:rPr>
                          <m:t>𝑧</m:t>
                        </m:r>
                      </m:e>
                    </m:d>
                    <m:r>
                      <a:rPr lang="en-US" altLang="zh-CN" sz="3000" b="0" i="1" smtClean="0">
                        <a:latin typeface="Cambria Math" panose="02040503050406030204" pitchFamily="18" charset="0"/>
                        <a:ea typeface="楷体" panose="02010609060101010101" pitchFamily="49" charset="-122"/>
                        <a:sym typeface="Wingdings" panose="05000000000000000000" pitchFamily="2" charset="2"/>
                      </a:rPr>
                      <m:t>=</m:t>
                    </m:r>
                    <m:sSub>
                      <m:sSubPr>
                        <m:ctrlPr>
                          <a:rPr lang="en-US" altLang="zh-CN" sz="3000" b="0" i="1" smtClean="0">
                            <a:latin typeface="Cambria Math" panose="02040503050406030204" pitchFamily="18" charset="0"/>
                            <a:ea typeface="楷体" panose="02010609060101010101" pitchFamily="49" charset="-122"/>
                            <a:sym typeface="Wingdings" panose="05000000000000000000" pitchFamily="2" charset="2"/>
                          </a:rPr>
                        </m:ctrlPr>
                      </m:sSubPr>
                      <m:e>
                        <m:r>
                          <a:rPr lang="zh-CN" altLang="en-US" sz="3000" b="0" i="1" smtClean="0">
                            <a:latin typeface="Cambria Math" panose="02040503050406030204" pitchFamily="18" charset="0"/>
                            <a:ea typeface="楷体" panose="02010609060101010101" pitchFamily="49" charset="-122"/>
                            <a:sym typeface="Wingdings" panose="05000000000000000000" pitchFamily="2" charset="2"/>
                          </a:rPr>
                          <m:t>𝛿</m:t>
                        </m:r>
                      </m:e>
                      <m:sub>
                        <m:r>
                          <a:rPr lang="en-US" altLang="zh-CN" sz="3000" b="0" i="1" smtClean="0">
                            <a:latin typeface="Cambria Math" panose="02040503050406030204" pitchFamily="18" charset="0"/>
                            <a:ea typeface="楷体" panose="02010609060101010101" pitchFamily="49" charset="-122"/>
                            <a:sym typeface="Wingdings" panose="05000000000000000000" pitchFamily="2" charset="2"/>
                          </a:rPr>
                          <m:t>1</m:t>
                        </m:r>
                      </m:sub>
                    </m:sSub>
                    <m:r>
                      <a:rPr lang="en-US" altLang="zh-CN" sz="3000" b="0" i="1" smtClean="0">
                        <a:latin typeface="Cambria Math" panose="02040503050406030204" pitchFamily="18" charset="0"/>
                        <a:ea typeface="楷体" panose="02010609060101010101" pitchFamily="49" charset="-122"/>
                        <a:sym typeface="Wingdings" panose="05000000000000000000" pitchFamily="2" charset="2"/>
                      </a:rPr>
                      <m:t>,</m:t>
                    </m:r>
                    <m:sSub>
                      <m:sSubPr>
                        <m:ctrlPr>
                          <a:rPr lang="en-US" altLang="zh-CN" sz="3000" i="1">
                            <a:latin typeface="Cambria Math" panose="02040503050406030204" pitchFamily="18" charset="0"/>
                            <a:ea typeface="楷体" panose="02010609060101010101" pitchFamily="49" charset="-122"/>
                            <a:sym typeface="Wingdings" panose="05000000000000000000" pitchFamily="2" charset="2"/>
                          </a:rPr>
                        </m:ctrlPr>
                      </m:sSubPr>
                      <m:e>
                        <m:r>
                          <a:rPr lang="en-US" altLang="zh-CN" sz="3000" i="1">
                            <a:latin typeface="Cambria Math" panose="02040503050406030204" pitchFamily="18" charset="0"/>
                            <a:ea typeface="楷体" panose="02010609060101010101" pitchFamily="49" charset="-122"/>
                            <a:sym typeface="Wingdings" panose="05000000000000000000" pitchFamily="2" charset="2"/>
                          </a:rPr>
                          <m:t>𝐶</m:t>
                        </m:r>
                      </m:e>
                      <m:sub>
                        <m:r>
                          <a:rPr lang="en-US" altLang="zh-CN" sz="3000" b="0" i="1" smtClean="0">
                            <a:latin typeface="Cambria Math" panose="02040503050406030204" pitchFamily="18" charset="0"/>
                            <a:ea typeface="楷体" panose="02010609060101010101" pitchFamily="49" charset="-122"/>
                            <a:sym typeface="Wingdings" panose="05000000000000000000" pitchFamily="2" charset="2"/>
                          </a:rPr>
                          <m:t>2</m:t>
                        </m:r>
                      </m:sub>
                    </m:sSub>
                    <m:r>
                      <a:rPr lang="en-US" altLang="zh-CN" sz="3000" i="1">
                        <a:latin typeface="Cambria Math" panose="02040503050406030204" pitchFamily="18" charset="0"/>
                        <a:ea typeface="楷体" panose="02010609060101010101" pitchFamily="49" charset="-122"/>
                        <a:sym typeface="Wingdings" panose="05000000000000000000" pitchFamily="2" charset="2"/>
                      </a:rPr>
                      <m:t>:</m:t>
                    </m:r>
                    <m:d>
                      <m:dPr>
                        <m:begChr m:val="|"/>
                        <m:endChr m:val="|"/>
                        <m:ctrlPr>
                          <a:rPr lang="en-US" altLang="zh-CN" sz="3000" i="1">
                            <a:latin typeface="Cambria Math" panose="02040503050406030204" pitchFamily="18" charset="0"/>
                            <a:ea typeface="楷体" panose="02010609060101010101" pitchFamily="49" charset="-122"/>
                            <a:sym typeface="Wingdings" panose="05000000000000000000" pitchFamily="2" charset="2"/>
                          </a:rPr>
                        </m:ctrlPr>
                      </m:dPr>
                      <m:e>
                        <m:r>
                          <a:rPr lang="en-US" altLang="zh-CN" sz="3000" i="1">
                            <a:latin typeface="Cambria Math" panose="02040503050406030204" pitchFamily="18" charset="0"/>
                            <a:ea typeface="楷体" panose="02010609060101010101" pitchFamily="49" charset="-122"/>
                            <a:sym typeface="Wingdings" panose="05000000000000000000" pitchFamily="2" charset="2"/>
                          </a:rPr>
                          <m:t>𝑧</m:t>
                        </m:r>
                        <m:r>
                          <a:rPr lang="en-US" altLang="zh-CN" sz="3000" b="0" i="1" smtClean="0">
                            <a:latin typeface="Cambria Math" panose="02040503050406030204" pitchFamily="18" charset="0"/>
                            <a:ea typeface="楷体" panose="02010609060101010101" pitchFamily="49" charset="-122"/>
                            <a:sym typeface="Wingdings" panose="05000000000000000000" pitchFamily="2" charset="2"/>
                          </a:rPr>
                          <m:t>−</m:t>
                        </m:r>
                        <m:r>
                          <a:rPr lang="en-US" altLang="zh-CN" sz="3000" b="0" i="1" smtClean="0">
                            <a:latin typeface="Cambria Math" panose="02040503050406030204" pitchFamily="18" charset="0"/>
                            <a:ea typeface="楷体" panose="02010609060101010101" pitchFamily="49" charset="-122"/>
                            <a:sym typeface="Wingdings" panose="05000000000000000000" pitchFamily="2" charset="2"/>
                          </a:rPr>
                          <m:t>1</m:t>
                        </m:r>
                      </m:e>
                    </m:d>
                    <m:r>
                      <a:rPr lang="en-US" altLang="zh-CN" sz="3000" i="1">
                        <a:latin typeface="Cambria Math" panose="02040503050406030204" pitchFamily="18" charset="0"/>
                        <a:ea typeface="楷体" panose="02010609060101010101" pitchFamily="49" charset="-122"/>
                        <a:sym typeface="Wingdings" panose="05000000000000000000" pitchFamily="2" charset="2"/>
                      </a:rPr>
                      <m:t>=</m:t>
                    </m:r>
                    <m:sSub>
                      <m:sSubPr>
                        <m:ctrlPr>
                          <a:rPr lang="en-US" altLang="zh-CN" sz="3000" i="1">
                            <a:latin typeface="Cambria Math" panose="02040503050406030204" pitchFamily="18" charset="0"/>
                            <a:ea typeface="楷体" panose="02010609060101010101" pitchFamily="49" charset="-122"/>
                            <a:sym typeface="Wingdings" panose="05000000000000000000" pitchFamily="2" charset="2"/>
                          </a:rPr>
                        </m:ctrlPr>
                      </m:sSubPr>
                      <m:e>
                        <m:r>
                          <a:rPr lang="zh-CN" altLang="en-US" sz="3000" i="1">
                            <a:latin typeface="Cambria Math" panose="02040503050406030204" pitchFamily="18" charset="0"/>
                            <a:ea typeface="楷体" panose="02010609060101010101" pitchFamily="49" charset="-122"/>
                            <a:sym typeface="Wingdings" panose="05000000000000000000" pitchFamily="2" charset="2"/>
                          </a:rPr>
                          <m:t>𝛿</m:t>
                        </m:r>
                      </m:e>
                      <m:sub>
                        <m:r>
                          <a:rPr lang="en-US" altLang="zh-CN" sz="3000" b="0" i="1" smtClean="0">
                            <a:latin typeface="Cambria Math" panose="02040503050406030204" pitchFamily="18" charset="0"/>
                            <a:ea typeface="楷体" panose="02010609060101010101" pitchFamily="49" charset="-122"/>
                            <a:sym typeface="Wingdings" panose="05000000000000000000" pitchFamily="2" charset="2"/>
                          </a:rPr>
                          <m:t>2</m:t>
                        </m:r>
                      </m:sub>
                    </m:sSub>
                  </m:oMath>
                </a14:m>
                <a:endParaRPr lang="en-US" altLang="zh-CN" sz="3000" dirty="0">
                  <a:latin typeface="楷体" panose="02010609060101010101" pitchFamily="49" charset="-122"/>
                  <a:ea typeface="楷体" panose="02010609060101010101" pitchFamily="49" charset="-122"/>
                </a:endParaRPr>
              </a:p>
            </p:txBody>
          </p:sp>
        </mc:Choice>
        <mc:Fallback>
          <p:sp>
            <p:nvSpPr>
              <p:cNvPr id="21" name="标题 1"/>
              <p:cNvSpPr txBox="1">
                <a:spLocks noRot="1" noChangeAspect="1" noMove="1" noResize="1" noEditPoints="1" noAdjustHandles="1" noChangeArrowheads="1" noChangeShapeType="1" noTextEdit="1"/>
              </p:cNvSpPr>
              <p:nvPr/>
            </p:nvSpPr>
            <p:spPr>
              <a:xfrm>
                <a:off x="3084450" y="4750772"/>
                <a:ext cx="5527922" cy="775717"/>
              </a:xfrm>
              <a:prstGeom prst="rect">
                <a:avLst/>
              </a:prstGeom>
              <a:blipFill rotWithShape="1">
                <a:blip r:embed="rId13"/>
                <a:stretch>
                  <a:fillRect l="-5" t="-43" r="9" b="1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标题 1"/>
              <p:cNvSpPr txBox="1"/>
              <p:nvPr/>
            </p:nvSpPr>
            <p:spPr>
              <a:xfrm>
                <a:off x="1193625" y="5411555"/>
                <a:ext cx="5527922" cy="775717"/>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i="1" smtClean="0">
                        <a:latin typeface="Cambria Math" panose="02040503050406030204" pitchFamily="18" charset="0"/>
                        <a:ea typeface="楷体" panose="02010609060101010101" pitchFamily="49" charset="-122"/>
                      </a:rPr>
                      <m:t>𝐼</m:t>
                    </m:r>
                    <m:r>
                      <a:rPr lang="en-US" altLang="zh-CN" sz="3000" i="1" smtClean="0">
                        <a:latin typeface="Cambria Math" panose="02040503050406030204" pitchFamily="18" charset="0"/>
                        <a:ea typeface="楷体" panose="02010609060101010101" pitchFamily="49" charset="-122"/>
                      </a:rPr>
                      <m:t>=</m:t>
                    </m:r>
                    <m:nary>
                      <m:naryPr>
                        <m:chr m:val="∮"/>
                        <m:ctrlPr>
                          <a:rPr lang="en-US" altLang="zh-CN" sz="3000" i="1">
                            <a:latin typeface="Cambria Math" panose="02040503050406030204" pitchFamily="18" charset="0"/>
                            <a:ea typeface="楷体" panose="02010609060101010101" pitchFamily="49" charset="-122"/>
                          </a:rPr>
                        </m:ctrlPr>
                      </m:naryPr>
                      <m:sub>
                        <m:sSub>
                          <m:sSubPr>
                            <m:ctrlPr>
                              <a:rPr lang="en-US" altLang="zh-CN" sz="3000" i="1">
                                <a:latin typeface="Cambria Math" panose="02040503050406030204" pitchFamily="18" charset="0"/>
                                <a:ea typeface="楷体" panose="02010609060101010101" pitchFamily="49" charset="-122"/>
                                <a:sym typeface="Wingdings" panose="05000000000000000000" pitchFamily="2" charset="2"/>
                              </a:rPr>
                            </m:ctrlPr>
                          </m:sSubPr>
                          <m:e>
                            <m:r>
                              <a:rPr lang="en-US" altLang="zh-CN" sz="3000" i="1">
                                <a:latin typeface="Cambria Math" panose="02040503050406030204" pitchFamily="18" charset="0"/>
                                <a:ea typeface="楷体" panose="02010609060101010101" pitchFamily="49" charset="-122"/>
                                <a:sym typeface="Wingdings" panose="05000000000000000000" pitchFamily="2" charset="2"/>
                              </a:rPr>
                              <m:t>𝐶</m:t>
                            </m:r>
                          </m:e>
                          <m:sub>
                            <m:r>
                              <a:rPr lang="en-US" altLang="zh-CN" sz="3000" i="1">
                                <a:latin typeface="Cambria Math" panose="02040503050406030204" pitchFamily="18" charset="0"/>
                                <a:ea typeface="楷体" panose="02010609060101010101" pitchFamily="49" charset="-122"/>
                                <a:sym typeface="Wingdings" panose="05000000000000000000" pitchFamily="2" charset="2"/>
                              </a:rPr>
                              <m:t>1</m:t>
                            </m:r>
                          </m:sub>
                        </m:sSub>
                      </m:sub>
                      <m:sup/>
                      <m:e>
                        <m:f>
                          <m:fPr>
                            <m:ctrlPr>
                              <a:rPr lang="en-US" altLang="zh-CN" sz="3000" i="1">
                                <a:latin typeface="Cambria Math" panose="02040503050406030204" pitchFamily="18" charset="0"/>
                                <a:ea typeface="楷体" panose="02010609060101010101" pitchFamily="49" charset="-122"/>
                              </a:rPr>
                            </m:ctrlPr>
                          </m:fPr>
                          <m:num>
                            <m:sSup>
                              <m:sSupPr>
                                <m:ctrlPr>
                                  <a:rPr lang="en-US" altLang="zh-CN" sz="3000" i="1">
                                    <a:latin typeface="Cambria Math" panose="02040503050406030204" pitchFamily="18" charset="0"/>
                                    <a:ea typeface="楷体" panose="02010609060101010101" pitchFamily="49" charset="-122"/>
                                  </a:rPr>
                                </m:ctrlPr>
                              </m:sSupPr>
                              <m:e>
                                <m:r>
                                  <a:rPr lang="en-US" altLang="zh-CN" sz="3000" i="1">
                                    <a:latin typeface="Cambria Math" panose="02040503050406030204" pitchFamily="18" charset="0"/>
                                    <a:ea typeface="楷体" panose="02010609060101010101" pitchFamily="49" charset="-122"/>
                                  </a:rPr>
                                  <m:t>𝑒</m:t>
                                </m:r>
                              </m:e>
                              <m:sup>
                                <m:r>
                                  <a:rPr lang="en-US" altLang="zh-CN" sz="3000" i="1">
                                    <a:latin typeface="Cambria Math" panose="02040503050406030204" pitchFamily="18" charset="0"/>
                                    <a:ea typeface="楷体" panose="02010609060101010101" pitchFamily="49" charset="-122"/>
                                  </a:rPr>
                                  <m:t>𝑧</m:t>
                                </m:r>
                              </m:sup>
                            </m:sSup>
                            <m:r>
                              <a:rPr lang="en-US" altLang="zh-CN" sz="3000" i="1">
                                <a:latin typeface="Cambria Math" panose="02040503050406030204" pitchFamily="18" charset="0"/>
                                <a:ea typeface="楷体" panose="02010609060101010101" pitchFamily="49" charset="-122"/>
                              </a:rPr>
                              <m:t>/</m:t>
                            </m:r>
                            <m:sSup>
                              <m:sSupPr>
                                <m:ctrlPr>
                                  <a:rPr lang="en-US" altLang="zh-CN" sz="3000" i="1">
                                    <a:latin typeface="Cambria Math" panose="02040503050406030204" pitchFamily="18" charset="0"/>
                                    <a:ea typeface="楷体" panose="02010609060101010101" pitchFamily="49" charset="-122"/>
                                  </a:rPr>
                                </m:ctrlPr>
                              </m:sSupPr>
                              <m:e>
                                <m:r>
                                  <a:rPr lang="en-US" altLang="zh-CN" sz="3000" i="1">
                                    <a:latin typeface="Cambria Math" panose="02040503050406030204" pitchFamily="18" charset="0"/>
                                    <a:ea typeface="楷体" panose="02010609060101010101" pitchFamily="49" charset="-122"/>
                                  </a:rPr>
                                  <m:t>(</m:t>
                                </m:r>
                                <m:r>
                                  <a:rPr lang="en-US" altLang="zh-CN" sz="3000" i="1">
                                    <a:latin typeface="Cambria Math" panose="02040503050406030204" pitchFamily="18" charset="0"/>
                                    <a:ea typeface="楷体" panose="02010609060101010101" pitchFamily="49" charset="-122"/>
                                  </a:rPr>
                                  <m:t>1</m:t>
                                </m:r>
                                <m:r>
                                  <a:rPr lang="en-US" altLang="zh-CN" sz="3000" i="1">
                                    <a:latin typeface="Cambria Math" panose="02040503050406030204" pitchFamily="18" charset="0"/>
                                    <a:ea typeface="楷体" panose="02010609060101010101" pitchFamily="49" charset="-122"/>
                                  </a:rPr>
                                  <m:t>−</m:t>
                                </m:r>
                                <m:r>
                                  <a:rPr lang="en-US" altLang="zh-CN" sz="3000" i="1">
                                    <a:latin typeface="Cambria Math" panose="02040503050406030204" pitchFamily="18" charset="0"/>
                                    <a:ea typeface="楷体" panose="02010609060101010101" pitchFamily="49" charset="-122"/>
                                  </a:rPr>
                                  <m:t>𝑧</m:t>
                                </m:r>
                                <m:r>
                                  <a:rPr lang="en-US" altLang="zh-CN" sz="3000" i="1">
                                    <a:latin typeface="Cambria Math" panose="02040503050406030204" pitchFamily="18" charset="0"/>
                                    <a:ea typeface="楷体" panose="02010609060101010101" pitchFamily="49" charset="-122"/>
                                  </a:rPr>
                                  <m:t>)</m:t>
                                </m:r>
                              </m:e>
                              <m:sup>
                                <m:r>
                                  <a:rPr lang="en-US" altLang="zh-CN" sz="3000" i="1">
                                    <a:latin typeface="Cambria Math" panose="02040503050406030204" pitchFamily="18" charset="0"/>
                                    <a:ea typeface="楷体" panose="02010609060101010101" pitchFamily="49" charset="-122"/>
                                  </a:rPr>
                                  <m:t>3</m:t>
                                </m:r>
                              </m:sup>
                            </m:sSup>
                          </m:num>
                          <m:den>
                            <m:r>
                              <a:rPr lang="en-US" altLang="zh-CN" sz="3000" i="1">
                                <a:latin typeface="Cambria Math" panose="02040503050406030204" pitchFamily="18" charset="0"/>
                                <a:ea typeface="楷体" panose="02010609060101010101" pitchFamily="49" charset="-122"/>
                              </a:rPr>
                              <m:t>𝑧</m:t>
                            </m:r>
                          </m:den>
                        </m:f>
                      </m:e>
                    </m:nary>
                    <m:r>
                      <a:rPr lang="en-US" altLang="zh-CN" sz="3000" i="1">
                        <a:latin typeface="Cambria Math" panose="02040503050406030204" pitchFamily="18" charset="0"/>
                        <a:ea typeface="楷体" panose="02010609060101010101" pitchFamily="49" charset="-122"/>
                      </a:rPr>
                      <m:t>𝑑𝑧</m:t>
                    </m:r>
                    <m:r>
                      <a:rPr lang="en-US" altLang="zh-CN" sz="3000" b="0" i="1" smtClean="0">
                        <a:latin typeface="Cambria Math" panose="02040503050406030204" pitchFamily="18" charset="0"/>
                        <a:ea typeface="楷体" panose="02010609060101010101" pitchFamily="49" charset="-122"/>
                      </a:rPr>
                      <m:t>+</m:t>
                    </m:r>
                    <m:nary>
                      <m:naryPr>
                        <m:chr m:val="∮"/>
                        <m:ctrlPr>
                          <a:rPr lang="en-US" altLang="zh-CN" sz="3000" i="1">
                            <a:latin typeface="Cambria Math" panose="02040503050406030204" pitchFamily="18" charset="0"/>
                            <a:ea typeface="楷体" panose="02010609060101010101" pitchFamily="49" charset="-122"/>
                          </a:rPr>
                        </m:ctrlPr>
                      </m:naryPr>
                      <m:sub>
                        <m:sSub>
                          <m:sSubPr>
                            <m:ctrlPr>
                              <a:rPr lang="en-US" altLang="zh-CN" sz="3000" i="1">
                                <a:latin typeface="Cambria Math" panose="02040503050406030204" pitchFamily="18" charset="0"/>
                                <a:ea typeface="楷体" panose="02010609060101010101" pitchFamily="49" charset="-122"/>
                                <a:sym typeface="Wingdings" panose="05000000000000000000" pitchFamily="2" charset="2"/>
                              </a:rPr>
                            </m:ctrlPr>
                          </m:sSubPr>
                          <m:e>
                            <m:r>
                              <a:rPr lang="en-US" altLang="zh-CN" sz="3000" i="1">
                                <a:latin typeface="Cambria Math" panose="02040503050406030204" pitchFamily="18" charset="0"/>
                                <a:ea typeface="楷体" panose="02010609060101010101" pitchFamily="49" charset="-122"/>
                                <a:sym typeface="Wingdings" panose="05000000000000000000" pitchFamily="2" charset="2"/>
                              </a:rPr>
                              <m:t>𝐶</m:t>
                            </m:r>
                          </m:e>
                          <m:sub>
                            <m:r>
                              <a:rPr lang="en-US" altLang="zh-CN" sz="3000" b="0" i="1" smtClean="0">
                                <a:latin typeface="Cambria Math" panose="02040503050406030204" pitchFamily="18" charset="0"/>
                                <a:ea typeface="楷体" panose="02010609060101010101" pitchFamily="49" charset="-122"/>
                                <a:sym typeface="Wingdings" panose="05000000000000000000" pitchFamily="2" charset="2"/>
                              </a:rPr>
                              <m:t>2</m:t>
                            </m:r>
                          </m:sub>
                        </m:sSub>
                      </m:sub>
                      <m:sup/>
                      <m:e>
                        <m:f>
                          <m:fPr>
                            <m:ctrlPr>
                              <a:rPr lang="en-US" altLang="zh-CN" sz="3000" i="1">
                                <a:latin typeface="Cambria Math" panose="02040503050406030204" pitchFamily="18" charset="0"/>
                                <a:ea typeface="楷体" panose="02010609060101010101" pitchFamily="49" charset="-122"/>
                              </a:rPr>
                            </m:ctrlPr>
                          </m:fPr>
                          <m:num>
                            <m:sSup>
                              <m:sSupPr>
                                <m:ctrlPr>
                                  <a:rPr lang="en-US" altLang="zh-CN" sz="3000" i="1">
                                    <a:latin typeface="Cambria Math" panose="02040503050406030204" pitchFamily="18" charset="0"/>
                                    <a:ea typeface="楷体" panose="02010609060101010101" pitchFamily="49" charset="-122"/>
                                  </a:rPr>
                                </m:ctrlPr>
                              </m:sSupPr>
                              <m:e>
                                <m:r>
                                  <a:rPr lang="en-US" altLang="zh-CN" sz="3000" i="1">
                                    <a:latin typeface="Cambria Math" panose="02040503050406030204" pitchFamily="18" charset="0"/>
                                    <a:ea typeface="楷体" panose="02010609060101010101" pitchFamily="49" charset="-122"/>
                                  </a:rPr>
                                  <m:t>𝑒</m:t>
                                </m:r>
                              </m:e>
                              <m:sup>
                                <m:r>
                                  <a:rPr lang="en-US" altLang="zh-CN" sz="3000" i="1">
                                    <a:latin typeface="Cambria Math" panose="02040503050406030204" pitchFamily="18" charset="0"/>
                                    <a:ea typeface="楷体" panose="02010609060101010101" pitchFamily="49" charset="-122"/>
                                  </a:rPr>
                                  <m:t>𝑧</m:t>
                                </m:r>
                              </m:sup>
                            </m:sSup>
                            <m:r>
                              <a:rPr lang="en-US" altLang="zh-CN" sz="300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𝑧</m:t>
                            </m:r>
                          </m:num>
                          <m:den>
                            <m:sSup>
                              <m:sSupPr>
                                <m:ctrlPr>
                                  <a:rPr lang="en-US" altLang="zh-CN" sz="3000" i="1">
                                    <a:latin typeface="Cambria Math" panose="02040503050406030204" pitchFamily="18" charset="0"/>
                                    <a:ea typeface="楷体" panose="02010609060101010101" pitchFamily="49" charset="-122"/>
                                  </a:rPr>
                                </m:ctrlPr>
                              </m:sSupPr>
                              <m:e>
                                <m:r>
                                  <a:rPr lang="en-US" altLang="zh-CN" sz="3000" i="1">
                                    <a:latin typeface="Cambria Math" panose="02040503050406030204" pitchFamily="18" charset="0"/>
                                    <a:ea typeface="楷体" panose="02010609060101010101" pitchFamily="49" charset="-122"/>
                                  </a:rPr>
                                  <m:t>(</m:t>
                                </m:r>
                                <m:r>
                                  <a:rPr lang="en-US" altLang="zh-CN" sz="3000" i="1">
                                    <a:latin typeface="Cambria Math" panose="02040503050406030204" pitchFamily="18" charset="0"/>
                                    <a:ea typeface="楷体" panose="02010609060101010101" pitchFamily="49" charset="-122"/>
                                  </a:rPr>
                                  <m:t>1</m:t>
                                </m:r>
                                <m:r>
                                  <a:rPr lang="en-US" altLang="zh-CN" sz="3000" i="1">
                                    <a:latin typeface="Cambria Math" panose="02040503050406030204" pitchFamily="18" charset="0"/>
                                    <a:ea typeface="楷体" panose="02010609060101010101" pitchFamily="49" charset="-122"/>
                                  </a:rPr>
                                  <m:t>−</m:t>
                                </m:r>
                                <m:r>
                                  <a:rPr lang="en-US" altLang="zh-CN" sz="3000" i="1">
                                    <a:latin typeface="Cambria Math" panose="02040503050406030204" pitchFamily="18" charset="0"/>
                                    <a:ea typeface="楷体" panose="02010609060101010101" pitchFamily="49" charset="-122"/>
                                  </a:rPr>
                                  <m:t>𝑧</m:t>
                                </m:r>
                                <m:r>
                                  <a:rPr lang="en-US" altLang="zh-CN" sz="3000" i="1">
                                    <a:latin typeface="Cambria Math" panose="02040503050406030204" pitchFamily="18" charset="0"/>
                                    <a:ea typeface="楷体" panose="02010609060101010101" pitchFamily="49" charset="-122"/>
                                  </a:rPr>
                                  <m:t>)</m:t>
                                </m:r>
                              </m:e>
                              <m:sup>
                                <m:r>
                                  <a:rPr lang="en-US" altLang="zh-CN" sz="3000" i="1">
                                    <a:latin typeface="Cambria Math" panose="02040503050406030204" pitchFamily="18" charset="0"/>
                                    <a:ea typeface="楷体" panose="02010609060101010101" pitchFamily="49" charset="-122"/>
                                  </a:rPr>
                                  <m:t>3</m:t>
                                </m:r>
                              </m:sup>
                            </m:sSup>
                          </m:den>
                        </m:f>
                      </m:e>
                    </m:nary>
                    <m:r>
                      <a:rPr lang="en-US" altLang="zh-CN" sz="3000" i="1">
                        <a:latin typeface="Cambria Math" panose="02040503050406030204" pitchFamily="18" charset="0"/>
                        <a:ea typeface="楷体" panose="02010609060101010101" pitchFamily="49" charset="-122"/>
                      </a:rPr>
                      <m:t>𝑑𝑧</m:t>
                    </m:r>
                  </m:oMath>
                </a14:m>
                <a:r>
                  <a:rPr lang="en-US" altLang="zh-CN" sz="3000" dirty="0">
                    <a:latin typeface="楷体" panose="02010609060101010101" pitchFamily="49" charset="-122"/>
                    <a:ea typeface="楷体" panose="02010609060101010101" pitchFamily="49" charset="-122"/>
                  </a:rPr>
                  <a:t> </a:t>
                </a:r>
                <a:endParaRPr lang="en-US" altLang="zh-CN" sz="3000" dirty="0">
                  <a:latin typeface="楷体" panose="02010609060101010101" pitchFamily="49" charset="-122"/>
                  <a:ea typeface="楷体" panose="02010609060101010101" pitchFamily="49" charset="-122"/>
                </a:endParaRPr>
              </a:p>
            </p:txBody>
          </p:sp>
        </mc:Choice>
        <mc:Fallback>
          <p:sp>
            <p:nvSpPr>
              <p:cNvPr id="22" name="标题 1"/>
              <p:cNvSpPr txBox="1">
                <a:spLocks noRot="1" noChangeAspect="1" noMove="1" noResize="1" noEditPoints="1" noAdjustHandles="1" noChangeArrowheads="1" noChangeShapeType="1" noTextEdit="1"/>
              </p:cNvSpPr>
              <p:nvPr/>
            </p:nvSpPr>
            <p:spPr>
              <a:xfrm>
                <a:off x="1193625" y="5411555"/>
                <a:ext cx="5527922" cy="775717"/>
              </a:xfrm>
              <a:prstGeom prst="rect">
                <a:avLst/>
              </a:prstGeom>
              <a:blipFill rotWithShape="1">
                <a:blip r:embed="rId14"/>
                <a:stretch>
                  <a:fillRect l="-8" t="-23668" r="1" b="-2376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标题 1"/>
              <p:cNvSpPr txBox="1"/>
              <p:nvPr/>
            </p:nvSpPr>
            <p:spPr>
              <a:xfrm>
                <a:off x="6562712" y="5524170"/>
                <a:ext cx="2427116" cy="775717"/>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3000" i="1" smtClean="0">
                          <a:latin typeface="Cambria Math" panose="02040503050406030204" pitchFamily="18" charset="0"/>
                          <a:ea typeface="楷体" panose="02010609060101010101" pitchFamily="49" charset="-122"/>
                        </a:rPr>
                        <m:t>=</m:t>
                      </m:r>
                      <m:r>
                        <a:rPr lang="en-US" altLang="zh-CN" sz="3000" i="1" smtClean="0">
                          <a:latin typeface="Cambria Math" panose="02040503050406030204" pitchFamily="18" charset="0"/>
                          <a:ea typeface="楷体" panose="02010609060101010101" pitchFamily="49" charset="-122"/>
                        </a:rPr>
                        <m:t>2</m:t>
                      </m:r>
                      <m:r>
                        <a:rPr lang="zh-CN" altLang="en-US" sz="3000" i="1" smtClean="0">
                          <a:latin typeface="Cambria Math" panose="02040503050406030204" pitchFamily="18" charset="0"/>
                          <a:ea typeface="楷体" panose="02010609060101010101" pitchFamily="49" charset="-122"/>
                        </a:rPr>
                        <m:t>𝜋</m:t>
                      </m:r>
                      <m:r>
                        <a:rPr lang="en-US" altLang="zh-CN" sz="3000" b="0" i="1" smtClean="0">
                          <a:latin typeface="Cambria Math" panose="02040503050406030204" pitchFamily="18" charset="0"/>
                          <a:ea typeface="楷体" panose="02010609060101010101" pitchFamily="49" charset="-122"/>
                        </a:rPr>
                        <m:t>𝑖</m:t>
                      </m:r>
                      <m:r>
                        <a:rPr lang="en-US" altLang="zh-CN" sz="3000" b="0" i="1" smtClean="0">
                          <a:latin typeface="Cambria Math" panose="02040503050406030204" pitchFamily="18" charset="0"/>
                          <a:ea typeface="楷体" panose="02010609060101010101" pitchFamily="49" charset="-122"/>
                        </a:rPr>
                        <m:t>−</m:t>
                      </m:r>
                      <m:r>
                        <a:rPr lang="zh-CN" altLang="en-US" sz="3000" i="1">
                          <a:latin typeface="Cambria Math" panose="02040503050406030204" pitchFamily="18" charset="0"/>
                          <a:ea typeface="楷体" panose="02010609060101010101" pitchFamily="49" charset="-122"/>
                        </a:rPr>
                        <m:t>𝜋</m:t>
                      </m:r>
                      <m:r>
                        <a:rPr lang="en-US" altLang="zh-CN" sz="3000" i="1">
                          <a:latin typeface="Cambria Math" panose="02040503050406030204" pitchFamily="18" charset="0"/>
                          <a:ea typeface="楷体" panose="02010609060101010101" pitchFamily="49" charset="-122"/>
                        </a:rPr>
                        <m:t>𝑒𝑖</m:t>
                      </m:r>
                    </m:oMath>
                  </m:oMathPara>
                </a14:m>
                <a:endParaRPr lang="en-US" altLang="zh-CN" sz="3000" dirty="0">
                  <a:latin typeface="楷体" panose="02010609060101010101" pitchFamily="49" charset="-122"/>
                  <a:ea typeface="楷体" panose="02010609060101010101" pitchFamily="49" charset="-122"/>
                </a:endParaRPr>
              </a:p>
            </p:txBody>
          </p:sp>
        </mc:Choice>
        <mc:Fallback>
          <p:sp>
            <p:nvSpPr>
              <p:cNvPr id="23" name="标题 1"/>
              <p:cNvSpPr txBox="1">
                <a:spLocks noRot="1" noChangeAspect="1" noMove="1" noResize="1" noEditPoints="1" noAdjustHandles="1" noChangeArrowheads="1" noChangeShapeType="1" noTextEdit="1"/>
              </p:cNvSpPr>
              <p:nvPr/>
            </p:nvSpPr>
            <p:spPr>
              <a:xfrm>
                <a:off x="6562712" y="5524170"/>
                <a:ext cx="2427116" cy="775717"/>
              </a:xfrm>
              <a:prstGeom prst="rect">
                <a:avLst/>
              </a:prstGeom>
              <a:blipFill rotWithShape="1">
                <a:blip r:embed="rId15"/>
                <a:stretch>
                  <a:fillRect l="-26" t="-39" r="5" b="7"/>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标题 1"/>
              <p:cNvSpPr txBox="1"/>
              <p:nvPr/>
            </p:nvSpPr>
            <p:spPr>
              <a:xfrm>
                <a:off x="171908" y="467907"/>
                <a:ext cx="8132120" cy="1594809"/>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14:m>
                  <m:oMath xmlns:m="http://schemas.openxmlformats.org/officeDocument/2006/math">
                    <m:r>
                      <a:rPr lang="en-US" altLang="zh-CN" sz="3000" i="1">
                        <a:latin typeface="Cambria Math" panose="02040503050406030204" pitchFamily="18" charset="0"/>
                        <a:ea typeface="楷体" panose="02010609060101010101" pitchFamily="49" charset="-122"/>
                      </a:rPr>
                      <m:t>𝐸𝑔</m:t>
                    </m:r>
                    <m:r>
                      <a:rPr lang="en-US" altLang="zh-CN" sz="3000" i="1">
                        <a:latin typeface="Cambria Math" panose="02040503050406030204" pitchFamily="18" charset="0"/>
                        <a:ea typeface="楷体" panose="02010609060101010101" pitchFamily="49" charset="-122"/>
                      </a:rPr>
                      <m:t>:</m:t>
                    </m:r>
                  </m:oMath>
                </a14:m>
                <a:r>
                  <a:rPr lang="zh-CN" altLang="en-US" sz="3000" dirty="0">
                    <a:latin typeface="楷体" panose="02010609060101010101" pitchFamily="49" charset="-122"/>
                    <a:ea typeface="楷体" panose="02010609060101010101" pitchFamily="49" charset="-122"/>
                  </a:rPr>
                  <a:t>设</a:t>
                </a:r>
                <a14:m>
                  <m:oMath xmlns:m="http://schemas.openxmlformats.org/officeDocument/2006/math">
                    <m:r>
                      <a:rPr lang="en-US" altLang="zh-CN" sz="3000" b="0" i="1" smtClean="0">
                        <a:latin typeface="Cambria Math" panose="02040503050406030204" pitchFamily="18" charset="0"/>
                        <a:ea typeface="楷体" panose="02010609060101010101" pitchFamily="49" charset="-122"/>
                      </a:rPr>
                      <m:t>𝑓</m:t>
                    </m:r>
                    <m:d>
                      <m:dPr>
                        <m:ctrlPr>
                          <a:rPr lang="en-US" altLang="zh-CN" sz="3000" b="0" i="1" smtClean="0">
                            <a:latin typeface="Cambria Math" panose="02040503050406030204" pitchFamily="18" charset="0"/>
                            <a:ea typeface="楷体" panose="02010609060101010101" pitchFamily="49" charset="-122"/>
                          </a:rPr>
                        </m:ctrlPr>
                      </m:dPr>
                      <m:e>
                        <m:r>
                          <a:rPr lang="en-US" altLang="zh-CN" sz="3000" b="0" i="1" smtClean="0">
                            <a:latin typeface="Cambria Math" panose="02040503050406030204" pitchFamily="18" charset="0"/>
                            <a:ea typeface="楷体" panose="02010609060101010101" pitchFamily="49" charset="-122"/>
                          </a:rPr>
                          <m:t>𝑧</m:t>
                        </m:r>
                      </m:e>
                    </m:d>
                    <m:r>
                      <a:rPr lang="en-US" altLang="zh-CN" sz="3000" b="0" i="1" smtClean="0">
                        <a:latin typeface="Cambria Math" panose="02040503050406030204" pitchFamily="18" charset="0"/>
                        <a:ea typeface="楷体" panose="02010609060101010101" pitchFamily="49" charset="-122"/>
                      </a:rPr>
                      <m:t>=</m:t>
                    </m:r>
                    <m:nary>
                      <m:naryPr>
                        <m:chr m:val="∮"/>
                        <m:ctrlPr>
                          <a:rPr lang="en-US" altLang="zh-CN" sz="3000" b="0" i="1" smtClean="0">
                            <a:latin typeface="Cambria Math" panose="02040503050406030204" pitchFamily="18" charset="0"/>
                            <a:ea typeface="楷体" panose="02010609060101010101" pitchFamily="49" charset="-122"/>
                          </a:rPr>
                        </m:ctrlPr>
                      </m:naryPr>
                      <m:sub>
                        <m:d>
                          <m:dPr>
                            <m:begChr m:val="|"/>
                            <m:endChr m:val="|"/>
                            <m:ctrlPr>
                              <a:rPr lang="en-US" altLang="zh-CN" sz="3000" b="0" i="1" smtClean="0">
                                <a:latin typeface="Cambria Math" panose="02040503050406030204" pitchFamily="18" charset="0"/>
                                <a:ea typeface="楷体" panose="02010609060101010101" pitchFamily="49" charset="-122"/>
                              </a:rPr>
                            </m:ctrlPr>
                          </m:dPr>
                          <m:e>
                            <m:r>
                              <a:rPr lang="en-US" altLang="zh-CN" sz="3000" b="0" i="1" smtClean="0">
                                <a:latin typeface="Cambria Math" panose="02040503050406030204" pitchFamily="18" charset="0"/>
                                <a:ea typeface="楷体" panose="02010609060101010101" pitchFamily="49" charset="-122"/>
                              </a:rPr>
                              <m:t>𝑡</m:t>
                            </m:r>
                          </m:e>
                        </m:d>
                        <m:r>
                          <m:rPr>
                            <m:brk m:alnAt="23"/>
                          </m:rP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3</m:t>
                        </m:r>
                      </m:sub>
                      <m:sup/>
                      <m:e>
                        <m:f>
                          <m:fPr>
                            <m:ctrlPr>
                              <a:rPr lang="en-US" altLang="zh-CN" sz="3000" b="0" i="1" smtClean="0">
                                <a:latin typeface="Cambria Math" panose="02040503050406030204" pitchFamily="18" charset="0"/>
                                <a:ea typeface="楷体" panose="02010609060101010101" pitchFamily="49" charset="-122"/>
                              </a:rPr>
                            </m:ctrlPr>
                          </m:fPr>
                          <m:num>
                            <m:r>
                              <a:rPr lang="en-US" altLang="zh-CN" sz="3000" b="0" i="1" smtClean="0">
                                <a:latin typeface="Cambria Math" panose="02040503050406030204" pitchFamily="18" charset="0"/>
                                <a:ea typeface="楷体" panose="02010609060101010101" pitchFamily="49" charset="-122"/>
                              </a:rPr>
                              <m:t>2</m:t>
                            </m:r>
                            <m:sSup>
                              <m:sSupPr>
                                <m:ctrlPr>
                                  <a:rPr lang="en-US" altLang="zh-CN" sz="3000" b="0" i="1" smtClean="0">
                                    <a:latin typeface="Cambria Math" panose="02040503050406030204" pitchFamily="18" charset="0"/>
                                    <a:ea typeface="楷体" panose="02010609060101010101" pitchFamily="49" charset="-122"/>
                                  </a:rPr>
                                </m:ctrlPr>
                              </m:sSupPr>
                              <m:e>
                                <m:r>
                                  <a:rPr lang="en-US" altLang="zh-CN" sz="3000" b="0" i="1" smtClean="0">
                                    <a:latin typeface="Cambria Math" panose="02040503050406030204" pitchFamily="18" charset="0"/>
                                    <a:ea typeface="楷体" panose="02010609060101010101" pitchFamily="49" charset="-122"/>
                                  </a:rPr>
                                  <m:t>𝑡</m:t>
                                </m:r>
                              </m:e>
                              <m:sup>
                                <m:r>
                                  <a:rPr lang="en-US" altLang="zh-CN" sz="3000" b="0" i="1" smtClean="0">
                                    <a:latin typeface="Cambria Math" panose="02040503050406030204" pitchFamily="18" charset="0"/>
                                    <a:ea typeface="楷体" panose="02010609060101010101" pitchFamily="49" charset="-122"/>
                                  </a:rPr>
                                  <m:t>3</m:t>
                                </m:r>
                              </m:sup>
                            </m:sSup>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7</m:t>
                            </m:r>
                            <m:sSup>
                              <m:sSupPr>
                                <m:ctrlPr>
                                  <a:rPr lang="en-US" altLang="zh-CN" sz="3000" b="0" i="1" smtClean="0">
                                    <a:latin typeface="Cambria Math" panose="02040503050406030204" pitchFamily="18" charset="0"/>
                                    <a:ea typeface="楷体" panose="02010609060101010101" pitchFamily="49" charset="-122"/>
                                  </a:rPr>
                                </m:ctrlPr>
                              </m:sSupPr>
                              <m:e>
                                <m:r>
                                  <a:rPr lang="en-US" altLang="zh-CN" sz="3000" b="0" i="1" smtClean="0">
                                    <a:latin typeface="Cambria Math" panose="02040503050406030204" pitchFamily="18" charset="0"/>
                                    <a:ea typeface="楷体" panose="02010609060101010101" pitchFamily="49" charset="-122"/>
                                  </a:rPr>
                                  <m:t>𝑡</m:t>
                                </m:r>
                              </m:e>
                              <m:sup>
                                <m:r>
                                  <a:rPr lang="en-US" altLang="zh-CN" sz="3000" b="0" i="1" smtClean="0">
                                    <a:latin typeface="Cambria Math" panose="02040503050406030204" pitchFamily="18" charset="0"/>
                                    <a:ea typeface="楷体" panose="02010609060101010101" pitchFamily="49" charset="-122"/>
                                  </a:rPr>
                                  <m:t>2</m:t>
                                </m:r>
                              </m:sup>
                            </m:sSup>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1</m:t>
                            </m:r>
                          </m:num>
                          <m:den>
                            <m:sSup>
                              <m:sSupPr>
                                <m:ctrlPr>
                                  <a:rPr lang="en-US" altLang="zh-CN" sz="3000" b="0" i="1" smtClean="0">
                                    <a:latin typeface="Cambria Math" panose="02040503050406030204" pitchFamily="18" charset="0"/>
                                    <a:ea typeface="楷体" panose="02010609060101010101" pitchFamily="49" charset="-122"/>
                                  </a:rPr>
                                </m:ctrlPr>
                              </m:sSupPr>
                              <m:e>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𝑡</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𝑧</m:t>
                                </m:r>
                                <m:r>
                                  <a:rPr lang="en-US" altLang="zh-CN" sz="3000" b="0" i="1" smtClean="0">
                                    <a:latin typeface="Cambria Math" panose="02040503050406030204" pitchFamily="18" charset="0"/>
                                    <a:ea typeface="楷体" panose="02010609060101010101" pitchFamily="49" charset="-122"/>
                                  </a:rPr>
                                  <m:t>)</m:t>
                                </m:r>
                              </m:e>
                              <m:sup>
                                <m:r>
                                  <a:rPr lang="en-US" altLang="zh-CN" sz="3000" b="0" i="1" smtClean="0">
                                    <a:latin typeface="Cambria Math" panose="02040503050406030204" pitchFamily="18" charset="0"/>
                                    <a:ea typeface="楷体" panose="02010609060101010101" pitchFamily="49" charset="-122"/>
                                  </a:rPr>
                                  <m:t>2</m:t>
                                </m:r>
                              </m:sup>
                            </m:sSup>
                          </m:den>
                        </m:f>
                      </m:e>
                    </m:nary>
                    <m:r>
                      <a:rPr lang="en-US" altLang="zh-CN" sz="3000" b="0" i="1" smtClean="0">
                        <a:latin typeface="Cambria Math" panose="02040503050406030204" pitchFamily="18" charset="0"/>
                        <a:ea typeface="楷体" panose="02010609060101010101" pitchFamily="49" charset="-122"/>
                      </a:rPr>
                      <m:t>𝑑𝑡</m:t>
                    </m:r>
                  </m:oMath>
                </a14:m>
                <a:r>
                  <a:rPr lang="en-US" altLang="zh-CN" sz="3000" dirty="0">
                    <a:latin typeface="楷体" panose="02010609060101010101" pitchFamily="49" charset="-122"/>
                    <a:ea typeface="楷体" panose="02010609060101010101" pitchFamily="49" charset="-122"/>
                  </a:rPr>
                  <a:t>,</a:t>
                </a:r>
                <a:r>
                  <a:rPr lang="zh-CN" altLang="en-US" sz="3000" dirty="0">
                    <a:latin typeface="楷体" panose="02010609060101010101" pitchFamily="49" charset="-122"/>
                    <a:ea typeface="楷体" panose="02010609060101010101" pitchFamily="49" charset="-122"/>
                  </a:rPr>
                  <a:t>其中</a:t>
                </a:r>
                <a14:m>
                  <m:oMath xmlns:m="http://schemas.openxmlformats.org/officeDocument/2006/math">
                    <m:d>
                      <m:dPr>
                        <m:begChr m:val="|"/>
                        <m:endChr m:val="|"/>
                        <m:ctrlPr>
                          <a:rPr lang="en-US" altLang="zh-CN" sz="3000" i="1" smtClean="0">
                            <a:latin typeface="Cambria Math" panose="02040503050406030204" pitchFamily="18" charset="0"/>
                            <a:ea typeface="楷体" panose="02010609060101010101" pitchFamily="49" charset="-122"/>
                          </a:rPr>
                        </m:ctrlPr>
                      </m:dPr>
                      <m:e>
                        <m:r>
                          <a:rPr lang="en-US" altLang="zh-CN" sz="3000" b="0" i="1" smtClean="0">
                            <a:latin typeface="Cambria Math" panose="02040503050406030204" pitchFamily="18" charset="0"/>
                            <a:ea typeface="楷体" panose="02010609060101010101" pitchFamily="49" charset="-122"/>
                          </a:rPr>
                          <m:t>𝑧</m:t>
                        </m:r>
                      </m:e>
                    </m:d>
                    <m:r>
                      <a:rPr lang="en-US" altLang="zh-CN" sz="3000" i="1" smtClean="0">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3</m:t>
                    </m:r>
                  </m:oMath>
                </a14:m>
                <a:r>
                  <a:rPr lang="zh-CN" altLang="en-US" sz="3000" dirty="0">
                    <a:latin typeface="楷体" panose="02010609060101010101" pitchFamily="49" charset="-122"/>
                    <a:ea typeface="楷体" panose="02010609060101010101" pitchFamily="49" charset="-122"/>
                  </a:rPr>
                  <a:t>，求</a:t>
                </a:r>
                <a14:m>
                  <m:oMath xmlns:m="http://schemas.openxmlformats.org/officeDocument/2006/math">
                    <m:sSup>
                      <m:sSupPr>
                        <m:ctrlPr>
                          <a:rPr lang="en-US" altLang="zh-CN" sz="3000" i="1" smtClean="0">
                            <a:latin typeface="Cambria Math" panose="02040503050406030204" pitchFamily="18" charset="0"/>
                            <a:ea typeface="楷体" panose="02010609060101010101" pitchFamily="49" charset="-122"/>
                          </a:rPr>
                        </m:ctrlPr>
                      </m:sSupPr>
                      <m:e>
                        <m:r>
                          <a:rPr lang="en-US" altLang="zh-CN" sz="3000" b="0" i="1" smtClean="0">
                            <a:latin typeface="Cambria Math" panose="02040503050406030204" pitchFamily="18" charset="0"/>
                            <a:ea typeface="楷体" panose="02010609060101010101" pitchFamily="49" charset="-122"/>
                          </a:rPr>
                          <m:t>𝑓</m:t>
                        </m:r>
                      </m:e>
                      <m:sup>
                        <m:r>
                          <a:rPr lang="en-US" altLang="zh-CN" sz="3000" b="0" i="1" smtClean="0">
                            <a:latin typeface="Cambria Math" panose="02040503050406030204" pitchFamily="18" charset="0"/>
                            <a:ea typeface="楷体" panose="02010609060101010101" pitchFamily="49" charset="-122"/>
                          </a:rPr>
                          <m:t>′</m:t>
                        </m:r>
                      </m:sup>
                    </m:sSup>
                    <m:d>
                      <m:dPr>
                        <m:ctrlPr>
                          <a:rPr lang="en-US" altLang="zh-CN" sz="3000" b="0" i="1" smtClean="0">
                            <a:latin typeface="Cambria Math" panose="02040503050406030204" pitchFamily="18" charset="0"/>
                            <a:ea typeface="楷体" panose="02010609060101010101" pitchFamily="49" charset="-122"/>
                          </a:rPr>
                        </m:ctrlPr>
                      </m:dPr>
                      <m:e>
                        <m:r>
                          <a:rPr lang="en-US" altLang="zh-CN" sz="3000" b="0" i="1" smtClean="0">
                            <a:latin typeface="Cambria Math" panose="02040503050406030204" pitchFamily="18" charset="0"/>
                            <a:ea typeface="楷体" panose="02010609060101010101" pitchFamily="49" charset="-122"/>
                          </a:rPr>
                          <m:t>3</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𝑖</m:t>
                        </m:r>
                      </m:e>
                    </m:d>
                    <m:r>
                      <a:rPr lang="en-US" altLang="zh-CN" sz="3000" b="0" i="0" smtClean="0">
                        <a:latin typeface="Cambria Math" panose="02040503050406030204" pitchFamily="18" charset="0"/>
                        <a:ea typeface="楷体" panose="02010609060101010101" pitchFamily="49" charset="-122"/>
                      </a:rPr>
                      <m:t>,</m:t>
                    </m:r>
                    <m:sSup>
                      <m:sSupPr>
                        <m:ctrlPr>
                          <a:rPr lang="en-US" altLang="zh-CN" sz="3000" i="1">
                            <a:latin typeface="Cambria Math" panose="02040503050406030204" pitchFamily="18" charset="0"/>
                            <a:ea typeface="楷体" panose="02010609060101010101" pitchFamily="49" charset="-122"/>
                          </a:rPr>
                        </m:ctrlPr>
                      </m:sSupPr>
                      <m:e>
                        <m:r>
                          <a:rPr lang="en-US" altLang="zh-CN" sz="3000" i="1">
                            <a:latin typeface="Cambria Math" panose="02040503050406030204" pitchFamily="18" charset="0"/>
                            <a:ea typeface="楷体" panose="02010609060101010101" pitchFamily="49" charset="-122"/>
                          </a:rPr>
                          <m:t>𝑓</m:t>
                        </m:r>
                      </m:e>
                      <m:sup>
                        <m:r>
                          <a:rPr lang="en-US" altLang="zh-CN" sz="3000" i="1">
                            <a:latin typeface="Cambria Math" panose="02040503050406030204" pitchFamily="18" charset="0"/>
                            <a:ea typeface="楷体" panose="02010609060101010101" pitchFamily="49" charset="-122"/>
                          </a:rPr>
                          <m:t>′</m:t>
                        </m:r>
                      </m:sup>
                    </m:sSup>
                    <m:d>
                      <m:dPr>
                        <m:ctrlPr>
                          <a:rPr lang="en-US" altLang="zh-CN" sz="3000" i="1">
                            <a:latin typeface="Cambria Math" panose="02040503050406030204" pitchFamily="18" charset="0"/>
                            <a:ea typeface="楷体" panose="02010609060101010101" pitchFamily="49" charset="-122"/>
                          </a:rPr>
                        </m:ctrlPr>
                      </m:dPr>
                      <m:e>
                        <m:r>
                          <a:rPr lang="en-US" altLang="zh-CN" sz="3000" b="0" i="1" smtClean="0">
                            <a:latin typeface="Cambria Math" panose="02040503050406030204" pitchFamily="18" charset="0"/>
                            <a:ea typeface="楷体" panose="02010609060101010101" pitchFamily="49" charset="-122"/>
                          </a:rPr>
                          <m:t>1</m:t>
                        </m:r>
                        <m:r>
                          <a:rPr lang="en-US" altLang="zh-CN" sz="3000" i="1">
                            <a:latin typeface="Cambria Math" panose="02040503050406030204" pitchFamily="18" charset="0"/>
                            <a:ea typeface="楷体" panose="02010609060101010101" pitchFamily="49" charset="-122"/>
                          </a:rPr>
                          <m:t>+</m:t>
                        </m:r>
                        <m:r>
                          <a:rPr lang="en-US" altLang="zh-CN" sz="3000" i="1">
                            <a:latin typeface="Cambria Math" panose="02040503050406030204" pitchFamily="18" charset="0"/>
                            <a:ea typeface="楷体" panose="02010609060101010101" pitchFamily="49" charset="-122"/>
                          </a:rPr>
                          <m:t>𝑖</m:t>
                        </m:r>
                      </m:e>
                    </m:d>
                  </m:oMath>
                </a14:m>
                <a:endParaRPr lang="en-US" altLang="zh-CN" sz="3000" dirty="0">
                  <a:latin typeface="楷体" panose="02010609060101010101" pitchFamily="49" charset="-122"/>
                  <a:ea typeface="楷体" panose="02010609060101010101" pitchFamily="49" charset="-122"/>
                </a:endParaRPr>
              </a:p>
            </p:txBody>
          </p:sp>
        </mc:Choice>
        <mc:Fallback>
          <p:sp>
            <p:nvSpPr>
              <p:cNvPr id="7" name="标题 1"/>
              <p:cNvSpPr txBox="1">
                <a:spLocks noRot="1" noChangeAspect="1" noMove="1" noResize="1" noEditPoints="1" noAdjustHandles="1" noChangeArrowheads="1" noChangeShapeType="1" noTextEdit="1"/>
              </p:cNvSpPr>
              <p:nvPr/>
            </p:nvSpPr>
            <p:spPr>
              <a:xfrm>
                <a:off x="171908" y="467907"/>
                <a:ext cx="8132120" cy="1594809"/>
              </a:xfrm>
              <a:prstGeom prst="rect">
                <a:avLst/>
              </a:prstGeom>
              <a:blipFill rotWithShape="1">
                <a:blip r:embed="rId1"/>
                <a:stretch>
                  <a:fillRect l="-6" t="-34" r="2" b="15"/>
                </a:stretch>
              </a:blipFill>
            </p:spPr>
            <p:txBody>
              <a:bodyPr/>
              <a:lstStyle/>
              <a:p>
                <a:r>
                  <a:rPr lang="zh-CN" altLang="en-US">
                    <a:noFill/>
                  </a:rPr>
                  <a:t> </a:t>
                </a:r>
              </a:p>
            </p:txBody>
          </p:sp>
        </mc:Fallback>
      </mc:AlternateContent>
      <p:grpSp>
        <p:nvGrpSpPr>
          <p:cNvPr id="4" name="组合 3"/>
          <p:cNvGrpSpPr/>
          <p:nvPr/>
        </p:nvGrpSpPr>
        <p:grpSpPr>
          <a:xfrm>
            <a:off x="0" y="82323"/>
            <a:ext cx="9088711" cy="516645"/>
            <a:chOff x="0" y="82323"/>
            <a:chExt cx="9088711" cy="516645"/>
          </a:xfrm>
        </p:grpSpPr>
        <p:sp>
          <p:nvSpPr>
            <p:cNvPr id="6"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2.5 </a:t>
              </a:r>
              <a:r>
                <a:rPr lang="en-US" altLang="zh-CN" sz="1800" b="1" i="1" dirty="0">
                  <a:latin typeface="楷体" panose="02010609060101010101" pitchFamily="49" charset="-122"/>
                  <a:ea typeface="楷体" panose="02010609060101010101" pitchFamily="49" charset="-122"/>
                </a:rPr>
                <a:t>Cauchy</a:t>
              </a:r>
              <a:r>
                <a:rPr lang="zh-CN" altLang="en-US" sz="1800" b="1" dirty="0">
                  <a:latin typeface="楷体" panose="02010609060101010101" pitchFamily="49" charset="-122"/>
                  <a:ea typeface="楷体" panose="02010609060101010101" pitchFamily="49" charset="-122"/>
                </a:rPr>
                <a:t>型积分公式</a:t>
              </a:r>
              <a:endParaRPr lang="zh-CN" altLang="en-US" sz="1800" b="1" dirty="0">
                <a:latin typeface="楷体" panose="02010609060101010101" pitchFamily="49" charset="-122"/>
                <a:ea typeface="楷体" panose="02010609060101010101" pitchFamily="49" charset="-122"/>
              </a:endParaRPr>
            </a:p>
          </p:txBody>
        </p:sp>
        <p:cxnSp>
          <p:nvCxnSpPr>
            <p:cNvPr id="8" name="直接连接符 7"/>
            <p:cNvCxnSpPr/>
            <p:nvPr/>
          </p:nvCxnSpPr>
          <p:spPr>
            <a:xfrm flipV="1">
              <a:off x="0" y="573451"/>
              <a:ext cx="9088711" cy="25517"/>
            </a:xfrm>
            <a:prstGeom prst="line">
              <a:avLst/>
            </a:prstGeom>
            <a:ln w="1270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9" name="标题 1"/>
              <p:cNvSpPr txBox="1"/>
              <p:nvPr/>
            </p:nvSpPr>
            <p:spPr>
              <a:xfrm>
                <a:off x="221780" y="1834192"/>
                <a:ext cx="7444294" cy="968552"/>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000" dirty="0">
                    <a:latin typeface="楷体" panose="02010609060101010101" pitchFamily="49" charset="-122"/>
                    <a:ea typeface="楷体" panose="02010609060101010101" pitchFamily="49" charset="-122"/>
                  </a:rPr>
                  <a:t>解：当</a:t>
                </a:r>
                <a14:m>
                  <m:oMath xmlns:m="http://schemas.openxmlformats.org/officeDocument/2006/math">
                    <m:d>
                      <m:dPr>
                        <m:begChr m:val="|"/>
                        <m:endChr m:val="|"/>
                        <m:ctrlPr>
                          <a:rPr lang="en-US" altLang="zh-CN" sz="3000" i="1" smtClean="0">
                            <a:latin typeface="Cambria Math" panose="02040503050406030204" pitchFamily="18" charset="0"/>
                            <a:ea typeface="楷体" panose="02010609060101010101" pitchFamily="49" charset="-122"/>
                          </a:rPr>
                        </m:ctrlPr>
                      </m:dPr>
                      <m:e>
                        <m:r>
                          <a:rPr lang="en-US" altLang="zh-CN" sz="3000" b="0" i="1" smtClean="0">
                            <a:latin typeface="Cambria Math" panose="02040503050406030204" pitchFamily="18" charset="0"/>
                            <a:ea typeface="楷体" panose="02010609060101010101" pitchFamily="49" charset="-122"/>
                          </a:rPr>
                          <m:t>𝑧</m:t>
                        </m:r>
                      </m:e>
                    </m:d>
                    <m:r>
                      <a:rPr lang="en-US" altLang="zh-CN" sz="3000" b="0" i="1" smtClean="0">
                        <a:latin typeface="Cambria Math" panose="02040503050406030204" pitchFamily="18" charset="0"/>
                        <a:ea typeface="楷体" panose="02010609060101010101" pitchFamily="49" charset="-122"/>
                      </a:rPr>
                      <m:t>&gt;</m:t>
                    </m:r>
                    <m:r>
                      <a:rPr lang="en-US" altLang="zh-CN" sz="3000" b="0" i="1" smtClean="0">
                        <a:latin typeface="Cambria Math" panose="02040503050406030204" pitchFamily="18" charset="0"/>
                        <a:ea typeface="楷体" panose="02010609060101010101" pitchFamily="49" charset="-122"/>
                      </a:rPr>
                      <m:t>3</m:t>
                    </m:r>
                  </m:oMath>
                </a14:m>
                <a:r>
                  <a:rPr lang="zh-CN" altLang="en-US" sz="3000" dirty="0">
                    <a:latin typeface="楷体" panose="02010609060101010101" pitchFamily="49" charset="-122"/>
                    <a:ea typeface="楷体" panose="02010609060101010101" pitchFamily="49" charset="-122"/>
                  </a:rPr>
                  <a:t>时，</a:t>
                </a:r>
                <a:r>
                  <a:rPr lang="en-US" altLang="zh-CN" sz="3000" dirty="0">
                    <a:ea typeface="楷体" panose="02010609060101010101" pitchFamily="49" charset="-122"/>
                  </a:rPr>
                  <a:t> </a:t>
                </a:r>
                <a14:m>
                  <m:oMath xmlns:m="http://schemas.openxmlformats.org/officeDocument/2006/math">
                    <m:f>
                      <m:fPr>
                        <m:ctrlPr>
                          <a:rPr lang="en-US" altLang="zh-CN" sz="3000" i="1">
                            <a:latin typeface="Cambria Math" panose="02040503050406030204" pitchFamily="18" charset="0"/>
                            <a:ea typeface="楷体" panose="02010609060101010101" pitchFamily="49" charset="-122"/>
                          </a:rPr>
                        </m:ctrlPr>
                      </m:fPr>
                      <m:num>
                        <m:r>
                          <a:rPr lang="en-US" altLang="zh-CN" sz="3000" i="1">
                            <a:latin typeface="Cambria Math" panose="02040503050406030204" pitchFamily="18" charset="0"/>
                            <a:ea typeface="楷体" panose="02010609060101010101" pitchFamily="49" charset="-122"/>
                          </a:rPr>
                          <m:t>2</m:t>
                        </m:r>
                        <m:sSup>
                          <m:sSupPr>
                            <m:ctrlPr>
                              <a:rPr lang="en-US" altLang="zh-CN" sz="3000" i="1">
                                <a:latin typeface="Cambria Math" panose="02040503050406030204" pitchFamily="18" charset="0"/>
                                <a:ea typeface="楷体" panose="02010609060101010101" pitchFamily="49" charset="-122"/>
                              </a:rPr>
                            </m:ctrlPr>
                          </m:sSupPr>
                          <m:e>
                            <m:r>
                              <a:rPr lang="en-US" altLang="zh-CN" sz="3000" i="1">
                                <a:latin typeface="Cambria Math" panose="02040503050406030204" pitchFamily="18" charset="0"/>
                                <a:ea typeface="楷体" panose="02010609060101010101" pitchFamily="49" charset="-122"/>
                              </a:rPr>
                              <m:t>𝑡</m:t>
                            </m:r>
                          </m:e>
                          <m:sup>
                            <m:r>
                              <a:rPr lang="en-US" altLang="zh-CN" sz="3000" i="1">
                                <a:latin typeface="Cambria Math" panose="02040503050406030204" pitchFamily="18" charset="0"/>
                                <a:ea typeface="楷体" panose="02010609060101010101" pitchFamily="49" charset="-122"/>
                              </a:rPr>
                              <m:t>3</m:t>
                            </m:r>
                          </m:sup>
                        </m:sSup>
                        <m:r>
                          <a:rPr lang="en-US" altLang="zh-CN" sz="3000" i="1">
                            <a:latin typeface="Cambria Math" panose="02040503050406030204" pitchFamily="18" charset="0"/>
                            <a:ea typeface="楷体" panose="02010609060101010101" pitchFamily="49" charset="-122"/>
                          </a:rPr>
                          <m:t>+</m:t>
                        </m:r>
                        <m:r>
                          <a:rPr lang="en-US" altLang="zh-CN" sz="3000" i="1">
                            <a:latin typeface="Cambria Math" panose="02040503050406030204" pitchFamily="18" charset="0"/>
                            <a:ea typeface="楷体" panose="02010609060101010101" pitchFamily="49" charset="-122"/>
                          </a:rPr>
                          <m:t>7</m:t>
                        </m:r>
                        <m:sSup>
                          <m:sSupPr>
                            <m:ctrlPr>
                              <a:rPr lang="en-US" altLang="zh-CN" sz="3000" i="1">
                                <a:latin typeface="Cambria Math" panose="02040503050406030204" pitchFamily="18" charset="0"/>
                                <a:ea typeface="楷体" panose="02010609060101010101" pitchFamily="49" charset="-122"/>
                              </a:rPr>
                            </m:ctrlPr>
                          </m:sSupPr>
                          <m:e>
                            <m:r>
                              <a:rPr lang="en-US" altLang="zh-CN" sz="3000" i="1">
                                <a:latin typeface="Cambria Math" panose="02040503050406030204" pitchFamily="18" charset="0"/>
                                <a:ea typeface="楷体" panose="02010609060101010101" pitchFamily="49" charset="-122"/>
                              </a:rPr>
                              <m:t>𝑡</m:t>
                            </m:r>
                          </m:e>
                          <m:sup>
                            <m:r>
                              <a:rPr lang="en-US" altLang="zh-CN" sz="3000" i="1">
                                <a:latin typeface="Cambria Math" panose="02040503050406030204" pitchFamily="18" charset="0"/>
                                <a:ea typeface="楷体" panose="02010609060101010101" pitchFamily="49" charset="-122"/>
                              </a:rPr>
                              <m:t>2</m:t>
                            </m:r>
                          </m:sup>
                        </m:sSup>
                        <m:r>
                          <a:rPr lang="en-US" altLang="zh-CN" sz="3000" i="1">
                            <a:latin typeface="Cambria Math" panose="02040503050406030204" pitchFamily="18" charset="0"/>
                            <a:ea typeface="楷体" panose="02010609060101010101" pitchFamily="49" charset="-122"/>
                          </a:rPr>
                          <m:t>+</m:t>
                        </m:r>
                        <m:r>
                          <a:rPr lang="en-US" altLang="zh-CN" sz="3000" i="1">
                            <a:latin typeface="Cambria Math" panose="02040503050406030204" pitchFamily="18" charset="0"/>
                            <a:ea typeface="楷体" panose="02010609060101010101" pitchFamily="49" charset="-122"/>
                          </a:rPr>
                          <m:t>1</m:t>
                        </m:r>
                      </m:num>
                      <m:den>
                        <m:sSup>
                          <m:sSupPr>
                            <m:ctrlPr>
                              <a:rPr lang="en-US" altLang="zh-CN" sz="3000" i="1">
                                <a:latin typeface="Cambria Math" panose="02040503050406030204" pitchFamily="18" charset="0"/>
                                <a:ea typeface="楷体" panose="02010609060101010101" pitchFamily="49" charset="-122"/>
                              </a:rPr>
                            </m:ctrlPr>
                          </m:sSupPr>
                          <m:e>
                            <m:r>
                              <a:rPr lang="en-US" altLang="zh-CN" sz="3000" i="1">
                                <a:latin typeface="Cambria Math" panose="02040503050406030204" pitchFamily="18" charset="0"/>
                                <a:ea typeface="楷体" panose="02010609060101010101" pitchFamily="49" charset="-122"/>
                              </a:rPr>
                              <m:t>(</m:t>
                            </m:r>
                            <m:r>
                              <a:rPr lang="en-US" altLang="zh-CN" sz="3000" i="1">
                                <a:latin typeface="Cambria Math" panose="02040503050406030204" pitchFamily="18" charset="0"/>
                                <a:ea typeface="楷体" panose="02010609060101010101" pitchFamily="49" charset="-122"/>
                              </a:rPr>
                              <m:t>𝑡</m:t>
                            </m:r>
                            <m:r>
                              <a:rPr lang="en-US" altLang="zh-CN" sz="3000" i="1">
                                <a:latin typeface="Cambria Math" panose="02040503050406030204" pitchFamily="18" charset="0"/>
                                <a:ea typeface="楷体" panose="02010609060101010101" pitchFamily="49" charset="-122"/>
                              </a:rPr>
                              <m:t>−</m:t>
                            </m:r>
                            <m:r>
                              <a:rPr lang="en-US" altLang="zh-CN" sz="3000" i="1">
                                <a:latin typeface="Cambria Math" panose="02040503050406030204" pitchFamily="18" charset="0"/>
                                <a:ea typeface="楷体" panose="02010609060101010101" pitchFamily="49" charset="-122"/>
                              </a:rPr>
                              <m:t>𝑧</m:t>
                            </m:r>
                            <m:r>
                              <a:rPr lang="en-US" altLang="zh-CN" sz="3000" i="1">
                                <a:latin typeface="Cambria Math" panose="02040503050406030204" pitchFamily="18" charset="0"/>
                                <a:ea typeface="楷体" panose="02010609060101010101" pitchFamily="49" charset="-122"/>
                              </a:rPr>
                              <m:t>)</m:t>
                            </m:r>
                          </m:e>
                          <m:sup>
                            <m:r>
                              <a:rPr lang="en-US" altLang="zh-CN" sz="3000" i="1">
                                <a:latin typeface="Cambria Math" panose="02040503050406030204" pitchFamily="18" charset="0"/>
                                <a:ea typeface="楷体" panose="02010609060101010101" pitchFamily="49" charset="-122"/>
                              </a:rPr>
                              <m:t>2</m:t>
                            </m:r>
                          </m:sup>
                        </m:sSup>
                      </m:den>
                    </m:f>
                  </m:oMath>
                </a14:m>
                <a:r>
                  <a:rPr lang="zh-CN" altLang="en-US" sz="3000" dirty="0">
                    <a:latin typeface="楷体" panose="02010609060101010101" pitchFamily="49" charset="-122"/>
                    <a:ea typeface="楷体" panose="02010609060101010101" pitchFamily="49" charset="-122"/>
                  </a:rPr>
                  <a:t>在</a:t>
                </a:r>
                <a14:m>
                  <m:oMath xmlns:m="http://schemas.openxmlformats.org/officeDocument/2006/math">
                    <m:d>
                      <m:dPr>
                        <m:begChr m:val="|"/>
                        <m:endChr m:val="|"/>
                        <m:ctrlPr>
                          <a:rPr lang="en-US" altLang="zh-CN" sz="3000" i="1">
                            <a:latin typeface="Cambria Math" panose="02040503050406030204" pitchFamily="18" charset="0"/>
                            <a:ea typeface="楷体" panose="02010609060101010101" pitchFamily="49" charset="-122"/>
                          </a:rPr>
                        </m:ctrlPr>
                      </m:dPr>
                      <m:e>
                        <m:r>
                          <a:rPr lang="en-US" altLang="zh-CN" sz="3000" i="1">
                            <a:latin typeface="Cambria Math" panose="02040503050406030204" pitchFamily="18" charset="0"/>
                            <a:ea typeface="楷体" panose="02010609060101010101" pitchFamily="49" charset="-122"/>
                          </a:rPr>
                          <m:t>𝑡</m:t>
                        </m:r>
                      </m:e>
                    </m:d>
                    <m:r>
                      <m:rPr>
                        <m:brk m:alnAt="23"/>
                      </m:rPr>
                      <a:rPr lang="en-US" altLang="zh-CN" sz="3000" i="1">
                        <a:latin typeface="Cambria Math" panose="02040503050406030204" pitchFamily="18" charset="0"/>
                        <a:ea typeface="楷体" panose="02010609060101010101" pitchFamily="49" charset="-122"/>
                      </a:rPr>
                      <m:t>=</m:t>
                    </m:r>
                    <m:r>
                      <a:rPr lang="en-US" altLang="zh-CN" sz="3000" i="1">
                        <a:latin typeface="Cambria Math" panose="02040503050406030204" pitchFamily="18" charset="0"/>
                        <a:ea typeface="楷体" panose="02010609060101010101" pitchFamily="49" charset="-122"/>
                      </a:rPr>
                      <m:t>3</m:t>
                    </m:r>
                  </m:oMath>
                </a14:m>
                <a:r>
                  <a:rPr lang="zh-CN" altLang="en-US" sz="3000" dirty="0">
                    <a:latin typeface="楷体" panose="02010609060101010101" pitchFamily="49" charset="-122"/>
                    <a:ea typeface="楷体" panose="02010609060101010101" pitchFamily="49" charset="-122"/>
                  </a:rPr>
                  <a:t>内解析</a:t>
                </a:r>
                <a:endParaRPr lang="en-US" altLang="zh-CN" sz="3000" dirty="0">
                  <a:latin typeface="楷体" panose="02010609060101010101" pitchFamily="49" charset="-122"/>
                  <a:ea typeface="楷体" panose="02010609060101010101" pitchFamily="49" charset="-122"/>
                </a:endParaRPr>
              </a:p>
            </p:txBody>
          </p:sp>
        </mc:Choice>
        <mc:Fallback>
          <p:sp>
            <p:nvSpPr>
              <p:cNvPr id="9" name="标题 1"/>
              <p:cNvSpPr txBox="1">
                <a:spLocks noRot="1" noChangeAspect="1" noMove="1" noResize="1" noEditPoints="1" noAdjustHandles="1" noChangeArrowheads="1" noChangeShapeType="1" noTextEdit="1"/>
              </p:cNvSpPr>
              <p:nvPr/>
            </p:nvSpPr>
            <p:spPr>
              <a:xfrm>
                <a:off x="221780" y="1834192"/>
                <a:ext cx="7444294" cy="968552"/>
              </a:xfrm>
              <a:prstGeom prst="rect">
                <a:avLst/>
              </a:prstGeom>
              <a:blipFill rotWithShape="1">
                <a:blip r:embed="rId2"/>
                <a:stretch>
                  <a:fillRect l="-2" t="-32" r="5" b="5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标题 1"/>
              <p:cNvSpPr txBox="1"/>
              <p:nvPr/>
            </p:nvSpPr>
            <p:spPr>
              <a:xfrm>
                <a:off x="1566797" y="2684227"/>
                <a:ext cx="2080169" cy="67034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14:m>
                  <m:oMathPara xmlns:m="http://schemas.openxmlformats.org/officeDocument/2006/math">
                    <m:oMathParaPr>
                      <m:jc m:val="centerGroup"/>
                    </m:oMathParaPr>
                    <m:oMath xmlns:m="http://schemas.openxmlformats.org/officeDocument/2006/math">
                      <m:r>
                        <a:rPr lang="en-US" altLang="zh-CN" sz="3000" i="1" smtClean="0">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𝑓</m:t>
                      </m:r>
                      <m:d>
                        <m:dPr>
                          <m:ctrlPr>
                            <a:rPr lang="en-US" altLang="zh-CN" sz="3000" b="0" i="1" smtClean="0">
                              <a:latin typeface="Cambria Math" panose="02040503050406030204" pitchFamily="18" charset="0"/>
                              <a:ea typeface="Cambria Math" panose="02040503050406030204" pitchFamily="18" charset="0"/>
                            </a:rPr>
                          </m:ctrlPr>
                        </m:dPr>
                        <m:e>
                          <m:r>
                            <a:rPr lang="en-US" altLang="zh-CN" sz="3000" b="0" i="1" smtClean="0">
                              <a:latin typeface="Cambria Math" panose="02040503050406030204" pitchFamily="18" charset="0"/>
                              <a:ea typeface="Cambria Math" panose="02040503050406030204" pitchFamily="18" charset="0"/>
                            </a:rPr>
                            <m:t>𝑧</m:t>
                          </m:r>
                        </m:e>
                      </m:d>
                      <m:r>
                        <a:rPr lang="en-US" altLang="zh-CN" sz="3000" b="0" i="1" smtClean="0">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0</m:t>
                      </m:r>
                    </m:oMath>
                  </m:oMathPara>
                </a14:m>
                <a:endParaRPr lang="en-US" altLang="zh-CN" sz="3000" dirty="0">
                  <a:latin typeface="楷体" panose="02010609060101010101" pitchFamily="49" charset="-122"/>
                  <a:ea typeface="楷体" panose="02010609060101010101" pitchFamily="49" charset="-122"/>
                </a:endParaRPr>
              </a:p>
            </p:txBody>
          </p:sp>
        </mc:Choice>
        <mc:Fallback>
          <p:sp>
            <p:nvSpPr>
              <p:cNvPr id="10" name="标题 1"/>
              <p:cNvSpPr txBox="1">
                <a:spLocks noRot="1" noChangeAspect="1" noMove="1" noResize="1" noEditPoints="1" noAdjustHandles="1" noChangeArrowheads="1" noChangeShapeType="1" noTextEdit="1"/>
              </p:cNvSpPr>
              <p:nvPr/>
            </p:nvSpPr>
            <p:spPr>
              <a:xfrm>
                <a:off x="1566797" y="2684227"/>
                <a:ext cx="2080169" cy="670346"/>
              </a:xfrm>
              <a:prstGeom prst="rect">
                <a:avLst/>
              </a:prstGeom>
              <a:blipFill rotWithShape="1">
                <a:blip r:embed="rId3"/>
                <a:stretch>
                  <a:fillRect l="-12" t="-12" r="8" b="7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标题 1"/>
              <p:cNvSpPr txBox="1"/>
              <p:nvPr/>
            </p:nvSpPr>
            <p:spPr>
              <a:xfrm>
                <a:off x="3504270" y="2684227"/>
                <a:ext cx="2253260" cy="67034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14:m>
                  <m:oMathPara xmlns:m="http://schemas.openxmlformats.org/officeDocument/2006/math">
                    <m:oMathParaPr>
                      <m:jc m:val="centerGroup"/>
                    </m:oMathParaPr>
                    <m:oMath xmlns:m="http://schemas.openxmlformats.org/officeDocument/2006/math">
                      <m:r>
                        <a:rPr lang="en-US" altLang="zh-CN" sz="3000" i="1" smtClean="0">
                          <a:latin typeface="Cambria Math" panose="02040503050406030204" pitchFamily="18" charset="0"/>
                          <a:ea typeface="Cambria Math" panose="02040503050406030204" pitchFamily="18" charset="0"/>
                        </a:rPr>
                        <m:t>⇒</m:t>
                      </m:r>
                      <m:sSup>
                        <m:sSupPr>
                          <m:ctrlPr>
                            <a:rPr lang="en-US" altLang="zh-CN" sz="3000" b="0" i="1" smtClean="0">
                              <a:latin typeface="Cambria Math" panose="02040503050406030204" pitchFamily="18" charset="0"/>
                              <a:ea typeface="Cambria Math" panose="02040503050406030204" pitchFamily="18" charset="0"/>
                            </a:rPr>
                          </m:ctrlPr>
                        </m:sSupPr>
                        <m:e>
                          <m:r>
                            <a:rPr lang="en-US" altLang="zh-CN" sz="3000" b="0" i="1" smtClean="0">
                              <a:latin typeface="Cambria Math" panose="02040503050406030204" pitchFamily="18" charset="0"/>
                              <a:ea typeface="Cambria Math" panose="02040503050406030204" pitchFamily="18" charset="0"/>
                            </a:rPr>
                            <m:t>𝑓</m:t>
                          </m:r>
                        </m:e>
                        <m:sup>
                          <m:r>
                            <a:rPr lang="en-US" altLang="zh-CN" sz="3000" b="0" i="1" smtClean="0">
                              <a:latin typeface="Cambria Math" panose="02040503050406030204" pitchFamily="18" charset="0"/>
                              <a:ea typeface="Cambria Math" panose="02040503050406030204" pitchFamily="18" charset="0"/>
                            </a:rPr>
                            <m:t>′</m:t>
                          </m:r>
                        </m:sup>
                      </m:sSup>
                      <m:d>
                        <m:dPr>
                          <m:ctrlPr>
                            <a:rPr lang="en-US" altLang="zh-CN" sz="3000" b="0" i="1" smtClean="0">
                              <a:latin typeface="Cambria Math" panose="02040503050406030204" pitchFamily="18" charset="0"/>
                              <a:ea typeface="Cambria Math" panose="02040503050406030204" pitchFamily="18" charset="0"/>
                            </a:rPr>
                          </m:ctrlPr>
                        </m:dPr>
                        <m:e>
                          <m:r>
                            <a:rPr lang="en-US" altLang="zh-CN" sz="3000" b="0" i="1" smtClean="0">
                              <a:latin typeface="Cambria Math" panose="02040503050406030204" pitchFamily="18" charset="0"/>
                              <a:ea typeface="Cambria Math" panose="02040503050406030204" pitchFamily="18" charset="0"/>
                            </a:rPr>
                            <m:t>𝑧</m:t>
                          </m:r>
                        </m:e>
                      </m:d>
                      <m:r>
                        <a:rPr lang="en-US" altLang="zh-CN" sz="3000" b="0" i="1" smtClean="0">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0</m:t>
                      </m:r>
                    </m:oMath>
                  </m:oMathPara>
                </a14:m>
                <a:endParaRPr lang="en-US" altLang="zh-CN" sz="3000" dirty="0">
                  <a:latin typeface="楷体" panose="02010609060101010101" pitchFamily="49" charset="-122"/>
                  <a:ea typeface="楷体" panose="02010609060101010101" pitchFamily="49" charset="-122"/>
                </a:endParaRPr>
              </a:p>
            </p:txBody>
          </p:sp>
        </mc:Choice>
        <mc:Fallback>
          <p:sp>
            <p:nvSpPr>
              <p:cNvPr id="11" name="标题 1"/>
              <p:cNvSpPr txBox="1">
                <a:spLocks noRot="1" noChangeAspect="1" noMove="1" noResize="1" noEditPoints="1" noAdjustHandles="1" noChangeArrowheads="1" noChangeShapeType="1" noTextEdit="1"/>
              </p:cNvSpPr>
              <p:nvPr/>
            </p:nvSpPr>
            <p:spPr>
              <a:xfrm>
                <a:off x="3504270" y="2684227"/>
                <a:ext cx="2253260" cy="670346"/>
              </a:xfrm>
              <a:prstGeom prst="rect">
                <a:avLst/>
              </a:prstGeom>
              <a:blipFill rotWithShape="1">
                <a:blip r:embed="rId4"/>
                <a:stretch>
                  <a:fillRect l="-15" t="-12" r="28" b="7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标题 1"/>
              <p:cNvSpPr txBox="1"/>
              <p:nvPr/>
            </p:nvSpPr>
            <p:spPr>
              <a:xfrm>
                <a:off x="5584438" y="2673595"/>
                <a:ext cx="2719589" cy="67034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14:m>
                  <m:oMathPara xmlns:m="http://schemas.openxmlformats.org/officeDocument/2006/math">
                    <m:oMathParaPr>
                      <m:jc m:val="centerGroup"/>
                    </m:oMathParaPr>
                    <m:oMath xmlns:m="http://schemas.openxmlformats.org/officeDocument/2006/math">
                      <m:r>
                        <a:rPr lang="en-US" altLang="zh-CN" sz="3000" b="0" i="1" smtClean="0">
                          <a:latin typeface="Cambria Math" panose="02040503050406030204" pitchFamily="18" charset="0"/>
                          <a:ea typeface="Cambria Math" panose="02040503050406030204" pitchFamily="18" charset="0"/>
                        </a:rPr>
                        <m:t>∴</m:t>
                      </m:r>
                      <m:sSup>
                        <m:sSupPr>
                          <m:ctrlPr>
                            <a:rPr lang="en-US" altLang="zh-CN" sz="3000" b="0" i="1" smtClean="0">
                              <a:latin typeface="Cambria Math" panose="02040503050406030204" pitchFamily="18" charset="0"/>
                              <a:ea typeface="Cambria Math" panose="02040503050406030204" pitchFamily="18" charset="0"/>
                            </a:rPr>
                          </m:ctrlPr>
                        </m:sSupPr>
                        <m:e>
                          <m:r>
                            <a:rPr lang="en-US" altLang="zh-CN" sz="3000" b="0" i="1" smtClean="0">
                              <a:latin typeface="Cambria Math" panose="02040503050406030204" pitchFamily="18" charset="0"/>
                              <a:ea typeface="Cambria Math" panose="02040503050406030204" pitchFamily="18" charset="0"/>
                            </a:rPr>
                            <m:t>𝑓</m:t>
                          </m:r>
                        </m:e>
                        <m:sup>
                          <m:r>
                            <a:rPr lang="en-US" altLang="zh-CN" sz="3000" b="0" i="1" smtClean="0">
                              <a:latin typeface="Cambria Math" panose="02040503050406030204" pitchFamily="18" charset="0"/>
                              <a:ea typeface="Cambria Math" panose="02040503050406030204" pitchFamily="18" charset="0"/>
                            </a:rPr>
                            <m:t>′</m:t>
                          </m:r>
                        </m:sup>
                      </m:sSup>
                      <m:d>
                        <m:dPr>
                          <m:ctrlPr>
                            <a:rPr lang="en-US" altLang="zh-CN" sz="3000" b="0" i="1" smtClean="0">
                              <a:latin typeface="Cambria Math" panose="02040503050406030204" pitchFamily="18" charset="0"/>
                              <a:ea typeface="Cambria Math" panose="02040503050406030204" pitchFamily="18" charset="0"/>
                            </a:rPr>
                          </m:ctrlPr>
                        </m:dPr>
                        <m:e>
                          <m:r>
                            <a:rPr lang="en-US" altLang="zh-CN" sz="3000" b="0" i="1" smtClean="0">
                              <a:latin typeface="Cambria Math" panose="02040503050406030204" pitchFamily="18" charset="0"/>
                              <a:ea typeface="Cambria Math" panose="02040503050406030204" pitchFamily="18" charset="0"/>
                            </a:rPr>
                            <m:t>3</m:t>
                          </m:r>
                          <m:r>
                            <a:rPr lang="en-US" altLang="zh-CN" sz="3000" b="0" i="1" smtClean="0">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𝑖</m:t>
                          </m:r>
                        </m:e>
                      </m:d>
                      <m:r>
                        <a:rPr lang="en-US" altLang="zh-CN" sz="3000" b="0" i="1" smtClean="0">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0</m:t>
                      </m:r>
                    </m:oMath>
                  </m:oMathPara>
                </a14:m>
                <a:endParaRPr lang="en-US" altLang="zh-CN" sz="3000" dirty="0">
                  <a:latin typeface="楷体" panose="02010609060101010101" pitchFamily="49" charset="-122"/>
                  <a:ea typeface="楷体" panose="02010609060101010101" pitchFamily="49" charset="-122"/>
                </a:endParaRPr>
              </a:p>
            </p:txBody>
          </p:sp>
        </mc:Choice>
        <mc:Fallback>
          <p:sp>
            <p:nvSpPr>
              <p:cNvPr id="12" name="标题 1"/>
              <p:cNvSpPr txBox="1">
                <a:spLocks noRot="1" noChangeAspect="1" noMove="1" noResize="1" noEditPoints="1" noAdjustHandles="1" noChangeArrowheads="1" noChangeShapeType="1" noTextEdit="1"/>
              </p:cNvSpPr>
              <p:nvPr/>
            </p:nvSpPr>
            <p:spPr>
              <a:xfrm>
                <a:off x="5584438" y="2673595"/>
                <a:ext cx="2719589" cy="670346"/>
              </a:xfrm>
              <a:prstGeom prst="rect">
                <a:avLst/>
              </a:prstGeom>
              <a:blipFill rotWithShape="1">
                <a:blip r:embed="rId5"/>
                <a:stretch>
                  <a:fillRect l="-9" t="-37" r="5" b="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标题 1"/>
              <p:cNvSpPr txBox="1"/>
              <p:nvPr/>
            </p:nvSpPr>
            <p:spPr>
              <a:xfrm>
                <a:off x="1022766" y="3172123"/>
                <a:ext cx="5266392" cy="968552"/>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000" dirty="0">
                    <a:latin typeface="楷体" panose="02010609060101010101" pitchFamily="49" charset="-122"/>
                    <a:ea typeface="楷体" panose="02010609060101010101" pitchFamily="49" charset="-122"/>
                  </a:rPr>
                  <a:t>当</a:t>
                </a:r>
                <a14:m>
                  <m:oMath xmlns:m="http://schemas.openxmlformats.org/officeDocument/2006/math">
                    <m:d>
                      <m:dPr>
                        <m:begChr m:val="|"/>
                        <m:endChr m:val="|"/>
                        <m:ctrlPr>
                          <a:rPr lang="en-US" altLang="zh-CN" sz="3000" i="1" smtClean="0">
                            <a:latin typeface="Cambria Math" panose="02040503050406030204" pitchFamily="18" charset="0"/>
                            <a:ea typeface="楷体" panose="02010609060101010101" pitchFamily="49" charset="-122"/>
                          </a:rPr>
                        </m:ctrlPr>
                      </m:dPr>
                      <m:e>
                        <m:r>
                          <a:rPr lang="en-US" altLang="zh-CN" sz="3000" b="0" i="1" smtClean="0">
                            <a:latin typeface="Cambria Math" panose="02040503050406030204" pitchFamily="18" charset="0"/>
                            <a:ea typeface="楷体" panose="02010609060101010101" pitchFamily="49" charset="-122"/>
                          </a:rPr>
                          <m:t>𝑧</m:t>
                        </m:r>
                      </m:e>
                    </m:d>
                    <m:r>
                      <a:rPr lang="en-US" altLang="zh-CN" sz="3000" b="0" i="1" smtClean="0">
                        <a:latin typeface="Cambria Math" panose="02040503050406030204" pitchFamily="18" charset="0"/>
                        <a:ea typeface="楷体" panose="02010609060101010101" pitchFamily="49" charset="-122"/>
                      </a:rPr>
                      <m:t>&lt;</m:t>
                    </m:r>
                    <m:r>
                      <a:rPr lang="en-US" altLang="zh-CN" sz="3000" b="0" i="1" smtClean="0">
                        <a:latin typeface="Cambria Math" panose="02040503050406030204" pitchFamily="18" charset="0"/>
                        <a:ea typeface="楷体" panose="02010609060101010101" pitchFamily="49" charset="-122"/>
                      </a:rPr>
                      <m:t>3</m:t>
                    </m:r>
                  </m:oMath>
                </a14:m>
                <a:r>
                  <a:rPr lang="zh-CN" altLang="en-US" sz="3000" dirty="0">
                    <a:latin typeface="楷体" panose="02010609060101010101" pitchFamily="49" charset="-122"/>
                    <a:ea typeface="楷体" panose="02010609060101010101" pitchFamily="49" charset="-122"/>
                  </a:rPr>
                  <a:t>时，由高阶导数公式</a:t>
                </a:r>
                <a:endParaRPr lang="en-US" altLang="zh-CN" sz="3000" dirty="0">
                  <a:latin typeface="楷体" panose="02010609060101010101" pitchFamily="49" charset="-122"/>
                  <a:ea typeface="楷体" panose="02010609060101010101" pitchFamily="49" charset="-122"/>
                </a:endParaRPr>
              </a:p>
            </p:txBody>
          </p:sp>
        </mc:Choice>
        <mc:Fallback>
          <p:sp>
            <p:nvSpPr>
              <p:cNvPr id="13" name="标题 1"/>
              <p:cNvSpPr txBox="1">
                <a:spLocks noRot="1" noChangeAspect="1" noMove="1" noResize="1" noEditPoints="1" noAdjustHandles="1" noChangeArrowheads="1" noChangeShapeType="1" noTextEdit="1"/>
              </p:cNvSpPr>
              <p:nvPr/>
            </p:nvSpPr>
            <p:spPr>
              <a:xfrm>
                <a:off x="1022766" y="3172123"/>
                <a:ext cx="5266392" cy="968552"/>
              </a:xfrm>
              <a:prstGeom prst="rect">
                <a:avLst/>
              </a:prstGeom>
              <a:blipFill rotWithShape="1">
                <a:blip r:embed="rId6"/>
                <a:stretch>
                  <a:fillRect l="-8" t="-31" r="2" b="4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标题 1"/>
              <p:cNvSpPr txBox="1"/>
              <p:nvPr/>
            </p:nvSpPr>
            <p:spPr>
              <a:xfrm>
                <a:off x="1575793" y="4037968"/>
                <a:ext cx="5553337" cy="67034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14:m>
                  <m:oMathPara xmlns:m="http://schemas.openxmlformats.org/officeDocument/2006/math">
                    <m:oMathParaPr>
                      <m:jc m:val="centerGroup"/>
                    </m:oMathParaPr>
                    <m:oMath xmlns:m="http://schemas.openxmlformats.org/officeDocument/2006/math">
                      <m:r>
                        <a:rPr lang="en-US" altLang="zh-CN" sz="3000" b="0" i="1" smtClean="0">
                          <a:latin typeface="Cambria Math" panose="02040503050406030204" pitchFamily="18" charset="0"/>
                          <a:ea typeface="Cambria Math" panose="02040503050406030204" pitchFamily="18" charset="0"/>
                        </a:rPr>
                        <m:t>𝑓</m:t>
                      </m:r>
                      <m:d>
                        <m:dPr>
                          <m:ctrlPr>
                            <a:rPr lang="en-US" altLang="zh-CN" sz="3000" b="0" i="1" smtClean="0">
                              <a:latin typeface="Cambria Math" panose="02040503050406030204" pitchFamily="18" charset="0"/>
                              <a:ea typeface="Cambria Math" panose="02040503050406030204" pitchFamily="18" charset="0"/>
                            </a:rPr>
                          </m:ctrlPr>
                        </m:dPr>
                        <m:e>
                          <m:r>
                            <a:rPr lang="en-US" altLang="zh-CN" sz="3000" b="0" i="1" smtClean="0">
                              <a:latin typeface="Cambria Math" panose="02040503050406030204" pitchFamily="18" charset="0"/>
                              <a:ea typeface="Cambria Math" panose="02040503050406030204" pitchFamily="18" charset="0"/>
                            </a:rPr>
                            <m:t>𝑧</m:t>
                          </m:r>
                        </m:e>
                      </m:d>
                      <m:r>
                        <a:rPr lang="en-US" altLang="zh-CN" sz="3000" b="0" i="1" smtClean="0">
                          <a:latin typeface="Cambria Math" panose="02040503050406030204" pitchFamily="18" charset="0"/>
                          <a:ea typeface="Cambria Math" panose="02040503050406030204" pitchFamily="18" charset="0"/>
                        </a:rPr>
                        <m:t>=</m:t>
                      </m:r>
                      <m:f>
                        <m:fPr>
                          <m:ctrlPr>
                            <a:rPr lang="en-US" altLang="zh-CN" sz="3000" b="0" i="1" smtClean="0">
                              <a:latin typeface="Cambria Math" panose="02040503050406030204" pitchFamily="18" charset="0"/>
                              <a:ea typeface="Cambria Math" panose="02040503050406030204" pitchFamily="18" charset="0"/>
                            </a:rPr>
                          </m:ctrlPr>
                        </m:fPr>
                        <m:num>
                          <m:r>
                            <a:rPr lang="en-US" altLang="zh-CN" sz="3000" i="1">
                              <a:latin typeface="Cambria Math" panose="02040503050406030204" pitchFamily="18" charset="0"/>
                              <a:ea typeface="Cambria Math" panose="02040503050406030204" pitchFamily="18" charset="0"/>
                            </a:rPr>
                            <m:t>2</m:t>
                          </m:r>
                          <m:r>
                            <a:rPr lang="zh-CN" altLang="en-US" sz="3000" i="1" smtClean="0">
                              <a:latin typeface="Cambria Math" panose="02040503050406030204" pitchFamily="18" charset="0"/>
                              <a:ea typeface="Cambria Math" panose="02040503050406030204" pitchFamily="18" charset="0"/>
                            </a:rPr>
                            <m:t>𝜋</m:t>
                          </m:r>
                          <m:r>
                            <a:rPr lang="en-US" altLang="zh-CN" sz="3000" b="0" i="1" smtClean="0">
                              <a:latin typeface="Cambria Math" panose="02040503050406030204" pitchFamily="18" charset="0"/>
                              <a:ea typeface="Cambria Math" panose="02040503050406030204" pitchFamily="18" charset="0"/>
                            </a:rPr>
                            <m:t>𝑖</m:t>
                          </m:r>
                        </m:num>
                        <m:den>
                          <m:r>
                            <a:rPr lang="en-US" altLang="zh-CN" sz="3000" b="0" i="1" smtClean="0">
                              <a:latin typeface="Cambria Math" panose="02040503050406030204" pitchFamily="18" charset="0"/>
                              <a:ea typeface="Cambria Math" panose="02040503050406030204" pitchFamily="18" charset="0"/>
                            </a:rPr>
                            <m:t>1</m:t>
                          </m:r>
                        </m:den>
                      </m:f>
                      <m:r>
                        <a:rPr lang="en-US" altLang="zh-CN" sz="3000" b="0" i="1" smtClean="0">
                          <a:latin typeface="Cambria Math" panose="02040503050406030204" pitchFamily="18" charset="0"/>
                          <a:ea typeface="Cambria Math" panose="02040503050406030204" pitchFamily="18" charset="0"/>
                        </a:rPr>
                        <m:t>(</m:t>
                      </m:r>
                      <m:r>
                        <a:rPr lang="en-US" altLang="zh-CN" sz="3000" i="1">
                          <a:latin typeface="Cambria Math" panose="02040503050406030204" pitchFamily="18" charset="0"/>
                          <a:ea typeface="楷体" panose="02010609060101010101" pitchFamily="49" charset="-122"/>
                        </a:rPr>
                        <m:t>2</m:t>
                      </m:r>
                      <m:sSup>
                        <m:sSupPr>
                          <m:ctrlPr>
                            <a:rPr lang="en-US" altLang="zh-CN" sz="3000" i="1">
                              <a:latin typeface="Cambria Math" panose="02040503050406030204" pitchFamily="18" charset="0"/>
                              <a:ea typeface="楷体" panose="02010609060101010101" pitchFamily="49" charset="-122"/>
                            </a:rPr>
                          </m:ctrlPr>
                        </m:sSupPr>
                        <m:e>
                          <m:r>
                            <a:rPr lang="en-US" altLang="zh-CN" sz="3000" i="1">
                              <a:latin typeface="Cambria Math" panose="02040503050406030204" pitchFamily="18" charset="0"/>
                              <a:ea typeface="楷体" panose="02010609060101010101" pitchFamily="49" charset="-122"/>
                            </a:rPr>
                            <m:t>𝑡</m:t>
                          </m:r>
                        </m:e>
                        <m:sup>
                          <m:r>
                            <a:rPr lang="en-US" altLang="zh-CN" sz="3000" i="1">
                              <a:latin typeface="Cambria Math" panose="02040503050406030204" pitchFamily="18" charset="0"/>
                              <a:ea typeface="楷体" panose="02010609060101010101" pitchFamily="49" charset="-122"/>
                            </a:rPr>
                            <m:t>3</m:t>
                          </m:r>
                        </m:sup>
                      </m:sSup>
                      <m:r>
                        <a:rPr lang="en-US" altLang="zh-CN" sz="3000" i="1">
                          <a:latin typeface="Cambria Math" panose="02040503050406030204" pitchFamily="18" charset="0"/>
                          <a:ea typeface="楷体" panose="02010609060101010101" pitchFamily="49" charset="-122"/>
                        </a:rPr>
                        <m:t>+</m:t>
                      </m:r>
                      <m:r>
                        <a:rPr lang="en-US" altLang="zh-CN" sz="3000" i="1">
                          <a:latin typeface="Cambria Math" panose="02040503050406030204" pitchFamily="18" charset="0"/>
                          <a:ea typeface="楷体" panose="02010609060101010101" pitchFamily="49" charset="-122"/>
                        </a:rPr>
                        <m:t>7</m:t>
                      </m:r>
                      <m:sSup>
                        <m:sSupPr>
                          <m:ctrlPr>
                            <a:rPr lang="en-US" altLang="zh-CN" sz="3000" i="1">
                              <a:latin typeface="Cambria Math" panose="02040503050406030204" pitchFamily="18" charset="0"/>
                              <a:ea typeface="楷体" panose="02010609060101010101" pitchFamily="49" charset="-122"/>
                            </a:rPr>
                          </m:ctrlPr>
                        </m:sSupPr>
                        <m:e>
                          <m:r>
                            <a:rPr lang="en-US" altLang="zh-CN" sz="3000" i="1">
                              <a:latin typeface="Cambria Math" panose="02040503050406030204" pitchFamily="18" charset="0"/>
                              <a:ea typeface="楷体" panose="02010609060101010101" pitchFamily="49" charset="-122"/>
                            </a:rPr>
                            <m:t>𝑡</m:t>
                          </m:r>
                        </m:e>
                        <m:sup>
                          <m:r>
                            <a:rPr lang="en-US" altLang="zh-CN" sz="3000" i="1">
                              <a:latin typeface="Cambria Math" panose="02040503050406030204" pitchFamily="18" charset="0"/>
                              <a:ea typeface="楷体" panose="02010609060101010101" pitchFamily="49" charset="-122"/>
                            </a:rPr>
                            <m:t>2</m:t>
                          </m:r>
                        </m:sup>
                      </m:sSup>
                      <m:r>
                        <a:rPr lang="en-US" altLang="zh-CN" sz="3000" i="1">
                          <a:latin typeface="Cambria Math" panose="02040503050406030204" pitchFamily="18" charset="0"/>
                          <a:ea typeface="楷体" panose="02010609060101010101" pitchFamily="49" charset="-122"/>
                        </a:rPr>
                        <m:t>+</m:t>
                      </m:r>
                      <m:r>
                        <a:rPr lang="en-US" altLang="zh-CN" sz="3000" i="1">
                          <a:latin typeface="Cambria Math" panose="02040503050406030204" pitchFamily="18" charset="0"/>
                          <a:ea typeface="楷体" panose="02010609060101010101" pitchFamily="49" charset="-122"/>
                        </a:rPr>
                        <m:t>1</m:t>
                      </m:r>
                      <m:sSup>
                        <m:sSupPr>
                          <m:ctrlPr>
                            <a:rPr lang="en-US" altLang="zh-CN" sz="3000" i="1" smtClean="0">
                              <a:latin typeface="Cambria Math" panose="02040503050406030204" pitchFamily="18" charset="0"/>
                              <a:ea typeface="楷体" panose="02010609060101010101" pitchFamily="49" charset="-122"/>
                            </a:rPr>
                          </m:ctrlPr>
                        </m:sSupPr>
                        <m:e>
                          <m:r>
                            <a:rPr lang="en-US" altLang="zh-CN" sz="3000" b="0" i="1" smtClean="0">
                              <a:latin typeface="Cambria Math" panose="02040503050406030204" pitchFamily="18" charset="0"/>
                              <a:ea typeface="楷体" panose="02010609060101010101" pitchFamily="49" charset="-122"/>
                            </a:rPr>
                            <m:t>)</m:t>
                          </m:r>
                        </m:e>
                        <m:sup>
                          <m:r>
                            <a:rPr lang="en-US" altLang="zh-CN" sz="3000" b="0" i="1" smtClean="0">
                              <a:latin typeface="Cambria Math" panose="02040503050406030204" pitchFamily="18" charset="0"/>
                              <a:ea typeface="楷体" panose="02010609060101010101" pitchFamily="49" charset="-122"/>
                            </a:rPr>
                            <m:t>′</m:t>
                          </m:r>
                        </m:sup>
                      </m:sSup>
                      <m:sSub>
                        <m:sSubPr>
                          <m:ctrlPr>
                            <a:rPr lang="en-US" altLang="zh-CN" sz="3000" i="1" smtClean="0">
                              <a:latin typeface="Cambria Math" panose="02040503050406030204" pitchFamily="18" charset="0"/>
                              <a:ea typeface="楷体" panose="02010609060101010101" pitchFamily="49" charset="-122"/>
                            </a:rPr>
                          </m:ctrlPr>
                        </m:sSubPr>
                        <m:e>
                          <m:r>
                            <a:rPr lang="en-US" altLang="zh-CN" sz="3000" b="0" i="1" smtClean="0">
                              <a:latin typeface="Cambria Math" panose="02040503050406030204" pitchFamily="18" charset="0"/>
                              <a:ea typeface="楷体" panose="02010609060101010101" pitchFamily="49" charset="-122"/>
                            </a:rPr>
                            <m:t>|</m:t>
                          </m:r>
                        </m:e>
                        <m:sub>
                          <m:r>
                            <a:rPr lang="en-US" altLang="zh-CN" sz="3000" b="0" i="1" smtClean="0">
                              <a:latin typeface="Cambria Math" panose="02040503050406030204" pitchFamily="18" charset="0"/>
                              <a:ea typeface="楷体" panose="02010609060101010101" pitchFamily="49" charset="-122"/>
                            </a:rPr>
                            <m:t>𝑡</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𝑧</m:t>
                          </m:r>
                        </m:sub>
                      </m:sSub>
                    </m:oMath>
                  </m:oMathPara>
                </a14:m>
                <a:endParaRPr lang="en-US" altLang="zh-CN" sz="3000" dirty="0">
                  <a:latin typeface="楷体" panose="02010609060101010101" pitchFamily="49" charset="-122"/>
                  <a:ea typeface="楷体" panose="02010609060101010101" pitchFamily="49" charset="-122"/>
                </a:endParaRPr>
              </a:p>
            </p:txBody>
          </p:sp>
        </mc:Choice>
        <mc:Fallback>
          <p:sp>
            <p:nvSpPr>
              <p:cNvPr id="14" name="标题 1"/>
              <p:cNvSpPr txBox="1">
                <a:spLocks noRot="1" noChangeAspect="1" noMove="1" noResize="1" noEditPoints="1" noAdjustHandles="1" noChangeArrowheads="1" noChangeShapeType="1" noTextEdit="1"/>
              </p:cNvSpPr>
              <p:nvPr/>
            </p:nvSpPr>
            <p:spPr>
              <a:xfrm>
                <a:off x="1575793" y="4037968"/>
                <a:ext cx="5553337" cy="670346"/>
              </a:xfrm>
              <a:prstGeom prst="rect">
                <a:avLst/>
              </a:prstGeom>
              <a:blipFill rotWithShape="1">
                <a:blip r:embed="rId7"/>
                <a:stretch>
                  <a:fillRect l="-6" t="-13357" r="11" b="-1338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标题 1"/>
              <p:cNvSpPr txBox="1"/>
              <p:nvPr/>
            </p:nvSpPr>
            <p:spPr>
              <a:xfrm>
                <a:off x="2323144" y="4769842"/>
                <a:ext cx="3534923" cy="67034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14:m>
                  <m:oMathPara xmlns:m="http://schemas.openxmlformats.org/officeDocument/2006/math">
                    <m:oMathParaPr>
                      <m:jc m:val="centerGroup"/>
                    </m:oMathParaPr>
                    <m:oMath xmlns:m="http://schemas.openxmlformats.org/officeDocument/2006/math">
                      <m:r>
                        <a:rPr lang="en-US" altLang="zh-CN" sz="3000" b="0" i="1" smtClean="0">
                          <a:latin typeface="Cambria Math" panose="02040503050406030204" pitchFamily="18" charset="0"/>
                          <a:ea typeface="Cambria Math" panose="02040503050406030204" pitchFamily="18" charset="0"/>
                        </a:rPr>
                        <m:t>=</m:t>
                      </m:r>
                      <m:r>
                        <a:rPr lang="en-US" altLang="zh-CN" sz="3000" i="1">
                          <a:latin typeface="Cambria Math" panose="02040503050406030204" pitchFamily="18" charset="0"/>
                          <a:ea typeface="Cambria Math" panose="02040503050406030204" pitchFamily="18" charset="0"/>
                        </a:rPr>
                        <m:t>2</m:t>
                      </m:r>
                      <m:r>
                        <a:rPr lang="zh-CN" altLang="en-US" sz="3000" i="1">
                          <a:latin typeface="Cambria Math" panose="02040503050406030204" pitchFamily="18" charset="0"/>
                          <a:ea typeface="Cambria Math" panose="02040503050406030204" pitchFamily="18" charset="0"/>
                        </a:rPr>
                        <m:t>𝜋</m:t>
                      </m:r>
                      <m:r>
                        <a:rPr lang="en-US" altLang="zh-CN" sz="3000" i="1">
                          <a:latin typeface="Cambria Math" panose="02040503050406030204" pitchFamily="18" charset="0"/>
                          <a:ea typeface="Cambria Math" panose="02040503050406030204" pitchFamily="18" charset="0"/>
                        </a:rPr>
                        <m:t>𝑖</m:t>
                      </m:r>
                      <m:r>
                        <a:rPr lang="en-US" altLang="zh-CN" sz="3000" b="0" i="1" smtClean="0">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楷体" panose="02010609060101010101" pitchFamily="49" charset="-122"/>
                        </a:rPr>
                        <m:t>6</m:t>
                      </m:r>
                      <m:sSup>
                        <m:sSupPr>
                          <m:ctrlPr>
                            <a:rPr lang="en-US" altLang="zh-CN" sz="3000" i="1">
                              <a:latin typeface="Cambria Math" panose="02040503050406030204" pitchFamily="18" charset="0"/>
                              <a:ea typeface="楷体" panose="02010609060101010101" pitchFamily="49" charset="-122"/>
                            </a:rPr>
                          </m:ctrlPr>
                        </m:sSupPr>
                        <m:e>
                          <m:r>
                            <a:rPr lang="en-US" altLang="zh-CN" sz="3000" b="0" i="1" smtClean="0">
                              <a:latin typeface="Cambria Math" panose="02040503050406030204" pitchFamily="18" charset="0"/>
                              <a:ea typeface="楷体" panose="02010609060101010101" pitchFamily="49" charset="-122"/>
                            </a:rPr>
                            <m:t>𝑧</m:t>
                          </m:r>
                        </m:e>
                        <m:sup>
                          <m:r>
                            <a:rPr lang="en-US" altLang="zh-CN" sz="3000" i="1">
                              <a:latin typeface="Cambria Math" panose="02040503050406030204" pitchFamily="18" charset="0"/>
                              <a:ea typeface="楷体" panose="02010609060101010101" pitchFamily="49" charset="-122"/>
                            </a:rPr>
                            <m:t>2</m:t>
                          </m:r>
                        </m:sup>
                      </m:sSup>
                      <m:r>
                        <a:rPr lang="en-US" altLang="zh-CN" sz="3000" i="1">
                          <a:latin typeface="Cambria Math" panose="02040503050406030204" pitchFamily="18" charset="0"/>
                          <a:ea typeface="楷体" panose="02010609060101010101" pitchFamily="49" charset="-122"/>
                        </a:rPr>
                        <m:t>+</m:t>
                      </m:r>
                      <m:r>
                        <a:rPr lang="en-US" altLang="zh-CN" sz="3000" i="1">
                          <a:latin typeface="Cambria Math" panose="02040503050406030204" pitchFamily="18" charset="0"/>
                          <a:ea typeface="楷体" panose="02010609060101010101" pitchFamily="49" charset="-122"/>
                        </a:rPr>
                        <m:t>1</m:t>
                      </m:r>
                      <m:r>
                        <a:rPr lang="en-US" altLang="zh-CN" sz="3000" b="0" i="1" smtClean="0">
                          <a:latin typeface="Cambria Math" panose="02040503050406030204" pitchFamily="18" charset="0"/>
                          <a:ea typeface="楷体" panose="02010609060101010101" pitchFamily="49" charset="-122"/>
                        </a:rPr>
                        <m:t>4</m:t>
                      </m:r>
                      <m:r>
                        <a:rPr lang="en-US" altLang="zh-CN" sz="3000" b="0" i="1" smtClean="0">
                          <a:latin typeface="Cambria Math" panose="02040503050406030204" pitchFamily="18" charset="0"/>
                          <a:ea typeface="楷体" panose="02010609060101010101" pitchFamily="49" charset="-122"/>
                        </a:rPr>
                        <m:t>𝑧</m:t>
                      </m:r>
                      <m:r>
                        <a:rPr lang="en-US" altLang="zh-CN" sz="3000" b="0" i="1" smtClean="0">
                          <a:latin typeface="Cambria Math" panose="02040503050406030204" pitchFamily="18" charset="0"/>
                          <a:ea typeface="楷体" panose="02010609060101010101" pitchFamily="49" charset="-122"/>
                        </a:rPr>
                        <m:t>)</m:t>
                      </m:r>
                    </m:oMath>
                  </m:oMathPara>
                </a14:m>
                <a:endParaRPr lang="en-US" altLang="zh-CN" sz="3000" dirty="0">
                  <a:latin typeface="楷体" panose="02010609060101010101" pitchFamily="49" charset="-122"/>
                  <a:ea typeface="楷体" panose="02010609060101010101" pitchFamily="49" charset="-122"/>
                </a:endParaRPr>
              </a:p>
            </p:txBody>
          </p:sp>
        </mc:Choice>
        <mc:Fallback>
          <p:sp>
            <p:nvSpPr>
              <p:cNvPr id="15" name="标题 1"/>
              <p:cNvSpPr txBox="1">
                <a:spLocks noRot="1" noChangeAspect="1" noMove="1" noResize="1" noEditPoints="1" noAdjustHandles="1" noChangeArrowheads="1" noChangeShapeType="1" noTextEdit="1"/>
              </p:cNvSpPr>
              <p:nvPr/>
            </p:nvSpPr>
            <p:spPr>
              <a:xfrm>
                <a:off x="2323144" y="4769842"/>
                <a:ext cx="3534923" cy="670346"/>
              </a:xfrm>
              <a:prstGeom prst="rect">
                <a:avLst/>
              </a:prstGeom>
              <a:blipFill rotWithShape="1">
                <a:blip r:embed="rId8"/>
                <a:stretch>
                  <a:fillRect l="-9" t="-53" r="5" b="2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标题 1"/>
              <p:cNvSpPr txBox="1"/>
              <p:nvPr/>
            </p:nvSpPr>
            <p:spPr>
              <a:xfrm>
                <a:off x="1526546" y="5402341"/>
                <a:ext cx="6921021" cy="67034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14:m>
                  <m:oMathPara xmlns:m="http://schemas.openxmlformats.org/officeDocument/2006/math">
                    <m:oMathParaPr>
                      <m:jc m:val="centerGroup"/>
                    </m:oMathParaPr>
                    <m:oMath xmlns:m="http://schemas.openxmlformats.org/officeDocument/2006/math">
                      <m:r>
                        <a:rPr lang="en-US" altLang="zh-CN" sz="3000" b="0" i="1" smtClean="0">
                          <a:latin typeface="Cambria Math" panose="02040503050406030204" pitchFamily="18" charset="0"/>
                          <a:ea typeface="Cambria Math" panose="02040503050406030204" pitchFamily="18" charset="0"/>
                        </a:rPr>
                        <m:t>∴</m:t>
                      </m:r>
                      <m:sSup>
                        <m:sSupPr>
                          <m:ctrlPr>
                            <a:rPr lang="en-US" altLang="zh-CN" sz="3000" b="0" i="1" smtClean="0">
                              <a:latin typeface="Cambria Math" panose="02040503050406030204" pitchFamily="18" charset="0"/>
                              <a:ea typeface="Cambria Math" panose="02040503050406030204" pitchFamily="18" charset="0"/>
                            </a:rPr>
                          </m:ctrlPr>
                        </m:sSupPr>
                        <m:e>
                          <m:r>
                            <a:rPr lang="en-US" altLang="zh-CN" sz="3000" b="0" i="1" smtClean="0">
                              <a:latin typeface="Cambria Math" panose="02040503050406030204" pitchFamily="18" charset="0"/>
                              <a:ea typeface="Cambria Math" panose="02040503050406030204" pitchFamily="18" charset="0"/>
                            </a:rPr>
                            <m:t>𝑓</m:t>
                          </m:r>
                        </m:e>
                        <m:sup>
                          <m:r>
                            <a:rPr lang="en-US" altLang="zh-CN" sz="3000" b="0" i="1" smtClean="0">
                              <a:latin typeface="Cambria Math" panose="02040503050406030204" pitchFamily="18" charset="0"/>
                              <a:ea typeface="Cambria Math" panose="02040503050406030204" pitchFamily="18" charset="0"/>
                            </a:rPr>
                            <m:t>′</m:t>
                          </m:r>
                        </m:sup>
                      </m:sSup>
                      <m:d>
                        <m:dPr>
                          <m:ctrlPr>
                            <a:rPr lang="en-US" altLang="zh-CN" sz="3000" b="0" i="1" smtClean="0">
                              <a:latin typeface="Cambria Math" panose="02040503050406030204" pitchFamily="18" charset="0"/>
                              <a:ea typeface="Cambria Math" panose="02040503050406030204" pitchFamily="18" charset="0"/>
                            </a:rPr>
                          </m:ctrlPr>
                        </m:dPr>
                        <m:e>
                          <m:r>
                            <a:rPr lang="en-US" altLang="zh-CN" sz="3000" b="0" i="1" smtClean="0">
                              <a:latin typeface="Cambria Math" panose="02040503050406030204" pitchFamily="18" charset="0"/>
                              <a:ea typeface="Cambria Math" panose="02040503050406030204" pitchFamily="18" charset="0"/>
                            </a:rPr>
                            <m:t>1</m:t>
                          </m:r>
                          <m:r>
                            <a:rPr lang="en-US" altLang="zh-CN" sz="3000" b="0" i="1" smtClean="0">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𝑖</m:t>
                          </m:r>
                        </m:e>
                      </m:d>
                      <m:r>
                        <a:rPr lang="en-US" altLang="zh-CN" sz="3000" b="0" i="1" smtClean="0">
                          <a:latin typeface="Cambria Math" panose="02040503050406030204" pitchFamily="18" charset="0"/>
                          <a:ea typeface="Cambria Math" panose="02040503050406030204" pitchFamily="18" charset="0"/>
                        </a:rPr>
                        <m:t>=</m:t>
                      </m:r>
                      <m:r>
                        <a:rPr lang="en-US" altLang="zh-CN" sz="3000" i="1">
                          <a:latin typeface="Cambria Math" panose="02040503050406030204" pitchFamily="18" charset="0"/>
                          <a:ea typeface="Cambria Math" panose="02040503050406030204" pitchFamily="18" charset="0"/>
                        </a:rPr>
                        <m:t>2</m:t>
                      </m:r>
                      <m:r>
                        <a:rPr lang="zh-CN" altLang="en-US" sz="3000" i="1">
                          <a:latin typeface="Cambria Math" panose="02040503050406030204" pitchFamily="18" charset="0"/>
                          <a:ea typeface="Cambria Math" panose="02040503050406030204" pitchFamily="18" charset="0"/>
                        </a:rPr>
                        <m:t>𝜋</m:t>
                      </m:r>
                      <m:r>
                        <a:rPr lang="en-US" altLang="zh-CN" sz="3000" i="1">
                          <a:latin typeface="Cambria Math" panose="02040503050406030204" pitchFamily="18" charset="0"/>
                          <a:ea typeface="Cambria Math" panose="02040503050406030204" pitchFamily="18" charset="0"/>
                        </a:rPr>
                        <m:t>𝑖</m:t>
                      </m:r>
                      <m:r>
                        <a:rPr lang="en-US" altLang="zh-CN" sz="3000" b="0" i="1" smtClean="0">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12</m:t>
                      </m:r>
                      <m:r>
                        <a:rPr lang="en-US" altLang="zh-CN" sz="3000" b="0" i="1" smtClean="0">
                          <a:latin typeface="Cambria Math" panose="02040503050406030204" pitchFamily="18" charset="0"/>
                          <a:ea typeface="Cambria Math" panose="02040503050406030204" pitchFamily="18" charset="0"/>
                        </a:rPr>
                        <m:t>(</m:t>
                      </m:r>
                      <m:r>
                        <a:rPr lang="en-US" altLang="zh-CN" sz="3000" i="1">
                          <a:latin typeface="Cambria Math" panose="02040503050406030204" pitchFamily="18" charset="0"/>
                          <a:ea typeface="楷体" panose="02010609060101010101" pitchFamily="49" charset="-122"/>
                        </a:rPr>
                        <m:t>1</m:t>
                      </m:r>
                      <m:r>
                        <a:rPr lang="en-US" altLang="zh-CN" sz="3000" i="1">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𝑖</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14</m:t>
                      </m:r>
                      <m:r>
                        <a:rPr lang="en-US" altLang="zh-CN" sz="3000" b="0" i="1" smtClean="0">
                          <a:latin typeface="Cambria Math" panose="02040503050406030204" pitchFamily="18" charset="0"/>
                          <a:ea typeface="楷体" panose="02010609060101010101" pitchFamily="49" charset="-122"/>
                        </a:rPr>
                        <m:t>]</m:t>
                      </m:r>
                    </m:oMath>
                  </m:oMathPara>
                </a14:m>
                <a:endParaRPr lang="en-US" altLang="zh-CN" sz="3000" dirty="0">
                  <a:latin typeface="楷体" panose="02010609060101010101" pitchFamily="49" charset="-122"/>
                  <a:ea typeface="楷体" panose="02010609060101010101" pitchFamily="49" charset="-122"/>
                </a:endParaRPr>
              </a:p>
            </p:txBody>
          </p:sp>
        </mc:Choice>
        <mc:Fallback>
          <p:sp>
            <p:nvSpPr>
              <p:cNvPr id="16" name="标题 1"/>
              <p:cNvSpPr txBox="1">
                <a:spLocks noRot="1" noChangeAspect="1" noMove="1" noResize="1" noEditPoints="1" noAdjustHandles="1" noChangeArrowheads="1" noChangeShapeType="1" noTextEdit="1"/>
              </p:cNvSpPr>
              <p:nvPr/>
            </p:nvSpPr>
            <p:spPr>
              <a:xfrm>
                <a:off x="1526546" y="5402341"/>
                <a:ext cx="6921021" cy="670346"/>
              </a:xfrm>
              <a:prstGeom prst="rect">
                <a:avLst/>
              </a:prstGeom>
              <a:blipFill rotWithShape="1">
                <a:blip r:embed="rId9"/>
                <a:stretch>
                  <a:fillRect t="-59" r="2" b="2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标题 1"/>
              <p:cNvSpPr txBox="1"/>
              <p:nvPr/>
            </p:nvSpPr>
            <p:spPr>
              <a:xfrm>
                <a:off x="3363835" y="6031508"/>
                <a:ext cx="3031649" cy="67034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14:m>
                  <m:oMathPara xmlns:m="http://schemas.openxmlformats.org/officeDocument/2006/math">
                    <m:oMathParaPr>
                      <m:jc m:val="centerGroup"/>
                    </m:oMathParaPr>
                    <m:oMath xmlns:m="http://schemas.openxmlformats.org/officeDocument/2006/math">
                      <m:r>
                        <a:rPr lang="en-US" altLang="zh-CN" sz="3000" b="0" i="1" smtClean="0">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2</m:t>
                      </m:r>
                      <m:r>
                        <a:rPr lang="zh-CN" altLang="en-US" sz="3000" i="1">
                          <a:latin typeface="Cambria Math" panose="02040503050406030204" pitchFamily="18" charset="0"/>
                          <a:ea typeface="Cambria Math" panose="02040503050406030204" pitchFamily="18" charset="0"/>
                        </a:rPr>
                        <m:t>𝜋</m:t>
                      </m:r>
                      <m:r>
                        <a:rPr lang="en-US" altLang="zh-CN" sz="3000" b="0" i="1" smtClean="0">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12</m:t>
                      </m:r>
                      <m:r>
                        <a:rPr lang="en-US" altLang="zh-CN" sz="3000" b="0" i="1" smtClean="0">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26</m:t>
                      </m:r>
                      <m:r>
                        <a:rPr lang="en-US" altLang="zh-CN" sz="3000" b="0" i="1" smtClean="0">
                          <a:latin typeface="Cambria Math" panose="02040503050406030204" pitchFamily="18" charset="0"/>
                          <a:ea typeface="Cambria Math" panose="02040503050406030204" pitchFamily="18" charset="0"/>
                        </a:rPr>
                        <m:t>𝑖</m:t>
                      </m:r>
                      <m:r>
                        <a:rPr lang="en-US" altLang="zh-CN" sz="3000" b="0" i="1" smtClean="0">
                          <a:latin typeface="Cambria Math" panose="02040503050406030204" pitchFamily="18" charset="0"/>
                          <a:ea typeface="楷体" panose="02010609060101010101" pitchFamily="49" charset="-122"/>
                        </a:rPr>
                        <m:t>)</m:t>
                      </m:r>
                    </m:oMath>
                  </m:oMathPara>
                </a14:m>
                <a:endParaRPr lang="en-US" altLang="zh-CN" sz="3000" dirty="0">
                  <a:latin typeface="楷体" panose="02010609060101010101" pitchFamily="49" charset="-122"/>
                  <a:ea typeface="楷体" panose="02010609060101010101" pitchFamily="49" charset="-122"/>
                </a:endParaRPr>
              </a:p>
            </p:txBody>
          </p:sp>
        </mc:Choice>
        <mc:Fallback>
          <p:sp>
            <p:nvSpPr>
              <p:cNvPr id="17" name="标题 1"/>
              <p:cNvSpPr txBox="1">
                <a:spLocks noRot="1" noChangeAspect="1" noMove="1" noResize="1" noEditPoints="1" noAdjustHandles="1" noChangeArrowheads="1" noChangeShapeType="1" noTextEdit="1"/>
              </p:cNvSpPr>
              <p:nvPr/>
            </p:nvSpPr>
            <p:spPr>
              <a:xfrm>
                <a:off x="3363835" y="6031508"/>
                <a:ext cx="3031649" cy="670346"/>
              </a:xfrm>
              <a:prstGeom prst="rect">
                <a:avLst/>
              </a:prstGeom>
              <a:blipFill rotWithShape="1">
                <a:blip r:embed="rId10"/>
                <a:stretch>
                  <a:fillRect l="-8" t="-41" r="13" b="10"/>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P spid="12" grpId="0"/>
      <p:bldP spid="13" grpId="0"/>
      <p:bldP spid="14" grpId="0"/>
      <p:bldP spid="15" grpId="0"/>
      <p:bldP spid="16" grpId="0"/>
      <p:bldP spid="1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标题 1"/>
              <p:cNvSpPr txBox="1"/>
              <p:nvPr/>
            </p:nvSpPr>
            <p:spPr>
              <a:xfrm>
                <a:off x="122035" y="748170"/>
                <a:ext cx="8892023" cy="121506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14:m>
                  <m:oMath xmlns:m="http://schemas.openxmlformats.org/officeDocument/2006/math">
                    <m:r>
                      <a:rPr lang="en-US" altLang="zh-CN" sz="2800" i="1" smtClean="0">
                        <a:latin typeface="Cambria Math" panose="02040503050406030204" pitchFamily="18" charset="0"/>
                        <a:ea typeface="楷体" panose="02010609060101010101" pitchFamily="49" charset="-122"/>
                      </a:rPr>
                      <m:t>𝐸𝑔</m:t>
                    </m:r>
                    <m:r>
                      <a:rPr lang="en-US" altLang="zh-CN" sz="2800" i="1" smtClean="0">
                        <a:latin typeface="Cambria Math" panose="02040503050406030204" pitchFamily="18" charset="0"/>
                        <a:ea typeface="楷体" panose="02010609060101010101" pitchFamily="49" charset="-122"/>
                      </a:rPr>
                      <m:t>:</m:t>
                    </m:r>
                  </m:oMath>
                </a14:m>
                <a:r>
                  <a:rPr lang="zh-CN" altLang="en-US" sz="2800" dirty="0">
                    <a:latin typeface="楷体" panose="02010609060101010101" pitchFamily="49" charset="-122"/>
                    <a:ea typeface="楷体" panose="02010609060101010101" pitchFamily="49" charset="-122"/>
                  </a:rPr>
                  <a:t>设</a:t>
                </a:r>
                <a14:m>
                  <m:oMath xmlns:m="http://schemas.openxmlformats.org/officeDocument/2006/math">
                    <m:r>
                      <a:rPr lang="en-US" altLang="zh-CN" sz="2800" b="0" i="1" smtClean="0">
                        <a:latin typeface="Cambria Math" panose="02040503050406030204" pitchFamily="18" charset="0"/>
                        <a:ea typeface="楷体" panose="02010609060101010101" pitchFamily="49" charset="-122"/>
                      </a:rPr>
                      <m:t>𝑓</m:t>
                    </m:r>
                    <m:d>
                      <m:dPr>
                        <m:ctrlPr>
                          <a:rPr lang="en-US" altLang="zh-CN" sz="2800" b="0" i="1" smtClean="0">
                            <a:latin typeface="Cambria Math" panose="02040503050406030204" pitchFamily="18" charset="0"/>
                            <a:ea typeface="楷体" panose="02010609060101010101" pitchFamily="49" charset="-122"/>
                          </a:rPr>
                        </m:ctrlPr>
                      </m:dPr>
                      <m:e>
                        <m:r>
                          <a:rPr lang="en-US" altLang="zh-CN" sz="2800" b="0" i="1" smtClean="0">
                            <a:latin typeface="Cambria Math" panose="02040503050406030204" pitchFamily="18" charset="0"/>
                            <a:ea typeface="楷体" panose="02010609060101010101" pitchFamily="49" charset="-122"/>
                          </a:rPr>
                          <m:t>𝑧</m:t>
                        </m:r>
                      </m:e>
                    </m:d>
                  </m:oMath>
                </a14:m>
                <a:r>
                  <a:rPr lang="zh-CN" altLang="en-US" sz="2800" dirty="0">
                    <a:latin typeface="楷体" panose="02010609060101010101" pitchFamily="49" charset="-122"/>
                    <a:ea typeface="楷体" panose="02010609060101010101" pitchFamily="49" charset="-122"/>
                  </a:rPr>
                  <a:t>在</a:t>
                </a:r>
                <a14:m>
                  <m:oMath xmlns:m="http://schemas.openxmlformats.org/officeDocument/2006/math">
                    <m:r>
                      <a:rPr lang="en-US" altLang="zh-CN" sz="2800" b="0" i="1" dirty="0" smtClean="0">
                        <a:latin typeface="Cambria Math" panose="02040503050406030204" pitchFamily="18" charset="0"/>
                        <a:ea typeface="楷体" panose="02010609060101010101" pitchFamily="49" charset="-122"/>
                      </a:rPr>
                      <m:t>|</m:t>
                    </m:r>
                    <m:r>
                      <a:rPr lang="en-US" altLang="zh-CN" sz="2800" b="0" i="1" dirty="0" smtClean="0">
                        <a:latin typeface="Cambria Math" panose="02040503050406030204" pitchFamily="18" charset="0"/>
                        <a:ea typeface="楷体" panose="02010609060101010101" pitchFamily="49" charset="-122"/>
                      </a:rPr>
                      <m:t>𝑧</m:t>
                    </m:r>
                    <m:r>
                      <a:rPr lang="en-US" altLang="zh-CN" sz="2800" b="0" i="1" dirty="0" smtClean="0">
                        <a:latin typeface="Cambria Math" panose="02040503050406030204" pitchFamily="18" charset="0"/>
                        <a:ea typeface="楷体" panose="02010609060101010101" pitchFamily="49" charset="-122"/>
                      </a:rPr>
                      <m:t>|≤</m:t>
                    </m:r>
                    <m:r>
                      <a:rPr lang="en-US" altLang="zh-CN" sz="2800" b="0" i="1" dirty="0" smtClean="0">
                        <a:latin typeface="Cambria Math" panose="02040503050406030204" pitchFamily="18" charset="0"/>
                        <a:ea typeface="楷体" panose="02010609060101010101" pitchFamily="49" charset="-122"/>
                      </a:rPr>
                      <m:t>1</m:t>
                    </m:r>
                  </m:oMath>
                </a14:m>
                <a:r>
                  <a:rPr lang="zh-CN" altLang="en-US" sz="2800" dirty="0">
                    <a:latin typeface="楷体" panose="02010609060101010101" pitchFamily="49" charset="-122"/>
                    <a:ea typeface="楷体" panose="02010609060101010101" pitchFamily="49" charset="-122"/>
                  </a:rPr>
                  <a:t>上解析，且在</a:t>
                </a:r>
                <a14:m>
                  <m:oMath xmlns:m="http://schemas.openxmlformats.org/officeDocument/2006/math">
                    <m:r>
                      <a:rPr lang="en-US" altLang="zh-CN" sz="2800" i="1" dirty="0">
                        <a:latin typeface="Cambria Math" panose="02040503050406030204" pitchFamily="18" charset="0"/>
                        <a:ea typeface="楷体" panose="02010609060101010101" pitchFamily="49" charset="-122"/>
                      </a:rPr>
                      <m:t>|</m:t>
                    </m:r>
                    <m:r>
                      <a:rPr lang="en-US" altLang="zh-CN" sz="2800" i="1" dirty="0">
                        <a:latin typeface="Cambria Math" panose="02040503050406030204" pitchFamily="18" charset="0"/>
                        <a:ea typeface="楷体" panose="02010609060101010101" pitchFamily="49" charset="-122"/>
                      </a:rPr>
                      <m:t>𝑧</m:t>
                    </m:r>
                    <m:r>
                      <a:rPr lang="en-US" altLang="zh-CN" sz="2800" i="1" dirty="0">
                        <a:latin typeface="Cambria Math" panose="02040503050406030204" pitchFamily="18" charset="0"/>
                        <a:ea typeface="楷体" panose="02010609060101010101" pitchFamily="49" charset="-122"/>
                      </a:rPr>
                      <m:t>|=</m:t>
                    </m:r>
                  </m:oMath>
                </a14:m>
                <a:r>
                  <a:rPr lang="en-US" altLang="zh-CN" sz="2800" dirty="0">
                    <a:latin typeface="楷体" panose="02010609060101010101" pitchFamily="49" charset="-122"/>
                    <a:ea typeface="楷体" panose="02010609060101010101" pitchFamily="49" charset="-122"/>
                  </a:rPr>
                  <a:t>1</a:t>
                </a:r>
                <a:r>
                  <a:rPr lang="zh-CN" altLang="en-US" sz="2800" dirty="0">
                    <a:latin typeface="楷体" panose="02010609060101010101" pitchFamily="49" charset="-122"/>
                    <a:ea typeface="楷体" panose="02010609060101010101" pitchFamily="49" charset="-122"/>
                  </a:rPr>
                  <a:t>上有</a:t>
                </a:r>
                <a14:m>
                  <m:oMath xmlns:m="http://schemas.openxmlformats.org/officeDocument/2006/math">
                    <m:d>
                      <m:dPr>
                        <m:begChr m:val="|"/>
                        <m:endChr m:val="|"/>
                        <m:ctrlPr>
                          <a:rPr lang="en-US" altLang="zh-CN" sz="2800" b="0" i="1" smtClean="0">
                            <a:latin typeface="Cambria Math" panose="02040503050406030204" pitchFamily="18" charset="0"/>
                            <a:ea typeface="楷体" panose="02010609060101010101" pitchFamily="49" charset="-122"/>
                          </a:rPr>
                        </m:ctrlPr>
                      </m:dPr>
                      <m:e>
                        <m:r>
                          <a:rPr lang="en-US" altLang="zh-CN" sz="2800" b="0" i="1" smtClean="0">
                            <a:latin typeface="Cambria Math" panose="02040503050406030204" pitchFamily="18" charset="0"/>
                            <a:ea typeface="楷体" panose="02010609060101010101" pitchFamily="49" charset="-122"/>
                          </a:rPr>
                          <m:t>𝑓</m:t>
                        </m:r>
                        <m:d>
                          <m:dPr>
                            <m:ctrlPr>
                              <a:rPr lang="en-US" altLang="zh-CN" sz="2800" b="0" i="1" smtClean="0">
                                <a:latin typeface="Cambria Math" panose="02040503050406030204" pitchFamily="18" charset="0"/>
                                <a:ea typeface="楷体" panose="02010609060101010101" pitchFamily="49" charset="-122"/>
                              </a:rPr>
                            </m:ctrlPr>
                          </m:dPr>
                          <m:e>
                            <m:r>
                              <a:rPr lang="en-US" altLang="zh-CN" sz="2800" b="0" i="1" smtClean="0">
                                <a:latin typeface="Cambria Math" panose="02040503050406030204" pitchFamily="18" charset="0"/>
                                <a:ea typeface="楷体" panose="02010609060101010101" pitchFamily="49" charset="-122"/>
                              </a:rPr>
                              <m:t>𝑧</m:t>
                            </m:r>
                          </m:e>
                        </m:d>
                        <m:r>
                          <a:rPr lang="en-US" altLang="zh-CN" sz="2800" b="0" i="1" smtClean="0">
                            <a:latin typeface="Cambria Math" panose="02040503050406030204" pitchFamily="18" charset="0"/>
                            <a:ea typeface="楷体" panose="02010609060101010101" pitchFamily="49" charset="-122"/>
                          </a:rPr>
                          <m:t>−</m:t>
                        </m:r>
                        <m:r>
                          <a:rPr lang="en-US" altLang="zh-CN" sz="2800" b="0" i="1" smtClean="0">
                            <a:latin typeface="Cambria Math" panose="02040503050406030204" pitchFamily="18" charset="0"/>
                            <a:ea typeface="楷体" panose="02010609060101010101" pitchFamily="49" charset="-122"/>
                          </a:rPr>
                          <m:t>𝑧</m:t>
                        </m:r>
                      </m:e>
                    </m:d>
                    <m:r>
                      <a:rPr lang="en-US" altLang="zh-CN" sz="2800" b="0" i="1" smtClean="0">
                        <a:latin typeface="Cambria Math" panose="02040503050406030204" pitchFamily="18" charset="0"/>
                        <a:ea typeface="Cambria Math" panose="02040503050406030204" pitchFamily="18" charset="0"/>
                      </a:rPr>
                      <m:t>≤</m:t>
                    </m:r>
                    <m:d>
                      <m:dPr>
                        <m:begChr m:val="|"/>
                        <m:endChr m:val="|"/>
                        <m:ctrlPr>
                          <a:rPr lang="en-US" altLang="zh-CN" sz="2800" b="0" i="1" smtClean="0">
                            <a:latin typeface="Cambria Math" panose="02040503050406030204" pitchFamily="18" charset="0"/>
                            <a:ea typeface="Cambria Math" panose="02040503050406030204" pitchFamily="18" charset="0"/>
                          </a:rPr>
                        </m:ctrlPr>
                      </m:dPr>
                      <m:e>
                        <m:r>
                          <a:rPr lang="en-US" altLang="zh-CN" sz="2800" b="0" i="1" smtClean="0">
                            <a:latin typeface="Cambria Math" panose="02040503050406030204" pitchFamily="18" charset="0"/>
                            <a:ea typeface="Cambria Math" panose="02040503050406030204" pitchFamily="18" charset="0"/>
                          </a:rPr>
                          <m:t>𝑧</m:t>
                        </m:r>
                      </m:e>
                    </m:d>
                    <m:r>
                      <a:rPr lang="en-US" altLang="zh-CN" sz="2800" b="0" i="1" smtClean="0">
                        <a:latin typeface="Cambria Math" panose="02040503050406030204" pitchFamily="18" charset="0"/>
                        <a:ea typeface="Cambria Math" panose="02040503050406030204" pitchFamily="18" charset="0"/>
                      </a:rPr>
                      <m:t>.</m:t>
                    </m:r>
                  </m:oMath>
                </a14:m>
                <a:r>
                  <a:rPr lang="zh-CN" altLang="en-US" sz="2800" dirty="0">
                    <a:latin typeface="楷体" panose="02010609060101010101" pitchFamily="49" charset="-122"/>
                    <a:ea typeface="楷体" panose="02010609060101010101" pitchFamily="49" charset="-122"/>
                  </a:rPr>
                  <a:t>求证</a:t>
                </a:r>
                <a14:m>
                  <m:oMath xmlns:m="http://schemas.openxmlformats.org/officeDocument/2006/math">
                    <m:r>
                      <a:rPr lang="en-US" altLang="zh-CN" sz="2800" b="0" i="1" dirty="0" smtClean="0">
                        <a:latin typeface="Cambria Math" panose="02040503050406030204" pitchFamily="18" charset="0"/>
                        <a:ea typeface="楷体" panose="02010609060101010101" pitchFamily="49" charset="-122"/>
                      </a:rPr>
                      <m:t>|</m:t>
                    </m:r>
                    <m:sSup>
                      <m:sSupPr>
                        <m:ctrlPr>
                          <a:rPr lang="en-US" altLang="zh-CN" sz="2800" b="0" i="1" dirty="0" smtClean="0">
                            <a:latin typeface="Cambria Math" panose="02040503050406030204" pitchFamily="18" charset="0"/>
                            <a:ea typeface="楷体" panose="02010609060101010101" pitchFamily="49" charset="-122"/>
                          </a:rPr>
                        </m:ctrlPr>
                      </m:sSupPr>
                      <m:e>
                        <m:r>
                          <a:rPr lang="en-US" altLang="zh-CN" sz="2800" b="0" i="1" dirty="0" smtClean="0">
                            <a:latin typeface="Cambria Math" panose="02040503050406030204" pitchFamily="18" charset="0"/>
                            <a:ea typeface="楷体" panose="02010609060101010101" pitchFamily="49" charset="-122"/>
                          </a:rPr>
                          <m:t>𝑓</m:t>
                        </m:r>
                      </m:e>
                      <m:sup>
                        <m:r>
                          <a:rPr lang="en-US" altLang="zh-CN" sz="2800" b="0" i="1" dirty="0" smtClean="0">
                            <a:latin typeface="Cambria Math" panose="02040503050406030204" pitchFamily="18" charset="0"/>
                            <a:ea typeface="楷体" panose="02010609060101010101" pitchFamily="49" charset="-122"/>
                          </a:rPr>
                          <m:t>′</m:t>
                        </m:r>
                      </m:sup>
                    </m:sSup>
                    <m:d>
                      <m:dPr>
                        <m:ctrlPr>
                          <a:rPr lang="en-US" altLang="zh-CN" sz="2800" b="0" i="1" dirty="0" smtClean="0">
                            <a:latin typeface="Cambria Math" panose="02040503050406030204" pitchFamily="18" charset="0"/>
                            <a:ea typeface="楷体" panose="02010609060101010101" pitchFamily="49" charset="-122"/>
                          </a:rPr>
                        </m:ctrlPr>
                      </m:dPr>
                      <m:e>
                        <m:f>
                          <m:fPr>
                            <m:ctrlPr>
                              <a:rPr lang="en-US" altLang="zh-CN" sz="2800" b="0" i="1" dirty="0" smtClean="0">
                                <a:latin typeface="Cambria Math" panose="02040503050406030204" pitchFamily="18" charset="0"/>
                                <a:ea typeface="楷体" panose="02010609060101010101" pitchFamily="49" charset="-122"/>
                              </a:rPr>
                            </m:ctrlPr>
                          </m:fPr>
                          <m:num>
                            <m:r>
                              <a:rPr lang="en-US" altLang="zh-CN" sz="2800" b="0" i="1" dirty="0" smtClean="0">
                                <a:latin typeface="Cambria Math" panose="02040503050406030204" pitchFamily="18" charset="0"/>
                                <a:ea typeface="楷体" panose="02010609060101010101" pitchFamily="49" charset="-122"/>
                              </a:rPr>
                              <m:t>1</m:t>
                            </m:r>
                          </m:num>
                          <m:den>
                            <m:r>
                              <a:rPr lang="en-US" altLang="zh-CN" sz="2800" b="0" i="1" dirty="0" smtClean="0">
                                <a:latin typeface="Cambria Math" panose="02040503050406030204" pitchFamily="18" charset="0"/>
                                <a:ea typeface="楷体" panose="02010609060101010101" pitchFamily="49" charset="-122"/>
                              </a:rPr>
                              <m:t>2</m:t>
                            </m:r>
                          </m:den>
                        </m:f>
                      </m:e>
                    </m:d>
                    <m:r>
                      <a:rPr lang="en-US" altLang="zh-CN" sz="2800" b="0" i="1" dirty="0" smtClean="0">
                        <a:latin typeface="Cambria Math" panose="02040503050406030204" pitchFamily="18" charset="0"/>
                        <a:ea typeface="楷体" panose="02010609060101010101" pitchFamily="49" charset="-122"/>
                      </a:rPr>
                      <m:t>|</m:t>
                    </m:r>
                    <m:r>
                      <a:rPr lang="en-US" altLang="zh-CN" sz="2800" b="0" i="1" dirty="0" smtClean="0">
                        <a:latin typeface="Cambria Math" panose="02040503050406030204" pitchFamily="18" charset="0"/>
                        <a:ea typeface="Cambria Math" panose="02040503050406030204" pitchFamily="18" charset="0"/>
                      </a:rPr>
                      <m:t>≤</m:t>
                    </m:r>
                    <m:r>
                      <a:rPr lang="en-US" altLang="zh-CN" sz="2800" b="0" i="1" dirty="0" smtClean="0">
                        <a:latin typeface="Cambria Math" panose="02040503050406030204" pitchFamily="18" charset="0"/>
                        <a:ea typeface="Cambria Math" panose="02040503050406030204" pitchFamily="18" charset="0"/>
                      </a:rPr>
                      <m:t>8</m:t>
                    </m:r>
                  </m:oMath>
                </a14:m>
                <a:r>
                  <a:rPr lang="en-US" altLang="zh-CN" sz="2800" dirty="0">
                    <a:latin typeface="楷体" panose="02010609060101010101" pitchFamily="49" charset="-122"/>
                    <a:ea typeface="楷体" panose="02010609060101010101" pitchFamily="49" charset="-122"/>
                  </a:rPr>
                  <a:t> </a:t>
                </a:r>
                <a:endParaRPr lang="en-US" altLang="zh-CN" sz="2800" dirty="0">
                  <a:latin typeface="楷体" panose="02010609060101010101" pitchFamily="49" charset="-122"/>
                  <a:ea typeface="楷体" panose="02010609060101010101" pitchFamily="49" charset="-122"/>
                </a:endParaRPr>
              </a:p>
            </p:txBody>
          </p:sp>
        </mc:Choice>
        <mc:Fallback>
          <p:sp>
            <p:nvSpPr>
              <p:cNvPr id="7" name="标题 1"/>
              <p:cNvSpPr txBox="1">
                <a:spLocks noRot="1" noChangeAspect="1" noMove="1" noResize="1" noEditPoints="1" noAdjustHandles="1" noChangeArrowheads="1" noChangeShapeType="1" noTextEdit="1"/>
              </p:cNvSpPr>
              <p:nvPr/>
            </p:nvSpPr>
            <p:spPr>
              <a:xfrm>
                <a:off x="122035" y="748170"/>
                <a:ext cx="8892023" cy="1215060"/>
              </a:xfrm>
              <a:prstGeom prst="rect">
                <a:avLst/>
              </a:prstGeom>
              <a:blipFill rotWithShape="1">
                <a:blip r:embed="rId1"/>
                <a:stretch>
                  <a:fillRect l="-1" t="-12" r="3" b="37"/>
                </a:stretch>
              </a:blipFill>
            </p:spPr>
            <p:txBody>
              <a:bodyPr/>
              <a:lstStyle/>
              <a:p>
                <a:r>
                  <a:rPr lang="zh-CN" altLang="en-US">
                    <a:noFill/>
                  </a:rPr>
                  <a:t> </a:t>
                </a:r>
              </a:p>
            </p:txBody>
          </p:sp>
        </mc:Fallback>
      </mc:AlternateContent>
      <p:grpSp>
        <p:nvGrpSpPr>
          <p:cNvPr id="4" name="组合 3"/>
          <p:cNvGrpSpPr/>
          <p:nvPr/>
        </p:nvGrpSpPr>
        <p:grpSpPr>
          <a:xfrm>
            <a:off x="0" y="82323"/>
            <a:ext cx="9088711" cy="516645"/>
            <a:chOff x="0" y="82323"/>
            <a:chExt cx="9088711" cy="516645"/>
          </a:xfrm>
        </p:grpSpPr>
        <p:sp>
          <p:nvSpPr>
            <p:cNvPr id="6"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2.5 </a:t>
              </a:r>
              <a:r>
                <a:rPr lang="en-US" altLang="zh-CN" sz="1800" b="1" i="1" dirty="0">
                  <a:latin typeface="楷体" panose="02010609060101010101" pitchFamily="49" charset="-122"/>
                  <a:ea typeface="楷体" panose="02010609060101010101" pitchFamily="49" charset="-122"/>
                </a:rPr>
                <a:t>Cauchy</a:t>
              </a:r>
              <a:r>
                <a:rPr lang="zh-CN" altLang="en-US" sz="1800" b="1" dirty="0">
                  <a:latin typeface="楷体" panose="02010609060101010101" pitchFamily="49" charset="-122"/>
                  <a:ea typeface="楷体" panose="02010609060101010101" pitchFamily="49" charset="-122"/>
                </a:rPr>
                <a:t>型积分公式</a:t>
              </a:r>
              <a:endParaRPr lang="zh-CN" altLang="en-US" sz="1800" b="1" dirty="0">
                <a:latin typeface="楷体" panose="02010609060101010101" pitchFamily="49" charset="-122"/>
                <a:ea typeface="楷体" panose="02010609060101010101" pitchFamily="49" charset="-122"/>
              </a:endParaRPr>
            </a:p>
          </p:txBody>
        </p:sp>
        <p:cxnSp>
          <p:nvCxnSpPr>
            <p:cNvPr id="8" name="直接连接符 7"/>
            <p:cNvCxnSpPr/>
            <p:nvPr/>
          </p:nvCxnSpPr>
          <p:spPr>
            <a:xfrm flipV="1">
              <a:off x="0" y="573451"/>
              <a:ext cx="9088711" cy="25517"/>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9" name="标题 1"/>
          <p:cNvSpPr txBox="1"/>
          <p:nvPr/>
        </p:nvSpPr>
        <p:spPr>
          <a:xfrm>
            <a:off x="221780" y="1834192"/>
            <a:ext cx="4350220" cy="705432"/>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000" dirty="0">
                <a:latin typeface="楷体" panose="02010609060101010101" pitchFamily="49" charset="-122"/>
                <a:ea typeface="楷体" panose="02010609060101010101" pitchFamily="49" charset="-122"/>
              </a:rPr>
              <a:t>解：由高阶导数公式，有</a:t>
            </a:r>
            <a:endParaRPr lang="en-US" altLang="zh-CN" sz="3000" dirty="0">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11" name="标题 1"/>
              <p:cNvSpPr txBox="1"/>
              <p:nvPr/>
            </p:nvSpPr>
            <p:spPr>
              <a:xfrm>
                <a:off x="4495934" y="1930806"/>
                <a:ext cx="5266392" cy="67034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14:m>
                  <m:oMath xmlns:m="http://schemas.openxmlformats.org/officeDocument/2006/math">
                    <m:sSup>
                      <m:sSupPr>
                        <m:ctrlPr>
                          <a:rPr lang="en-US" altLang="zh-CN" sz="3000" b="0" i="1" smtClean="0">
                            <a:latin typeface="Cambria Math" panose="02040503050406030204" pitchFamily="18" charset="0"/>
                            <a:ea typeface="Cambria Math" panose="02040503050406030204" pitchFamily="18" charset="0"/>
                          </a:rPr>
                        </m:ctrlPr>
                      </m:sSupPr>
                      <m:e>
                        <m:r>
                          <a:rPr lang="en-US" altLang="zh-CN" sz="3000" b="0" i="1" smtClean="0">
                            <a:latin typeface="Cambria Math" panose="02040503050406030204" pitchFamily="18" charset="0"/>
                            <a:ea typeface="Cambria Math" panose="02040503050406030204" pitchFamily="18" charset="0"/>
                          </a:rPr>
                          <m:t>𝑓</m:t>
                        </m:r>
                      </m:e>
                      <m:sup>
                        <m:r>
                          <a:rPr lang="en-US" altLang="zh-CN" sz="3000" b="0" i="1" smtClean="0">
                            <a:latin typeface="Cambria Math" panose="02040503050406030204" pitchFamily="18" charset="0"/>
                            <a:ea typeface="Cambria Math" panose="02040503050406030204" pitchFamily="18" charset="0"/>
                          </a:rPr>
                          <m:t>′</m:t>
                        </m:r>
                      </m:sup>
                    </m:sSup>
                    <m:d>
                      <m:dPr>
                        <m:ctrlPr>
                          <a:rPr lang="en-US" altLang="zh-CN" sz="3000" b="0" i="1" smtClean="0">
                            <a:latin typeface="Cambria Math" panose="02040503050406030204" pitchFamily="18" charset="0"/>
                            <a:ea typeface="Cambria Math" panose="02040503050406030204" pitchFamily="18" charset="0"/>
                          </a:rPr>
                        </m:ctrlPr>
                      </m:dPr>
                      <m:e>
                        <m:f>
                          <m:fPr>
                            <m:ctrlPr>
                              <a:rPr lang="en-US" altLang="zh-CN" sz="3000" b="0" i="1" smtClean="0">
                                <a:latin typeface="Cambria Math" panose="02040503050406030204" pitchFamily="18" charset="0"/>
                                <a:ea typeface="Cambria Math" panose="02040503050406030204" pitchFamily="18" charset="0"/>
                              </a:rPr>
                            </m:ctrlPr>
                          </m:fPr>
                          <m:num>
                            <m:r>
                              <a:rPr lang="en-US" altLang="zh-CN" sz="3000" i="1">
                                <a:latin typeface="Cambria Math" panose="02040503050406030204" pitchFamily="18" charset="0"/>
                                <a:ea typeface="Cambria Math" panose="02040503050406030204" pitchFamily="18" charset="0"/>
                              </a:rPr>
                              <m:t>1</m:t>
                            </m:r>
                          </m:num>
                          <m:den>
                            <m:r>
                              <a:rPr lang="en-US" altLang="zh-CN" sz="3000" i="1">
                                <a:latin typeface="Cambria Math" panose="02040503050406030204" pitchFamily="18" charset="0"/>
                                <a:ea typeface="Cambria Math" panose="02040503050406030204" pitchFamily="18" charset="0"/>
                              </a:rPr>
                              <m:t>2</m:t>
                            </m:r>
                          </m:den>
                        </m:f>
                      </m:e>
                    </m:d>
                    <m:r>
                      <a:rPr lang="en-US" altLang="zh-CN" sz="3000" b="0" i="1" smtClean="0">
                        <a:latin typeface="Cambria Math" panose="02040503050406030204" pitchFamily="18" charset="0"/>
                        <a:ea typeface="Cambria Math" panose="02040503050406030204" pitchFamily="18" charset="0"/>
                      </a:rPr>
                      <m:t>=</m:t>
                    </m:r>
                    <m:f>
                      <m:fPr>
                        <m:ctrlPr>
                          <a:rPr lang="en-US" altLang="zh-CN" sz="3000" b="0" i="1" smtClean="0">
                            <a:latin typeface="Cambria Math" panose="02040503050406030204" pitchFamily="18" charset="0"/>
                            <a:ea typeface="Cambria Math" panose="02040503050406030204" pitchFamily="18" charset="0"/>
                          </a:rPr>
                        </m:ctrlPr>
                      </m:fPr>
                      <m:num>
                        <m:r>
                          <a:rPr lang="en-US" altLang="zh-CN" sz="3000" i="1">
                            <a:latin typeface="Cambria Math" panose="02040503050406030204" pitchFamily="18" charset="0"/>
                            <a:ea typeface="Cambria Math" panose="02040503050406030204" pitchFamily="18" charset="0"/>
                          </a:rPr>
                          <m:t>1</m:t>
                        </m:r>
                      </m:num>
                      <m:den>
                        <m:r>
                          <a:rPr lang="en-US" altLang="zh-CN" sz="3000" i="1">
                            <a:latin typeface="Cambria Math" panose="02040503050406030204" pitchFamily="18" charset="0"/>
                            <a:ea typeface="Cambria Math" panose="02040503050406030204" pitchFamily="18" charset="0"/>
                          </a:rPr>
                          <m:t>2</m:t>
                        </m:r>
                        <m:r>
                          <a:rPr lang="zh-CN" altLang="en-US" sz="3000" i="1" smtClean="0">
                            <a:latin typeface="Cambria Math" panose="02040503050406030204" pitchFamily="18" charset="0"/>
                            <a:ea typeface="Cambria Math" panose="02040503050406030204" pitchFamily="18" charset="0"/>
                          </a:rPr>
                          <m:t>𝜋</m:t>
                        </m:r>
                        <m:r>
                          <a:rPr lang="en-US" altLang="zh-CN" sz="3000" b="0" i="1" smtClean="0">
                            <a:latin typeface="Cambria Math" panose="02040503050406030204" pitchFamily="18" charset="0"/>
                            <a:ea typeface="Cambria Math" panose="02040503050406030204" pitchFamily="18" charset="0"/>
                          </a:rPr>
                          <m:t>𝑖</m:t>
                        </m:r>
                      </m:den>
                    </m:f>
                    <m:nary>
                      <m:naryPr>
                        <m:chr m:val="∮"/>
                        <m:ctrlPr>
                          <a:rPr lang="en-US" altLang="zh-CN" sz="3000" b="0" i="1" smtClean="0">
                            <a:latin typeface="Cambria Math" panose="02040503050406030204" pitchFamily="18" charset="0"/>
                            <a:ea typeface="Cambria Math" panose="02040503050406030204" pitchFamily="18" charset="0"/>
                          </a:rPr>
                        </m:ctrlPr>
                      </m:naryPr>
                      <m:sub>
                        <m:d>
                          <m:dPr>
                            <m:begChr m:val="|"/>
                            <m:endChr m:val="|"/>
                            <m:ctrlPr>
                              <a:rPr lang="en-US" altLang="zh-CN" sz="3000" b="0" i="1" smtClean="0">
                                <a:latin typeface="Cambria Math" panose="02040503050406030204" pitchFamily="18" charset="0"/>
                                <a:ea typeface="Cambria Math" panose="02040503050406030204" pitchFamily="18" charset="0"/>
                              </a:rPr>
                            </m:ctrlPr>
                          </m:dPr>
                          <m:e>
                            <m:r>
                              <m:rPr>
                                <m:brk m:alnAt="23"/>
                              </m:rPr>
                              <a:rPr lang="en-US" altLang="zh-CN" sz="3000" b="0" i="1" smtClean="0">
                                <a:latin typeface="Cambria Math" panose="02040503050406030204" pitchFamily="18" charset="0"/>
                                <a:ea typeface="Cambria Math" panose="02040503050406030204" pitchFamily="18" charset="0"/>
                              </a:rPr>
                              <m:t>𝑧</m:t>
                            </m:r>
                          </m:e>
                        </m:d>
                        <m:r>
                          <m:rPr>
                            <m:brk m:alnAt="23"/>
                          </m:rPr>
                          <a:rPr lang="en-US" altLang="zh-CN" sz="3000" b="0" i="1" smtClean="0">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1</m:t>
                        </m:r>
                      </m:sub>
                      <m:sup/>
                      <m:e>
                        <m:f>
                          <m:fPr>
                            <m:ctrlPr>
                              <a:rPr lang="en-US" altLang="zh-CN" sz="3000" b="0" i="1" smtClean="0">
                                <a:latin typeface="Cambria Math" panose="02040503050406030204" pitchFamily="18" charset="0"/>
                                <a:ea typeface="Cambria Math" panose="02040503050406030204" pitchFamily="18" charset="0"/>
                              </a:rPr>
                            </m:ctrlPr>
                          </m:fPr>
                          <m:num>
                            <m:r>
                              <a:rPr lang="en-US" altLang="zh-CN" sz="3000" b="0" i="1" smtClean="0">
                                <a:latin typeface="Cambria Math" panose="02040503050406030204" pitchFamily="18" charset="0"/>
                                <a:ea typeface="Cambria Math" panose="02040503050406030204" pitchFamily="18" charset="0"/>
                              </a:rPr>
                              <m:t>𝑓</m:t>
                            </m:r>
                            <m:r>
                              <a:rPr lang="en-US" altLang="zh-CN" sz="3000" b="0" i="1" smtClean="0">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𝑧</m:t>
                            </m:r>
                            <m:r>
                              <a:rPr lang="en-US" altLang="zh-CN" sz="3000" b="0" i="1" smtClean="0">
                                <a:latin typeface="Cambria Math" panose="02040503050406030204" pitchFamily="18" charset="0"/>
                                <a:ea typeface="Cambria Math" panose="02040503050406030204" pitchFamily="18" charset="0"/>
                              </a:rPr>
                              <m:t>)</m:t>
                            </m:r>
                          </m:num>
                          <m:den>
                            <m:sSup>
                              <m:sSupPr>
                                <m:ctrlPr>
                                  <a:rPr lang="en-US" altLang="zh-CN" sz="3000" b="0" i="1" smtClean="0">
                                    <a:latin typeface="Cambria Math" panose="02040503050406030204" pitchFamily="18" charset="0"/>
                                    <a:ea typeface="Cambria Math" panose="02040503050406030204" pitchFamily="18" charset="0"/>
                                  </a:rPr>
                                </m:ctrlPr>
                              </m:sSupPr>
                              <m:e>
                                <m:r>
                                  <a:rPr lang="en-US" altLang="zh-CN" sz="3000" b="0" i="1" smtClean="0">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𝑧</m:t>
                                </m:r>
                                <m:r>
                                  <a:rPr lang="en-US" altLang="zh-CN" sz="3000" b="0" i="1" smtClean="0">
                                    <a:latin typeface="Cambria Math" panose="02040503050406030204" pitchFamily="18" charset="0"/>
                                    <a:ea typeface="Cambria Math" panose="02040503050406030204" pitchFamily="18" charset="0"/>
                                  </a:rPr>
                                  <m:t>−</m:t>
                                </m:r>
                                <m:f>
                                  <m:fPr>
                                    <m:ctrlPr>
                                      <a:rPr lang="en-US" altLang="zh-CN" sz="3000" b="0" i="1" smtClean="0">
                                        <a:latin typeface="Cambria Math" panose="02040503050406030204" pitchFamily="18" charset="0"/>
                                        <a:ea typeface="Cambria Math" panose="02040503050406030204" pitchFamily="18" charset="0"/>
                                      </a:rPr>
                                    </m:ctrlPr>
                                  </m:fPr>
                                  <m:num>
                                    <m:r>
                                      <a:rPr lang="en-US" altLang="zh-CN" sz="3000" b="0" i="1" smtClean="0">
                                        <a:latin typeface="Cambria Math" panose="02040503050406030204" pitchFamily="18" charset="0"/>
                                        <a:ea typeface="Cambria Math" panose="02040503050406030204" pitchFamily="18" charset="0"/>
                                      </a:rPr>
                                      <m:t>1</m:t>
                                    </m:r>
                                  </m:num>
                                  <m:den>
                                    <m:r>
                                      <a:rPr lang="en-US" altLang="zh-CN" sz="3000" b="0" i="1" smtClean="0">
                                        <a:latin typeface="Cambria Math" panose="02040503050406030204" pitchFamily="18" charset="0"/>
                                        <a:ea typeface="Cambria Math" panose="02040503050406030204" pitchFamily="18" charset="0"/>
                                      </a:rPr>
                                      <m:t>2</m:t>
                                    </m:r>
                                  </m:den>
                                </m:f>
                                <m:r>
                                  <a:rPr lang="en-US" altLang="zh-CN" sz="3000" b="0" i="1" smtClean="0">
                                    <a:latin typeface="Cambria Math" panose="02040503050406030204" pitchFamily="18" charset="0"/>
                                    <a:ea typeface="Cambria Math" panose="02040503050406030204" pitchFamily="18" charset="0"/>
                                  </a:rPr>
                                  <m:t>)</m:t>
                                </m:r>
                              </m:e>
                              <m:sup>
                                <m:r>
                                  <a:rPr lang="en-US" altLang="zh-CN" sz="3000" b="0" i="1" smtClean="0">
                                    <a:latin typeface="Cambria Math" panose="02040503050406030204" pitchFamily="18" charset="0"/>
                                    <a:ea typeface="Cambria Math" panose="02040503050406030204" pitchFamily="18" charset="0"/>
                                  </a:rPr>
                                  <m:t>2</m:t>
                                </m:r>
                              </m:sup>
                            </m:sSup>
                          </m:den>
                        </m:f>
                      </m:e>
                    </m:nary>
                    <m:r>
                      <a:rPr lang="en-US" altLang="zh-CN" sz="3000" b="0" i="1" smtClean="0">
                        <a:latin typeface="Cambria Math" panose="02040503050406030204" pitchFamily="18" charset="0"/>
                        <a:ea typeface="Cambria Math" panose="02040503050406030204" pitchFamily="18" charset="0"/>
                      </a:rPr>
                      <m:t>𝑑𝑧</m:t>
                    </m:r>
                  </m:oMath>
                </a14:m>
                <a:r>
                  <a:rPr lang="en-US" altLang="zh-CN" sz="3000" dirty="0">
                    <a:latin typeface="楷体" panose="02010609060101010101" pitchFamily="49" charset="-122"/>
                    <a:ea typeface="楷体" panose="02010609060101010101" pitchFamily="49" charset="-122"/>
                  </a:rPr>
                  <a:t> </a:t>
                </a:r>
                <a:endParaRPr lang="en-US" altLang="zh-CN" sz="3000" dirty="0">
                  <a:latin typeface="楷体" panose="02010609060101010101" pitchFamily="49" charset="-122"/>
                  <a:ea typeface="楷体" panose="02010609060101010101" pitchFamily="49" charset="-122"/>
                </a:endParaRPr>
              </a:p>
            </p:txBody>
          </p:sp>
        </mc:Choice>
        <mc:Fallback>
          <p:sp>
            <p:nvSpPr>
              <p:cNvPr id="11" name="标题 1"/>
              <p:cNvSpPr txBox="1">
                <a:spLocks noRot="1" noChangeAspect="1" noMove="1" noResize="1" noEditPoints="1" noAdjustHandles="1" noChangeArrowheads="1" noChangeShapeType="1" noTextEdit="1"/>
              </p:cNvSpPr>
              <p:nvPr/>
            </p:nvSpPr>
            <p:spPr>
              <a:xfrm>
                <a:off x="4495934" y="1930806"/>
                <a:ext cx="5266392" cy="670346"/>
              </a:xfrm>
              <a:prstGeom prst="rect">
                <a:avLst/>
              </a:prstGeom>
              <a:blipFill rotWithShape="1">
                <a:blip r:embed="rId2"/>
                <a:stretch>
                  <a:fillRect l="-3" t="-16448" r="9" b="-1645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标题 1"/>
              <p:cNvSpPr txBox="1"/>
              <p:nvPr/>
            </p:nvSpPr>
            <p:spPr>
              <a:xfrm>
                <a:off x="1062924" y="2935595"/>
                <a:ext cx="5174247" cy="67034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14:m>
                  <m:oMath xmlns:m="http://schemas.openxmlformats.org/officeDocument/2006/math">
                    <m:r>
                      <a:rPr lang="en-US" altLang="zh-CN" sz="3000" b="0" i="1" smtClean="0">
                        <a:latin typeface="Cambria Math" panose="02040503050406030204" pitchFamily="18" charset="0"/>
                        <a:ea typeface="Cambria Math" panose="02040503050406030204" pitchFamily="18" charset="0"/>
                      </a:rPr>
                      <m:t>∴|</m:t>
                    </m:r>
                    <m:sSup>
                      <m:sSupPr>
                        <m:ctrlPr>
                          <a:rPr lang="en-US" altLang="zh-CN" sz="3000" b="0" i="1" smtClean="0">
                            <a:latin typeface="Cambria Math" panose="02040503050406030204" pitchFamily="18" charset="0"/>
                            <a:ea typeface="Cambria Math" panose="02040503050406030204" pitchFamily="18" charset="0"/>
                          </a:rPr>
                        </m:ctrlPr>
                      </m:sSupPr>
                      <m:e>
                        <m:r>
                          <a:rPr lang="en-US" altLang="zh-CN" sz="3000" b="0" i="1" smtClean="0">
                            <a:latin typeface="Cambria Math" panose="02040503050406030204" pitchFamily="18" charset="0"/>
                            <a:ea typeface="Cambria Math" panose="02040503050406030204" pitchFamily="18" charset="0"/>
                          </a:rPr>
                          <m:t>𝑓</m:t>
                        </m:r>
                      </m:e>
                      <m:sup>
                        <m:r>
                          <a:rPr lang="en-US" altLang="zh-CN" sz="3000" b="0" i="1" smtClean="0">
                            <a:latin typeface="Cambria Math" panose="02040503050406030204" pitchFamily="18" charset="0"/>
                            <a:ea typeface="Cambria Math" panose="02040503050406030204" pitchFamily="18" charset="0"/>
                          </a:rPr>
                          <m:t>′</m:t>
                        </m:r>
                      </m:sup>
                    </m:sSup>
                    <m:d>
                      <m:dPr>
                        <m:ctrlPr>
                          <a:rPr lang="en-US" altLang="zh-CN" sz="3000" b="0" i="1" smtClean="0">
                            <a:latin typeface="Cambria Math" panose="02040503050406030204" pitchFamily="18" charset="0"/>
                            <a:ea typeface="Cambria Math" panose="02040503050406030204" pitchFamily="18" charset="0"/>
                          </a:rPr>
                        </m:ctrlPr>
                      </m:dPr>
                      <m:e>
                        <m:f>
                          <m:fPr>
                            <m:ctrlPr>
                              <a:rPr lang="en-US" altLang="zh-CN" sz="3000" b="0" i="1" smtClean="0">
                                <a:latin typeface="Cambria Math" panose="02040503050406030204" pitchFamily="18" charset="0"/>
                                <a:ea typeface="Cambria Math" panose="02040503050406030204" pitchFamily="18" charset="0"/>
                              </a:rPr>
                            </m:ctrlPr>
                          </m:fPr>
                          <m:num>
                            <m:r>
                              <a:rPr lang="en-US" altLang="zh-CN" sz="3000" i="1">
                                <a:latin typeface="Cambria Math" panose="02040503050406030204" pitchFamily="18" charset="0"/>
                                <a:ea typeface="Cambria Math" panose="02040503050406030204" pitchFamily="18" charset="0"/>
                              </a:rPr>
                              <m:t>1</m:t>
                            </m:r>
                          </m:num>
                          <m:den>
                            <m:r>
                              <a:rPr lang="en-US" altLang="zh-CN" sz="3000" i="1">
                                <a:latin typeface="Cambria Math" panose="02040503050406030204" pitchFamily="18" charset="0"/>
                                <a:ea typeface="Cambria Math" panose="02040503050406030204" pitchFamily="18" charset="0"/>
                              </a:rPr>
                              <m:t>2</m:t>
                            </m:r>
                          </m:den>
                        </m:f>
                      </m:e>
                    </m:d>
                    <m:r>
                      <a:rPr lang="en-US" altLang="zh-CN" sz="3000" b="0" i="1" smtClean="0">
                        <a:latin typeface="Cambria Math" panose="02040503050406030204" pitchFamily="18" charset="0"/>
                        <a:ea typeface="Cambria Math" panose="02040503050406030204" pitchFamily="18" charset="0"/>
                      </a:rPr>
                      <m:t>|</m:t>
                    </m:r>
                    <m:r>
                      <a:rPr lang="en-US" altLang="zh-CN" sz="3000" i="1">
                        <a:latin typeface="Cambria Math" panose="02040503050406030204" pitchFamily="18" charset="0"/>
                        <a:ea typeface="Cambria Math" panose="02040503050406030204" pitchFamily="18" charset="0"/>
                      </a:rPr>
                      <m:t>≤</m:t>
                    </m:r>
                    <m:f>
                      <m:fPr>
                        <m:ctrlPr>
                          <a:rPr lang="en-US" altLang="zh-CN" sz="3000" b="0" i="1" smtClean="0">
                            <a:latin typeface="Cambria Math" panose="02040503050406030204" pitchFamily="18" charset="0"/>
                            <a:ea typeface="Cambria Math" panose="02040503050406030204" pitchFamily="18" charset="0"/>
                          </a:rPr>
                        </m:ctrlPr>
                      </m:fPr>
                      <m:num>
                        <m:r>
                          <a:rPr lang="en-US" altLang="zh-CN" sz="3000" i="1">
                            <a:latin typeface="Cambria Math" panose="02040503050406030204" pitchFamily="18" charset="0"/>
                            <a:ea typeface="Cambria Math" panose="02040503050406030204" pitchFamily="18" charset="0"/>
                          </a:rPr>
                          <m:t>1</m:t>
                        </m:r>
                      </m:num>
                      <m:den>
                        <m:r>
                          <a:rPr lang="en-US" altLang="zh-CN" sz="3000" i="1">
                            <a:latin typeface="Cambria Math" panose="02040503050406030204" pitchFamily="18" charset="0"/>
                            <a:ea typeface="Cambria Math" panose="02040503050406030204" pitchFamily="18" charset="0"/>
                          </a:rPr>
                          <m:t>2</m:t>
                        </m:r>
                        <m:r>
                          <a:rPr lang="zh-CN" altLang="en-US" sz="3000" i="1" smtClean="0">
                            <a:latin typeface="Cambria Math" panose="02040503050406030204" pitchFamily="18" charset="0"/>
                            <a:ea typeface="Cambria Math" panose="02040503050406030204" pitchFamily="18" charset="0"/>
                          </a:rPr>
                          <m:t>𝜋</m:t>
                        </m:r>
                      </m:den>
                    </m:f>
                    <m:nary>
                      <m:naryPr>
                        <m:chr m:val="∮"/>
                        <m:ctrlPr>
                          <a:rPr lang="en-US" altLang="zh-CN" sz="3000" b="0" i="1" smtClean="0">
                            <a:latin typeface="Cambria Math" panose="02040503050406030204" pitchFamily="18" charset="0"/>
                            <a:ea typeface="Cambria Math" panose="02040503050406030204" pitchFamily="18" charset="0"/>
                          </a:rPr>
                        </m:ctrlPr>
                      </m:naryPr>
                      <m:sub>
                        <m:d>
                          <m:dPr>
                            <m:begChr m:val="|"/>
                            <m:endChr m:val="|"/>
                            <m:ctrlPr>
                              <a:rPr lang="en-US" altLang="zh-CN" sz="3000" b="0" i="1" smtClean="0">
                                <a:latin typeface="Cambria Math" panose="02040503050406030204" pitchFamily="18" charset="0"/>
                                <a:ea typeface="Cambria Math" panose="02040503050406030204" pitchFamily="18" charset="0"/>
                              </a:rPr>
                            </m:ctrlPr>
                          </m:dPr>
                          <m:e>
                            <m:r>
                              <m:rPr>
                                <m:brk m:alnAt="23"/>
                              </m:rPr>
                              <a:rPr lang="en-US" altLang="zh-CN" sz="3000" b="0" i="1" smtClean="0">
                                <a:latin typeface="Cambria Math" panose="02040503050406030204" pitchFamily="18" charset="0"/>
                                <a:ea typeface="Cambria Math" panose="02040503050406030204" pitchFamily="18" charset="0"/>
                              </a:rPr>
                              <m:t>𝑧</m:t>
                            </m:r>
                          </m:e>
                        </m:d>
                        <m:r>
                          <m:rPr>
                            <m:brk m:alnAt="23"/>
                          </m:rPr>
                          <a:rPr lang="en-US" altLang="zh-CN" sz="3000" b="0" i="1" smtClean="0">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1</m:t>
                        </m:r>
                      </m:sub>
                      <m:sup/>
                      <m:e>
                        <m:f>
                          <m:fPr>
                            <m:ctrlPr>
                              <a:rPr lang="en-US" altLang="zh-CN" sz="3000" b="0" i="1" smtClean="0">
                                <a:latin typeface="Cambria Math" panose="02040503050406030204" pitchFamily="18" charset="0"/>
                                <a:ea typeface="Cambria Math" panose="02040503050406030204" pitchFamily="18" charset="0"/>
                              </a:rPr>
                            </m:ctrlPr>
                          </m:fPr>
                          <m:num>
                            <m:d>
                              <m:dPr>
                                <m:begChr m:val="|"/>
                                <m:endChr m:val="|"/>
                                <m:ctrlPr>
                                  <a:rPr lang="en-US" altLang="zh-CN" sz="3000" b="0" i="1" smtClean="0">
                                    <a:latin typeface="Cambria Math" panose="02040503050406030204" pitchFamily="18" charset="0"/>
                                    <a:ea typeface="Cambria Math" panose="02040503050406030204" pitchFamily="18" charset="0"/>
                                  </a:rPr>
                                </m:ctrlPr>
                              </m:dPr>
                              <m:e>
                                <m:r>
                                  <a:rPr lang="en-US" altLang="zh-CN" sz="3000" b="0" i="1" smtClean="0">
                                    <a:latin typeface="Cambria Math" panose="02040503050406030204" pitchFamily="18" charset="0"/>
                                    <a:ea typeface="Cambria Math" panose="02040503050406030204" pitchFamily="18" charset="0"/>
                                  </a:rPr>
                                  <m:t>𝑓</m:t>
                                </m:r>
                                <m:d>
                                  <m:dPr>
                                    <m:ctrlPr>
                                      <a:rPr lang="en-US" altLang="zh-CN" sz="3000" b="0" i="1" smtClean="0">
                                        <a:latin typeface="Cambria Math" panose="02040503050406030204" pitchFamily="18" charset="0"/>
                                        <a:ea typeface="Cambria Math" panose="02040503050406030204" pitchFamily="18" charset="0"/>
                                      </a:rPr>
                                    </m:ctrlPr>
                                  </m:dPr>
                                  <m:e>
                                    <m:r>
                                      <a:rPr lang="en-US" altLang="zh-CN" sz="3000" b="0" i="1" smtClean="0">
                                        <a:latin typeface="Cambria Math" panose="02040503050406030204" pitchFamily="18" charset="0"/>
                                        <a:ea typeface="Cambria Math" panose="02040503050406030204" pitchFamily="18" charset="0"/>
                                      </a:rPr>
                                      <m:t>𝑧</m:t>
                                    </m:r>
                                  </m:e>
                                </m:d>
                              </m:e>
                            </m:d>
                          </m:num>
                          <m:den>
                            <m:sSup>
                              <m:sSupPr>
                                <m:ctrlPr>
                                  <a:rPr lang="en-US" altLang="zh-CN" sz="3000" b="0" i="1" smtClean="0">
                                    <a:latin typeface="Cambria Math" panose="02040503050406030204" pitchFamily="18" charset="0"/>
                                    <a:ea typeface="Cambria Math" panose="02040503050406030204" pitchFamily="18" charset="0"/>
                                  </a:rPr>
                                </m:ctrlPr>
                              </m:sSupPr>
                              <m:e>
                                <m:d>
                                  <m:dPr>
                                    <m:begChr m:val="|"/>
                                    <m:endChr m:val="|"/>
                                    <m:ctrlPr>
                                      <a:rPr lang="en-US" altLang="zh-CN" sz="3000" b="0" i="1" smtClean="0">
                                        <a:latin typeface="Cambria Math" panose="02040503050406030204" pitchFamily="18" charset="0"/>
                                        <a:ea typeface="Cambria Math" panose="02040503050406030204" pitchFamily="18" charset="0"/>
                                      </a:rPr>
                                    </m:ctrlPr>
                                  </m:dPr>
                                  <m:e>
                                    <m:r>
                                      <a:rPr lang="en-US" altLang="zh-CN" sz="3000" b="0" i="1" smtClean="0">
                                        <a:latin typeface="Cambria Math" panose="02040503050406030204" pitchFamily="18" charset="0"/>
                                        <a:ea typeface="Cambria Math" panose="02040503050406030204" pitchFamily="18" charset="0"/>
                                      </a:rPr>
                                      <m:t>𝑧</m:t>
                                    </m:r>
                                    <m:r>
                                      <a:rPr lang="en-US" altLang="zh-CN" sz="3000" b="0" i="1" smtClean="0">
                                        <a:latin typeface="Cambria Math" panose="02040503050406030204" pitchFamily="18" charset="0"/>
                                        <a:ea typeface="Cambria Math" panose="02040503050406030204" pitchFamily="18" charset="0"/>
                                      </a:rPr>
                                      <m:t>−</m:t>
                                    </m:r>
                                    <m:f>
                                      <m:fPr>
                                        <m:ctrlPr>
                                          <a:rPr lang="en-US" altLang="zh-CN" sz="3000" b="0" i="1" smtClean="0">
                                            <a:latin typeface="Cambria Math" panose="02040503050406030204" pitchFamily="18" charset="0"/>
                                            <a:ea typeface="Cambria Math" panose="02040503050406030204" pitchFamily="18" charset="0"/>
                                          </a:rPr>
                                        </m:ctrlPr>
                                      </m:fPr>
                                      <m:num>
                                        <m:r>
                                          <a:rPr lang="en-US" altLang="zh-CN" sz="3000" b="0" i="1" smtClean="0">
                                            <a:latin typeface="Cambria Math" panose="02040503050406030204" pitchFamily="18" charset="0"/>
                                            <a:ea typeface="Cambria Math" panose="02040503050406030204" pitchFamily="18" charset="0"/>
                                          </a:rPr>
                                          <m:t>1</m:t>
                                        </m:r>
                                      </m:num>
                                      <m:den>
                                        <m:r>
                                          <a:rPr lang="en-US" altLang="zh-CN" sz="3000" b="0" i="1" smtClean="0">
                                            <a:latin typeface="Cambria Math" panose="02040503050406030204" pitchFamily="18" charset="0"/>
                                            <a:ea typeface="Cambria Math" panose="02040503050406030204" pitchFamily="18" charset="0"/>
                                          </a:rPr>
                                          <m:t>2</m:t>
                                        </m:r>
                                      </m:den>
                                    </m:f>
                                  </m:e>
                                </m:d>
                              </m:e>
                              <m:sup>
                                <m:r>
                                  <a:rPr lang="en-US" altLang="zh-CN" sz="3000" b="0" i="1" smtClean="0">
                                    <a:latin typeface="Cambria Math" panose="02040503050406030204" pitchFamily="18" charset="0"/>
                                    <a:ea typeface="Cambria Math" panose="02040503050406030204" pitchFamily="18" charset="0"/>
                                  </a:rPr>
                                  <m:t>2</m:t>
                                </m:r>
                              </m:sup>
                            </m:sSup>
                          </m:den>
                        </m:f>
                      </m:e>
                    </m:nary>
                    <m:r>
                      <a:rPr lang="en-US" altLang="zh-CN" sz="3000" b="0" i="1" smtClean="0">
                        <a:latin typeface="Cambria Math" panose="02040503050406030204" pitchFamily="18" charset="0"/>
                        <a:ea typeface="Cambria Math" panose="02040503050406030204" pitchFamily="18" charset="0"/>
                      </a:rPr>
                      <m:t>𝑑𝑆</m:t>
                    </m:r>
                  </m:oMath>
                </a14:m>
                <a:r>
                  <a:rPr lang="en-US" altLang="zh-CN" sz="3000" dirty="0">
                    <a:latin typeface="楷体" panose="02010609060101010101" pitchFamily="49" charset="-122"/>
                    <a:ea typeface="楷体" panose="02010609060101010101" pitchFamily="49" charset="-122"/>
                  </a:rPr>
                  <a:t> </a:t>
                </a:r>
                <a:endParaRPr lang="en-US" altLang="zh-CN" sz="3000" dirty="0">
                  <a:latin typeface="楷体" panose="02010609060101010101" pitchFamily="49" charset="-122"/>
                  <a:ea typeface="楷体" panose="02010609060101010101" pitchFamily="49" charset="-122"/>
                </a:endParaRPr>
              </a:p>
            </p:txBody>
          </p:sp>
        </mc:Choice>
        <mc:Fallback>
          <p:sp>
            <p:nvSpPr>
              <p:cNvPr id="2" name="标题 1"/>
              <p:cNvSpPr txBox="1">
                <a:spLocks noRot="1" noChangeAspect="1" noMove="1" noResize="1" noEditPoints="1" noAdjustHandles="1" noChangeArrowheads="1" noChangeShapeType="1" noTextEdit="1"/>
              </p:cNvSpPr>
              <p:nvPr/>
            </p:nvSpPr>
            <p:spPr>
              <a:xfrm>
                <a:off x="1062924" y="2935595"/>
                <a:ext cx="5174247" cy="670346"/>
              </a:xfrm>
              <a:prstGeom prst="rect">
                <a:avLst/>
              </a:prstGeom>
              <a:blipFill rotWithShape="1">
                <a:blip r:embed="rId3"/>
                <a:stretch>
                  <a:fillRect l="-11" t="-22828" r="4" b="-22673"/>
                </a:stretch>
              </a:blipFill>
            </p:spPr>
            <p:txBody>
              <a:bodyPr/>
              <a:lstStyle/>
              <a:p>
                <a:r>
                  <a:rPr lang="zh-CN" altLang="en-US">
                    <a:noFill/>
                  </a:rPr>
                  <a:t> </a:t>
                </a:r>
              </a:p>
            </p:txBody>
          </p:sp>
        </mc:Fallback>
      </mc:AlternateContent>
      <p:sp>
        <p:nvSpPr>
          <p:cNvPr id="3" name="矩形 2"/>
          <p:cNvSpPr/>
          <p:nvPr/>
        </p:nvSpPr>
        <p:spPr>
          <a:xfrm>
            <a:off x="4506495" y="2756805"/>
            <a:ext cx="812399" cy="35758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5" name="标题 1"/>
              <p:cNvSpPr txBox="1"/>
              <p:nvPr/>
            </p:nvSpPr>
            <p:spPr>
              <a:xfrm>
                <a:off x="6099876" y="2669657"/>
                <a:ext cx="1672524" cy="45509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14:m>
                  <m:oMathPara xmlns:m="http://schemas.openxmlformats.org/officeDocument/2006/math">
                    <m:oMathParaPr>
                      <m:jc m:val="centerGroup"/>
                    </m:oMathParaPr>
                    <m:oMath xmlns:m="http://schemas.openxmlformats.org/officeDocument/2006/math">
                      <m:r>
                        <a:rPr lang="en-US" altLang="zh-CN" sz="2200" i="1" smtClean="0">
                          <a:solidFill>
                            <a:srgbClr val="FF0000"/>
                          </a:solidFill>
                          <a:latin typeface="Cambria Math" panose="02040503050406030204" pitchFamily="18" charset="0"/>
                          <a:ea typeface="Cambria Math" panose="02040503050406030204" pitchFamily="18" charset="0"/>
                        </a:rPr>
                        <m:t>𝑓</m:t>
                      </m:r>
                      <m:d>
                        <m:dPr>
                          <m:ctrlPr>
                            <a:rPr lang="en-US" altLang="zh-CN" sz="2200" i="1">
                              <a:solidFill>
                                <a:srgbClr val="FF0000"/>
                              </a:solidFill>
                              <a:latin typeface="Cambria Math" panose="02040503050406030204" pitchFamily="18" charset="0"/>
                              <a:ea typeface="Cambria Math" panose="02040503050406030204" pitchFamily="18" charset="0"/>
                            </a:rPr>
                          </m:ctrlPr>
                        </m:dPr>
                        <m:e>
                          <m:r>
                            <a:rPr lang="en-US" altLang="zh-CN" sz="2200" i="1">
                              <a:solidFill>
                                <a:srgbClr val="FF0000"/>
                              </a:solidFill>
                              <a:latin typeface="Cambria Math" panose="02040503050406030204" pitchFamily="18" charset="0"/>
                              <a:ea typeface="Cambria Math" panose="02040503050406030204" pitchFamily="18" charset="0"/>
                            </a:rPr>
                            <m:t>𝑧</m:t>
                          </m:r>
                        </m:e>
                      </m:d>
                      <m:r>
                        <a:rPr lang="en-US" altLang="zh-CN" sz="2200" b="0" i="1" smtClean="0">
                          <a:solidFill>
                            <a:srgbClr val="FF0000"/>
                          </a:solidFill>
                          <a:latin typeface="Cambria Math" panose="02040503050406030204" pitchFamily="18" charset="0"/>
                          <a:ea typeface="Cambria Math" panose="02040503050406030204" pitchFamily="18" charset="0"/>
                        </a:rPr>
                        <m:t>−</m:t>
                      </m:r>
                      <m:r>
                        <a:rPr lang="en-US" altLang="zh-CN" sz="2200" b="0" i="1" smtClean="0">
                          <a:solidFill>
                            <a:srgbClr val="FF0000"/>
                          </a:solidFill>
                          <a:latin typeface="Cambria Math" panose="02040503050406030204" pitchFamily="18" charset="0"/>
                          <a:ea typeface="Cambria Math" panose="02040503050406030204" pitchFamily="18" charset="0"/>
                        </a:rPr>
                        <m:t>𝑧</m:t>
                      </m:r>
                      <m:r>
                        <a:rPr lang="en-US" altLang="zh-CN" sz="2200" b="0" i="1" smtClean="0">
                          <a:solidFill>
                            <a:srgbClr val="FF0000"/>
                          </a:solidFill>
                          <a:latin typeface="Cambria Math" panose="02040503050406030204" pitchFamily="18" charset="0"/>
                          <a:ea typeface="Cambria Math" panose="02040503050406030204" pitchFamily="18" charset="0"/>
                        </a:rPr>
                        <m:t>+</m:t>
                      </m:r>
                      <m:r>
                        <a:rPr lang="en-US" altLang="zh-CN" sz="2200" b="0" i="1" smtClean="0">
                          <a:solidFill>
                            <a:srgbClr val="FF0000"/>
                          </a:solidFill>
                          <a:latin typeface="Cambria Math" panose="02040503050406030204" pitchFamily="18" charset="0"/>
                          <a:ea typeface="Cambria Math" panose="02040503050406030204" pitchFamily="18" charset="0"/>
                        </a:rPr>
                        <m:t>𝑧</m:t>
                      </m:r>
                    </m:oMath>
                  </m:oMathPara>
                </a14:m>
                <a:endParaRPr lang="en-US" altLang="zh-CN" sz="2200" dirty="0">
                  <a:solidFill>
                    <a:srgbClr val="FF0000"/>
                  </a:solidFill>
                  <a:latin typeface="楷体" panose="02010609060101010101" pitchFamily="49" charset="-122"/>
                  <a:ea typeface="楷体" panose="02010609060101010101" pitchFamily="49" charset="-122"/>
                </a:endParaRPr>
              </a:p>
            </p:txBody>
          </p:sp>
        </mc:Choice>
        <mc:Fallback>
          <p:sp>
            <p:nvSpPr>
              <p:cNvPr id="5" name="标题 1"/>
              <p:cNvSpPr txBox="1">
                <a:spLocks noRot="1" noChangeAspect="1" noMove="1" noResize="1" noEditPoints="1" noAdjustHandles="1" noChangeArrowheads="1" noChangeShapeType="1" noTextEdit="1"/>
              </p:cNvSpPr>
              <p:nvPr/>
            </p:nvSpPr>
            <p:spPr>
              <a:xfrm>
                <a:off x="6099876" y="2669657"/>
                <a:ext cx="1672524" cy="455094"/>
              </a:xfrm>
              <a:prstGeom prst="rect">
                <a:avLst/>
              </a:prstGeom>
              <a:blipFill rotWithShape="1">
                <a:blip r:embed="rId4"/>
                <a:stretch>
                  <a:fillRect l="-4" t="-26" b="12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标题 1"/>
              <p:cNvSpPr txBox="1"/>
              <p:nvPr/>
            </p:nvSpPr>
            <p:spPr>
              <a:xfrm>
                <a:off x="2776748" y="4055004"/>
                <a:ext cx="4202937" cy="67034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14:m>
                  <m:oMath xmlns:m="http://schemas.openxmlformats.org/officeDocument/2006/math">
                    <m:r>
                      <a:rPr lang="en-US" altLang="zh-CN" sz="3000" i="1" smtClean="0">
                        <a:latin typeface="Cambria Math" panose="02040503050406030204" pitchFamily="18" charset="0"/>
                        <a:ea typeface="Cambria Math" panose="02040503050406030204" pitchFamily="18" charset="0"/>
                      </a:rPr>
                      <m:t>≤</m:t>
                    </m:r>
                    <m:f>
                      <m:fPr>
                        <m:ctrlPr>
                          <a:rPr lang="en-US" altLang="zh-CN" sz="3000" b="0" i="1" smtClean="0">
                            <a:latin typeface="Cambria Math" panose="02040503050406030204" pitchFamily="18" charset="0"/>
                            <a:ea typeface="Cambria Math" panose="02040503050406030204" pitchFamily="18" charset="0"/>
                          </a:rPr>
                        </m:ctrlPr>
                      </m:fPr>
                      <m:num>
                        <m:r>
                          <a:rPr lang="en-US" altLang="zh-CN" sz="3000" i="1">
                            <a:latin typeface="Cambria Math" panose="02040503050406030204" pitchFamily="18" charset="0"/>
                            <a:ea typeface="Cambria Math" panose="02040503050406030204" pitchFamily="18" charset="0"/>
                          </a:rPr>
                          <m:t>1</m:t>
                        </m:r>
                      </m:num>
                      <m:den>
                        <m:r>
                          <a:rPr lang="en-US" altLang="zh-CN" sz="3000" i="1">
                            <a:latin typeface="Cambria Math" panose="02040503050406030204" pitchFamily="18" charset="0"/>
                            <a:ea typeface="Cambria Math" panose="02040503050406030204" pitchFamily="18" charset="0"/>
                          </a:rPr>
                          <m:t>2</m:t>
                        </m:r>
                        <m:r>
                          <a:rPr lang="zh-CN" altLang="en-US" sz="3000" i="1" smtClean="0">
                            <a:latin typeface="Cambria Math" panose="02040503050406030204" pitchFamily="18" charset="0"/>
                            <a:ea typeface="Cambria Math" panose="02040503050406030204" pitchFamily="18" charset="0"/>
                          </a:rPr>
                          <m:t>𝜋</m:t>
                        </m:r>
                      </m:den>
                    </m:f>
                    <m:nary>
                      <m:naryPr>
                        <m:chr m:val="∮"/>
                        <m:ctrlPr>
                          <a:rPr lang="en-US" altLang="zh-CN" sz="3000" b="0" i="1" smtClean="0">
                            <a:latin typeface="Cambria Math" panose="02040503050406030204" pitchFamily="18" charset="0"/>
                            <a:ea typeface="Cambria Math" panose="02040503050406030204" pitchFamily="18" charset="0"/>
                          </a:rPr>
                        </m:ctrlPr>
                      </m:naryPr>
                      <m:sub>
                        <m:d>
                          <m:dPr>
                            <m:begChr m:val="|"/>
                            <m:endChr m:val="|"/>
                            <m:ctrlPr>
                              <a:rPr lang="en-US" altLang="zh-CN" sz="3000" b="0" i="1" smtClean="0">
                                <a:latin typeface="Cambria Math" panose="02040503050406030204" pitchFamily="18" charset="0"/>
                                <a:ea typeface="Cambria Math" panose="02040503050406030204" pitchFamily="18" charset="0"/>
                              </a:rPr>
                            </m:ctrlPr>
                          </m:dPr>
                          <m:e>
                            <m:r>
                              <m:rPr>
                                <m:brk m:alnAt="23"/>
                              </m:rPr>
                              <a:rPr lang="en-US" altLang="zh-CN" sz="3000" b="0" i="1" smtClean="0">
                                <a:latin typeface="Cambria Math" panose="02040503050406030204" pitchFamily="18" charset="0"/>
                                <a:ea typeface="Cambria Math" panose="02040503050406030204" pitchFamily="18" charset="0"/>
                              </a:rPr>
                              <m:t>𝑧</m:t>
                            </m:r>
                          </m:e>
                        </m:d>
                        <m:r>
                          <m:rPr>
                            <m:brk m:alnAt="23"/>
                          </m:rPr>
                          <a:rPr lang="en-US" altLang="zh-CN" sz="3000" b="0" i="1" smtClean="0">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1</m:t>
                        </m:r>
                      </m:sub>
                      <m:sup/>
                      <m:e>
                        <m:f>
                          <m:fPr>
                            <m:ctrlPr>
                              <a:rPr lang="en-US" altLang="zh-CN" sz="3000" b="0" i="1" smtClean="0">
                                <a:latin typeface="Cambria Math" panose="02040503050406030204" pitchFamily="18" charset="0"/>
                                <a:ea typeface="Cambria Math" panose="02040503050406030204" pitchFamily="18" charset="0"/>
                              </a:rPr>
                            </m:ctrlPr>
                          </m:fPr>
                          <m:num>
                            <m:d>
                              <m:dPr>
                                <m:begChr m:val="|"/>
                                <m:endChr m:val="|"/>
                                <m:ctrlPr>
                                  <a:rPr lang="en-US" altLang="zh-CN" sz="3000" b="0" i="1" smtClean="0">
                                    <a:latin typeface="Cambria Math" panose="02040503050406030204" pitchFamily="18" charset="0"/>
                                    <a:ea typeface="Cambria Math" panose="02040503050406030204" pitchFamily="18" charset="0"/>
                                  </a:rPr>
                                </m:ctrlPr>
                              </m:dPr>
                              <m:e>
                                <m:r>
                                  <a:rPr lang="en-US" altLang="zh-CN" sz="3000" b="0" i="1" smtClean="0">
                                    <a:latin typeface="Cambria Math" panose="02040503050406030204" pitchFamily="18" charset="0"/>
                                    <a:ea typeface="Cambria Math" panose="02040503050406030204" pitchFamily="18" charset="0"/>
                                  </a:rPr>
                                  <m:t>𝑓</m:t>
                                </m:r>
                                <m:d>
                                  <m:dPr>
                                    <m:ctrlPr>
                                      <a:rPr lang="en-US" altLang="zh-CN" sz="3000" b="0" i="1" smtClean="0">
                                        <a:latin typeface="Cambria Math" panose="02040503050406030204" pitchFamily="18" charset="0"/>
                                        <a:ea typeface="Cambria Math" panose="02040503050406030204" pitchFamily="18" charset="0"/>
                                      </a:rPr>
                                    </m:ctrlPr>
                                  </m:dPr>
                                  <m:e>
                                    <m:r>
                                      <a:rPr lang="en-US" altLang="zh-CN" sz="3000" b="0" i="1" smtClean="0">
                                        <a:latin typeface="Cambria Math" panose="02040503050406030204" pitchFamily="18" charset="0"/>
                                        <a:ea typeface="Cambria Math" panose="02040503050406030204" pitchFamily="18" charset="0"/>
                                      </a:rPr>
                                      <m:t>𝑧</m:t>
                                    </m:r>
                                  </m:e>
                                </m:d>
                                <m:r>
                                  <a:rPr lang="en-US" altLang="zh-CN" sz="3000" b="0" i="1" smtClean="0">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𝑧</m:t>
                                </m:r>
                              </m:e>
                            </m:d>
                            <m:r>
                              <a:rPr lang="en-US" altLang="zh-CN" sz="3000" b="0" i="1" smtClean="0">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𝑧</m:t>
                            </m:r>
                            <m:r>
                              <a:rPr lang="en-US" altLang="zh-CN" sz="3000" b="0" i="1" smtClean="0">
                                <a:latin typeface="Cambria Math" panose="02040503050406030204" pitchFamily="18" charset="0"/>
                                <a:ea typeface="Cambria Math" panose="02040503050406030204" pitchFamily="18" charset="0"/>
                              </a:rPr>
                              <m:t>|</m:t>
                            </m:r>
                          </m:num>
                          <m:den>
                            <m:sSup>
                              <m:sSupPr>
                                <m:ctrlPr>
                                  <a:rPr lang="en-US" altLang="zh-CN" sz="3000" b="0" i="1" smtClean="0">
                                    <a:latin typeface="Cambria Math" panose="02040503050406030204" pitchFamily="18" charset="0"/>
                                    <a:ea typeface="Cambria Math" panose="02040503050406030204" pitchFamily="18" charset="0"/>
                                  </a:rPr>
                                </m:ctrlPr>
                              </m:sSupPr>
                              <m:e>
                                <m:d>
                                  <m:dPr>
                                    <m:begChr m:val="|"/>
                                    <m:endChr m:val="|"/>
                                    <m:ctrlPr>
                                      <a:rPr lang="en-US" altLang="zh-CN" sz="3000" b="0" i="1" smtClean="0">
                                        <a:latin typeface="Cambria Math" panose="02040503050406030204" pitchFamily="18" charset="0"/>
                                        <a:ea typeface="Cambria Math" panose="02040503050406030204" pitchFamily="18" charset="0"/>
                                      </a:rPr>
                                    </m:ctrlPr>
                                  </m:dPr>
                                  <m:e>
                                    <m:r>
                                      <a:rPr lang="en-US" altLang="zh-CN" sz="3000" b="0" i="1" smtClean="0">
                                        <a:latin typeface="Cambria Math" panose="02040503050406030204" pitchFamily="18" charset="0"/>
                                        <a:ea typeface="Cambria Math" panose="02040503050406030204" pitchFamily="18" charset="0"/>
                                      </a:rPr>
                                      <m:t>𝑧</m:t>
                                    </m:r>
                                    <m:r>
                                      <a:rPr lang="en-US" altLang="zh-CN" sz="3000" b="0" i="1" smtClean="0">
                                        <a:latin typeface="Cambria Math" panose="02040503050406030204" pitchFamily="18" charset="0"/>
                                        <a:ea typeface="Cambria Math" panose="02040503050406030204" pitchFamily="18" charset="0"/>
                                      </a:rPr>
                                      <m:t>−</m:t>
                                    </m:r>
                                    <m:f>
                                      <m:fPr>
                                        <m:ctrlPr>
                                          <a:rPr lang="en-US" altLang="zh-CN" sz="3000" b="0" i="1" smtClean="0">
                                            <a:latin typeface="Cambria Math" panose="02040503050406030204" pitchFamily="18" charset="0"/>
                                            <a:ea typeface="Cambria Math" panose="02040503050406030204" pitchFamily="18" charset="0"/>
                                          </a:rPr>
                                        </m:ctrlPr>
                                      </m:fPr>
                                      <m:num>
                                        <m:r>
                                          <a:rPr lang="en-US" altLang="zh-CN" sz="3000" b="0" i="1" smtClean="0">
                                            <a:latin typeface="Cambria Math" panose="02040503050406030204" pitchFamily="18" charset="0"/>
                                            <a:ea typeface="Cambria Math" panose="02040503050406030204" pitchFamily="18" charset="0"/>
                                          </a:rPr>
                                          <m:t>1</m:t>
                                        </m:r>
                                      </m:num>
                                      <m:den>
                                        <m:r>
                                          <a:rPr lang="en-US" altLang="zh-CN" sz="3000" b="0" i="1" smtClean="0">
                                            <a:latin typeface="Cambria Math" panose="02040503050406030204" pitchFamily="18" charset="0"/>
                                            <a:ea typeface="Cambria Math" panose="02040503050406030204" pitchFamily="18" charset="0"/>
                                          </a:rPr>
                                          <m:t>2</m:t>
                                        </m:r>
                                      </m:den>
                                    </m:f>
                                  </m:e>
                                </m:d>
                              </m:e>
                              <m:sup>
                                <m:r>
                                  <a:rPr lang="en-US" altLang="zh-CN" sz="3000" b="0" i="1" smtClean="0">
                                    <a:latin typeface="Cambria Math" panose="02040503050406030204" pitchFamily="18" charset="0"/>
                                    <a:ea typeface="Cambria Math" panose="02040503050406030204" pitchFamily="18" charset="0"/>
                                  </a:rPr>
                                  <m:t>2</m:t>
                                </m:r>
                              </m:sup>
                            </m:sSup>
                          </m:den>
                        </m:f>
                      </m:e>
                    </m:nary>
                    <m:r>
                      <a:rPr lang="en-US" altLang="zh-CN" sz="3000" b="0" i="1" smtClean="0">
                        <a:latin typeface="Cambria Math" panose="02040503050406030204" pitchFamily="18" charset="0"/>
                        <a:ea typeface="Cambria Math" panose="02040503050406030204" pitchFamily="18" charset="0"/>
                      </a:rPr>
                      <m:t>𝑑𝑆</m:t>
                    </m:r>
                  </m:oMath>
                </a14:m>
                <a:r>
                  <a:rPr lang="en-US" altLang="zh-CN" sz="3000" dirty="0">
                    <a:latin typeface="楷体" panose="02010609060101010101" pitchFamily="49" charset="-122"/>
                    <a:ea typeface="楷体" panose="02010609060101010101" pitchFamily="49" charset="-122"/>
                  </a:rPr>
                  <a:t> </a:t>
                </a:r>
                <a:endParaRPr lang="en-US" altLang="zh-CN" sz="3000" dirty="0">
                  <a:latin typeface="楷体" panose="02010609060101010101" pitchFamily="49" charset="-122"/>
                  <a:ea typeface="楷体" panose="02010609060101010101" pitchFamily="49" charset="-122"/>
                </a:endParaRPr>
              </a:p>
            </p:txBody>
          </p:sp>
        </mc:Choice>
        <mc:Fallback>
          <p:sp>
            <p:nvSpPr>
              <p:cNvPr id="18" name="标题 1"/>
              <p:cNvSpPr txBox="1">
                <a:spLocks noRot="1" noChangeAspect="1" noMove="1" noResize="1" noEditPoints="1" noAdjustHandles="1" noChangeArrowheads="1" noChangeShapeType="1" noTextEdit="1"/>
              </p:cNvSpPr>
              <p:nvPr/>
            </p:nvSpPr>
            <p:spPr>
              <a:xfrm>
                <a:off x="2776748" y="4055004"/>
                <a:ext cx="4202937" cy="670346"/>
              </a:xfrm>
              <a:prstGeom prst="rect">
                <a:avLst/>
              </a:prstGeom>
              <a:blipFill rotWithShape="1">
                <a:blip r:embed="rId5"/>
                <a:stretch>
                  <a:fillRect l="-13" t="-22813" r="10" b="-2268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标题 1"/>
              <p:cNvSpPr txBox="1"/>
              <p:nvPr/>
            </p:nvSpPr>
            <p:spPr>
              <a:xfrm>
                <a:off x="2800664" y="5212571"/>
                <a:ext cx="4202937" cy="67034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14:m>
                  <m:oMath xmlns:m="http://schemas.openxmlformats.org/officeDocument/2006/math">
                    <m:r>
                      <a:rPr lang="en-US" altLang="zh-CN" sz="3000" i="1" smtClean="0">
                        <a:latin typeface="Cambria Math" panose="02040503050406030204" pitchFamily="18" charset="0"/>
                        <a:ea typeface="Cambria Math" panose="02040503050406030204" pitchFamily="18" charset="0"/>
                      </a:rPr>
                      <m:t>≤</m:t>
                    </m:r>
                    <m:f>
                      <m:fPr>
                        <m:ctrlPr>
                          <a:rPr lang="en-US" altLang="zh-CN" sz="3000" b="0" i="1" smtClean="0">
                            <a:latin typeface="Cambria Math" panose="02040503050406030204" pitchFamily="18" charset="0"/>
                            <a:ea typeface="Cambria Math" panose="02040503050406030204" pitchFamily="18" charset="0"/>
                          </a:rPr>
                        </m:ctrlPr>
                      </m:fPr>
                      <m:num>
                        <m:r>
                          <a:rPr lang="en-US" altLang="zh-CN" sz="3000" i="1">
                            <a:latin typeface="Cambria Math" panose="02040503050406030204" pitchFamily="18" charset="0"/>
                            <a:ea typeface="Cambria Math" panose="02040503050406030204" pitchFamily="18" charset="0"/>
                          </a:rPr>
                          <m:t>1</m:t>
                        </m:r>
                      </m:num>
                      <m:den>
                        <m:r>
                          <a:rPr lang="en-US" altLang="zh-CN" sz="3000" i="1">
                            <a:latin typeface="Cambria Math" panose="02040503050406030204" pitchFamily="18" charset="0"/>
                            <a:ea typeface="Cambria Math" panose="02040503050406030204" pitchFamily="18" charset="0"/>
                          </a:rPr>
                          <m:t>2</m:t>
                        </m:r>
                        <m:r>
                          <a:rPr lang="zh-CN" altLang="en-US" sz="3000" i="1" smtClean="0">
                            <a:latin typeface="Cambria Math" panose="02040503050406030204" pitchFamily="18" charset="0"/>
                            <a:ea typeface="Cambria Math" panose="02040503050406030204" pitchFamily="18" charset="0"/>
                          </a:rPr>
                          <m:t>𝜋</m:t>
                        </m:r>
                      </m:den>
                    </m:f>
                    <m:nary>
                      <m:naryPr>
                        <m:chr m:val="∮"/>
                        <m:ctrlPr>
                          <a:rPr lang="en-US" altLang="zh-CN" sz="3000" b="0" i="1" smtClean="0">
                            <a:latin typeface="Cambria Math" panose="02040503050406030204" pitchFamily="18" charset="0"/>
                            <a:ea typeface="Cambria Math" panose="02040503050406030204" pitchFamily="18" charset="0"/>
                          </a:rPr>
                        </m:ctrlPr>
                      </m:naryPr>
                      <m:sub>
                        <m:d>
                          <m:dPr>
                            <m:begChr m:val="|"/>
                            <m:endChr m:val="|"/>
                            <m:ctrlPr>
                              <a:rPr lang="en-US" altLang="zh-CN" sz="3000" b="0" i="1" smtClean="0">
                                <a:latin typeface="Cambria Math" panose="02040503050406030204" pitchFamily="18" charset="0"/>
                                <a:ea typeface="Cambria Math" panose="02040503050406030204" pitchFamily="18" charset="0"/>
                              </a:rPr>
                            </m:ctrlPr>
                          </m:dPr>
                          <m:e>
                            <m:r>
                              <m:rPr>
                                <m:brk m:alnAt="23"/>
                              </m:rPr>
                              <a:rPr lang="en-US" altLang="zh-CN" sz="3000" b="0" i="1" smtClean="0">
                                <a:latin typeface="Cambria Math" panose="02040503050406030204" pitchFamily="18" charset="0"/>
                                <a:ea typeface="Cambria Math" panose="02040503050406030204" pitchFamily="18" charset="0"/>
                              </a:rPr>
                              <m:t>𝑧</m:t>
                            </m:r>
                          </m:e>
                        </m:d>
                        <m:r>
                          <m:rPr>
                            <m:brk m:alnAt="23"/>
                          </m:rPr>
                          <a:rPr lang="en-US" altLang="zh-CN" sz="3000" b="0" i="1" smtClean="0">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1</m:t>
                        </m:r>
                      </m:sub>
                      <m:sup/>
                      <m:e>
                        <m:f>
                          <m:fPr>
                            <m:ctrlPr>
                              <a:rPr lang="en-US" altLang="zh-CN" sz="3000" b="0" i="1" smtClean="0">
                                <a:latin typeface="Cambria Math" panose="02040503050406030204" pitchFamily="18" charset="0"/>
                                <a:ea typeface="Cambria Math" panose="02040503050406030204" pitchFamily="18" charset="0"/>
                              </a:rPr>
                            </m:ctrlPr>
                          </m:fPr>
                          <m:num>
                            <m:d>
                              <m:dPr>
                                <m:begChr m:val="|"/>
                                <m:endChr m:val="|"/>
                                <m:ctrlPr>
                                  <a:rPr lang="en-US" altLang="zh-CN" sz="3000" b="0" i="1" smtClean="0">
                                    <a:latin typeface="Cambria Math" panose="02040503050406030204" pitchFamily="18" charset="0"/>
                                    <a:ea typeface="Cambria Math" panose="02040503050406030204" pitchFamily="18" charset="0"/>
                                  </a:rPr>
                                </m:ctrlPr>
                              </m:dPr>
                              <m:e>
                                <m:r>
                                  <a:rPr lang="en-US" altLang="zh-CN" sz="3000" b="0" i="1" smtClean="0">
                                    <a:latin typeface="Cambria Math" panose="02040503050406030204" pitchFamily="18" charset="0"/>
                                    <a:ea typeface="Cambria Math" panose="02040503050406030204" pitchFamily="18" charset="0"/>
                                  </a:rPr>
                                  <m:t>𝑧</m:t>
                                </m:r>
                              </m:e>
                            </m:d>
                            <m:r>
                              <a:rPr lang="en-US" altLang="zh-CN" sz="3000" b="0" i="1" smtClean="0">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𝑧</m:t>
                            </m:r>
                            <m:r>
                              <a:rPr lang="en-US" altLang="zh-CN" sz="3000" b="0" i="1" smtClean="0">
                                <a:latin typeface="Cambria Math" panose="02040503050406030204" pitchFamily="18" charset="0"/>
                                <a:ea typeface="Cambria Math" panose="02040503050406030204" pitchFamily="18" charset="0"/>
                              </a:rPr>
                              <m:t>|</m:t>
                            </m:r>
                          </m:num>
                          <m:den>
                            <m:sSup>
                              <m:sSupPr>
                                <m:ctrlPr>
                                  <a:rPr lang="en-US" altLang="zh-CN" sz="3000" b="0" i="1" smtClean="0">
                                    <a:latin typeface="Cambria Math" panose="02040503050406030204" pitchFamily="18" charset="0"/>
                                    <a:ea typeface="Cambria Math" panose="02040503050406030204" pitchFamily="18" charset="0"/>
                                  </a:rPr>
                                </m:ctrlPr>
                              </m:sSupPr>
                              <m:e>
                                <m:d>
                                  <m:dPr>
                                    <m:begChr m:val="|"/>
                                    <m:endChr m:val="|"/>
                                    <m:ctrlPr>
                                      <a:rPr lang="en-US" altLang="zh-CN" sz="3000" b="0" i="1" smtClean="0">
                                        <a:latin typeface="Cambria Math" panose="02040503050406030204" pitchFamily="18" charset="0"/>
                                        <a:ea typeface="Cambria Math" panose="02040503050406030204" pitchFamily="18" charset="0"/>
                                      </a:rPr>
                                    </m:ctrlPr>
                                  </m:dPr>
                                  <m:e>
                                    <m:r>
                                      <a:rPr lang="en-US" altLang="zh-CN" sz="3000" b="0" i="1" smtClean="0">
                                        <a:latin typeface="Cambria Math" panose="02040503050406030204" pitchFamily="18" charset="0"/>
                                        <a:ea typeface="Cambria Math" panose="02040503050406030204" pitchFamily="18" charset="0"/>
                                      </a:rPr>
                                      <m:t>𝑧</m:t>
                                    </m:r>
                                    <m:r>
                                      <a:rPr lang="en-US" altLang="zh-CN" sz="3000" b="0" i="1" smtClean="0">
                                        <a:latin typeface="Cambria Math" panose="02040503050406030204" pitchFamily="18" charset="0"/>
                                        <a:ea typeface="Cambria Math" panose="02040503050406030204" pitchFamily="18" charset="0"/>
                                      </a:rPr>
                                      <m:t>−</m:t>
                                    </m:r>
                                    <m:f>
                                      <m:fPr>
                                        <m:ctrlPr>
                                          <a:rPr lang="en-US" altLang="zh-CN" sz="3000" b="0" i="1" smtClean="0">
                                            <a:latin typeface="Cambria Math" panose="02040503050406030204" pitchFamily="18" charset="0"/>
                                            <a:ea typeface="Cambria Math" panose="02040503050406030204" pitchFamily="18" charset="0"/>
                                          </a:rPr>
                                        </m:ctrlPr>
                                      </m:fPr>
                                      <m:num>
                                        <m:r>
                                          <a:rPr lang="en-US" altLang="zh-CN" sz="3000" b="0" i="1" smtClean="0">
                                            <a:latin typeface="Cambria Math" panose="02040503050406030204" pitchFamily="18" charset="0"/>
                                            <a:ea typeface="Cambria Math" panose="02040503050406030204" pitchFamily="18" charset="0"/>
                                          </a:rPr>
                                          <m:t>1</m:t>
                                        </m:r>
                                      </m:num>
                                      <m:den>
                                        <m:r>
                                          <a:rPr lang="en-US" altLang="zh-CN" sz="3000" b="0" i="1" smtClean="0">
                                            <a:latin typeface="Cambria Math" panose="02040503050406030204" pitchFamily="18" charset="0"/>
                                            <a:ea typeface="Cambria Math" panose="02040503050406030204" pitchFamily="18" charset="0"/>
                                          </a:rPr>
                                          <m:t>2</m:t>
                                        </m:r>
                                      </m:den>
                                    </m:f>
                                  </m:e>
                                </m:d>
                              </m:e>
                              <m:sup>
                                <m:r>
                                  <a:rPr lang="en-US" altLang="zh-CN" sz="3000" b="0" i="1" smtClean="0">
                                    <a:latin typeface="Cambria Math" panose="02040503050406030204" pitchFamily="18" charset="0"/>
                                    <a:ea typeface="Cambria Math" panose="02040503050406030204" pitchFamily="18" charset="0"/>
                                  </a:rPr>
                                  <m:t>2</m:t>
                                </m:r>
                              </m:sup>
                            </m:sSup>
                          </m:den>
                        </m:f>
                      </m:e>
                    </m:nary>
                    <m:r>
                      <a:rPr lang="en-US" altLang="zh-CN" sz="3000" b="0" i="1" smtClean="0">
                        <a:latin typeface="Cambria Math" panose="02040503050406030204" pitchFamily="18" charset="0"/>
                        <a:ea typeface="Cambria Math" panose="02040503050406030204" pitchFamily="18" charset="0"/>
                      </a:rPr>
                      <m:t>𝑑𝑆</m:t>
                    </m:r>
                  </m:oMath>
                </a14:m>
                <a:r>
                  <a:rPr lang="en-US" altLang="zh-CN" sz="3000" dirty="0">
                    <a:latin typeface="楷体" panose="02010609060101010101" pitchFamily="49" charset="-122"/>
                    <a:ea typeface="楷体" panose="02010609060101010101" pitchFamily="49" charset="-122"/>
                  </a:rPr>
                  <a:t> </a:t>
                </a:r>
                <a:endParaRPr lang="en-US" altLang="zh-CN" sz="3000" dirty="0">
                  <a:latin typeface="楷体" panose="02010609060101010101" pitchFamily="49" charset="-122"/>
                  <a:ea typeface="楷体" panose="02010609060101010101" pitchFamily="49" charset="-122"/>
                </a:endParaRPr>
              </a:p>
            </p:txBody>
          </p:sp>
        </mc:Choice>
        <mc:Fallback>
          <p:sp>
            <p:nvSpPr>
              <p:cNvPr id="19" name="标题 1"/>
              <p:cNvSpPr txBox="1">
                <a:spLocks noRot="1" noChangeAspect="1" noMove="1" noResize="1" noEditPoints="1" noAdjustHandles="1" noChangeArrowheads="1" noChangeShapeType="1" noTextEdit="1"/>
              </p:cNvSpPr>
              <p:nvPr/>
            </p:nvSpPr>
            <p:spPr>
              <a:xfrm>
                <a:off x="2800664" y="5212571"/>
                <a:ext cx="4202937" cy="670346"/>
              </a:xfrm>
              <a:prstGeom prst="rect">
                <a:avLst/>
              </a:prstGeom>
              <a:blipFill rotWithShape="1">
                <a:blip r:embed="rId6"/>
                <a:stretch>
                  <a:fillRect l="-7" t="-22808" r="4" b="-22693"/>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2" grpId="0"/>
      <p:bldP spid="3" grpId="0" animBg="1"/>
      <p:bldP spid="5" grpId="0"/>
      <p:bldP spid="18"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p:nvPr/>
        </p:nvSpPr>
        <p:spPr>
          <a:xfrm>
            <a:off x="500380" y="1355090"/>
            <a:ext cx="8435975" cy="93091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0">
              <a:lnSpc>
                <a:spcPct val="150000"/>
              </a:lnSpc>
              <a:buFont typeface="Arial" panose="020B0604020202020204" pitchFamily="34" charset="0"/>
            </a:pPr>
            <a:r>
              <a:rPr lang="zh-CN" altLang="en-US" sz="3000" dirty="0">
                <a:latin typeface="楷体" panose="02010609060101010101" pitchFamily="49" charset="-122"/>
                <a:ea typeface="楷体" panose="02010609060101010101" pitchFamily="49" charset="-122"/>
              </a:rPr>
              <a:t>重点</a:t>
            </a:r>
            <a:r>
              <a:rPr lang="en-US" altLang="zh-CN" sz="3000" dirty="0">
                <a:latin typeface="楷体" panose="02010609060101010101" pitchFamily="49" charset="-122"/>
                <a:ea typeface="楷体" panose="02010609060101010101" pitchFamily="49" charset="-122"/>
              </a:rPr>
              <a:t>—</a:t>
            </a:r>
            <a:r>
              <a:rPr lang="zh-CN" altLang="en-US" sz="3000" dirty="0">
                <a:latin typeface="楷体" panose="02010609060101010101" pitchFamily="49" charset="-122"/>
                <a:ea typeface="楷体" panose="02010609060101010101" pitchFamily="49" charset="-122"/>
              </a:rPr>
              <a:t>柯西积分定理、柯西积分公式、复合闭路</a:t>
            </a:r>
            <a:r>
              <a:rPr lang="en-US" altLang="zh-CN" sz="3000" dirty="0">
                <a:latin typeface="楷体" panose="02010609060101010101" pitchFamily="49" charset="-122"/>
                <a:ea typeface="楷体" panose="02010609060101010101" pitchFamily="49" charset="-122"/>
              </a:rPr>
              <a:t>   </a:t>
            </a:r>
            <a:r>
              <a:rPr lang="zh-CN" altLang="en-US" sz="3000" dirty="0">
                <a:latin typeface="楷体" panose="02010609060101010101" pitchFamily="49" charset="-122"/>
                <a:ea typeface="楷体" panose="02010609060101010101" pitchFamily="49" charset="-122"/>
              </a:rPr>
              <a:t>定理；</a:t>
            </a:r>
            <a:r>
              <a:rPr lang="zh-CN" altLang="en-US" sz="3000" dirty="0">
                <a:latin typeface="楷体" panose="02010609060101010101" pitchFamily="49" charset="-122"/>
                <a:ea typeface="楷体" panose="02010609060101010101" pitchFamily="49" charset="-122"/>
                <a:sym typeface="+mn-ea"/>
              </a:rPr>
              <a:t>高阶导数公式及其应用；</a:t>
            </a:r>
            <a:endParaRPr lang="en-US" altLang="zh-CN" sz="3000" dirty="0">
              <a:latin typeface="楷体" panose="02010609060101010101" pitchFamily="49" charset="-122"/>
              <a:ea typeface="楷体" panose="02010609060101010101" pitchFamily="49" charset="-122"/>
            </a:endParaRPr>
          </a:p>
        </p:txBody>
      </p:sp>
      <p:sp>
        <p:nvSpPr>
          <p:cNvPr id="2" name="标题 1"/>
          <p:cNvSpPr txBox="1"/>
          <p:nvPr/>
        </p:nvSpPr>
        <p:spPr>
          <a:xfrm>
            <a:off x="161693" y="607618"/>
            <a:ext cx="1548597" cy="59642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b="1" dirty="0">
                <a:latin typeface="楷体" panose="02010609060101010101" pitchFamily="49" charset="-122"/>
                <a:ea typeface="楷体" panose="02010609060101010101" pitchFamily="49" charset="-122"/>
              </a:rPr>
              <a:t>重难点：</a:t>
            </a:r>
            <a:endParaRPr lang="zh-CN" altLang="en-US" sz="3000" b="1" dirty="0">
              <a:latin typeface="楷体" panose="02010609060101010101" pitchFamily="49" charset="-122"/>
              <a:ea typeface="楷体" panose="02010609060101010101" pitchFamily="49" charset="-122"/>
            </a:endParaRPr>
          </a:p>
        </p:txBody>
      </p:sp>
      <p:sp>
        <p:nvSpPr>
          <p:cNvPr id="3" name="标题 1"/>
          <p:cNvSpPr txBox="1"/>
          <p:nvPr/>
        </p:nvSpPr>
        <p:spPr>
          <a:xfrm>
            <a:off x="281305" y="2416810"/>
            <a:ext cx="8522335" cy="76771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rPr>
              <a:t>难点</a:t>
            </a:r>
            <a:r>
              <a:rPr lang="en-US" altLang="zh-CN" sz="3000" dirty="0">
                <a:latin typeface="楷体" panose="02010609060101010101" pitchFamily="49" charset="-122"/>
                <a:ea typeface="楷体" panose="02010609060101010101" pitchFamily="49" charset="-122"/>
              </a:rPr>
              <a:t>—</a:t>
            </a:r>
            <a:r>
              <a:rPr lang="zh-CN" altLang="en-US" sz="3000" dirty="0">
                <a:latin typeface="楷体" panose="02010609060101010101" pitchFamily="49" charset="-122"/>
                <a:ea typeface="楷体" panose="02010609060101010101" pitchFamily="49" charset="-122"/>
              </a:rPr>
              <a:t>柯西积分定理计算复积分和证明相关的结论；</a:t>
            </a:r>
            <a:endParaRPr lang="en-US" altLang="zh-CN" sz="3000" dirty="0">
              <a:latin typeface="楷体" panose="02010609060101010101" pitchFamily="49" charset="-122"/>
              <a:ea typeface="楷体" panose="02010609060101010101" pitchFamily="49" charset="-122"/>
            </a:endParaRPr>
          </a:p>
        </p:txBody>
      </p:sp>
      <p:sp>
        <p:nvSpPr>
          <p:cNvPr id="4" name="标题 1"/>
          <p:cNvSpPr txBox="1"/>
          <p:nvPr/>
        </p:nvSpPr>
        <p:spPr>
          <a:xfrm>
            <a:off x="1426845" y="3184525"/>
            <a:ext cx="7586345" cy="59626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rPr>
              <a:t>柯西积分公式计算复积分和证明相关的结论；</a:t>
            </a:r>
            <a:endParaRPr lang="zh-CN" altLang="en-US" sz="3000" dirty="0">
              <a:latin typeface="楷体" panose="02010609060101010101" pitchFamily="49" charset="-122"/>
              <a:ea typeface="楷体" panose="02010609060101010101" pitchFamily="49" charset="-122"/>
            </a:endParaRPr>
          </a:p>
        </p:txBody>
      </p:sp>
      <p:sp>
        <p:nvSpPr>
          <p:cNvPr id="9" name="标题 1"/>
          <p:cNvSpPr txBox="1"/>
          <p:nvPr/>
        </p:nvSpPr>
        <p:spPr>
          <a:xfrm>
            <a:off x="1426812" y="3907734"/>
            <a:ext cx="7286523" cy="596419"/>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rPr>
              <a:t>利用高阶导数公式计算复积分；</a:t>
            </a:r>
            <a:endParaRPr lang="zh-CN" altLang="en-US" sz="3000" dirty="0">
              <a:latin typeface="楷体" panose="02010609060101010101" pitchFamily="49" charset="-122"/>
              <a:ea typeface="楷体" panose="02010609060101010101" pitchFamily="49" charset="-122"/>
            </a:endParaRPr>
          </a:p>
        </p:txBody>
      </p:sp>
      <p:sp>
        <p:nvSpPr>
          <p:cNvPr id="12" name="标题 1"/>
          <p:cNvSpPr txBox="1"/>
          <p:nvPr/>
        </p:nvSpPr>
        <p:spPr>
          <a:xfrm>
            <a:off x="1510665" y="4701540"/>
            <a:ext cx="7425690" cy="136906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rPr>
              <a:t>由高阶导数结论推导的</a:t>
            </a:r>
            <a:r>
              <a:rPr lang="en-US" altLang="zh-CN" sz="3000" dirty="0" err="1">
                <a:latin typeface="楷体" panose="02010609060101010101" pitchFamily="49" charset="-122"/>
                <a:ea typeface="楷体" panose="02010609060101010101" pitchFamily="49" charset="-122"/>
              </a:rPr>
              <a:t>Morera</a:t>
            </a:r>
            <a:r>
              <a:rPr lang="zh-CN" altLang="en-US" sz="3000" dirty="0">
                <a:latin typeface="楷体" panose="02010609060101010101" pitchFamily="49" charset="-122"/>
                <a:ea typeface="楷体" panose="02010609060101010101" pitchFamily="49" charset="-122"/>
              </a:rPr>
              <a:t>定理、</a:t>
            </a:r>
            <a:r>
              <a:rPr lang="en-US" altLang="zh-CN" sz="3000" dirty="0">
                <a:latin typeface="楷体" panose="02010609060101010101" pitchFamily="49" charset="-122"/>
                <a:ea typeface="楷体" panose="02010609060101010101" pitchFamily="49" charset="-122"/>
              </a:rPr>
              <a:t>Liouville</a:t>
            </a:r>
            <a:r>
              <a:rPr lang="zh-CN" altLang="en-US" sz="3000" dirty="0">
                <a:latin typeface="楷体" panose="02010609060101010101" pitchFamily="49" charset="-122"/>
                <a:ea typeface="楷体" panose="02010609060101010101" pitchFamily="49" charset="-122"/>
              </a:rPr>
              <a:t>定理和</a:t>
            </a:r>
            <a:r>
              <a:rPr lang="en-US" altLang="zh-CN" sz="3000" dirty="0">
                <a:latin typeface="楷体" panose="02010609060101010101" pitchFamily="49" charset="-122"/>
                <a:ea typeface="楷体" panose="02010609060101010101" pitchFamily="49" charset="-122"/>
              </a:rPr>
              <a:t>Picard</a:t>
            </a:r>
            <a:r>
              <a:rPr lang="zh-CN" altLang="en-US" sz="3000" dirty="0">
                <a:latin typeface="楷体" panose="02010609060101010101" pitchFamily="49" charset="-122"/>
                <a:ea typeface="楷体" panose="02010609060101010101" pitchFamily="49" charset="-122"/>
              </a:rPr>
              <a:t>定理</a:t>
            </a:r>
            <a:endParaRPr lang="en-US" altLang="zh-CN" sz="3000" dirty="0">
              <a:latin typeface="楷体" panose="02010609060101010101" pitchFamily="49" charset="-122"/>
              <a:ea typeface="楷体" panose="02010609060101010101" pitchFamily="49" charset="-122"/>
            </a:endParaRPr>
          </a:p>
        </p:txBody>
      </p:sp>
      <p:grpSp>
        <p:nvGrpSpPr>
          <p:cNvPr id="8" name="组合 7"/>
          <p:cNvGrpSpPr/>
          <p:nvPr/>
        </p:nvGrpSpPr>
        <p:grpSpPr>
          <a:xfrm>
            <a:off x="0" y="82323"/>
            <a:ext cx="9088711" cy="516645"/>
            <a:chOff x="0" y="82323"/>
            <a:chExt cx="9088711" cy="516645"/>
          </a:xfrm>
        </p:grpSpPr>
        <p:sp>
          <p:nvSpPr>
            <p:cNvPr id="10"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2.5 </a:t>
              </a:r>
              <a:r>
                <a:rPr lang="en-US" altLang="zh-CN" sz="1800" b="1" i="1" dirty="0">
                  <a:latin typeface="楷体" panose="02010609060101010101" pitchFamily="49" charset="-122"/>
                  <a:ea typeface="楷体" panose="02010609060101010101" pitchFamily="49" charset="-122"/>
                </a:rPr>
                <a:t>Cauchy</a:t>
              </a:r>
              <a:r>
                <a:rPr lang="zh-CN" altLang="en-US" sz="1800" b="1" dirty="0">
                  <a:latin typeface="楷体" panose="02010609060101010101" pitchFamily="49" charset="-122"/>
                  <a:ea typeface="楷体" panose="02010609060101010101" pitchFamily="49" charset="-122"/>
                </a:rPr>
                <a:t>型积分公式</a:t>
              </a:r>
              <a:endParaRPr lang="zh-CN" altLang="en-US" sz="1800" b="1" dirty="0">
                <a:latin typeface="楷体" panose="02010609060101010101" pitchFamily="49" charset="-122"/>
                <a:ea typeface="楷体" panose="02010609060101010101" pitchFamily="49" charset="-122"/>
              </a:endParaRPr>
            </a:p>
          </p:txBody>
        </p:sp>
        <p:cxnSp>
          <p:nvCxnSpPr>
            <p:cNvPr id="13" name="直接连接符 12"/>
            <p:cNvCxnSpPr/>
            <p:nvPr/>
          </p:nvCxnSpPr>
          <p:spPr>
            <a:xfrm flipV="1">
              <a:off x="0" y="573451"/>
              <a:ext cx="9088711" cy="25517"/>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p:bldP spid="3" grpId="0"/>
      <p:bldP spid="4" grpId="0"/>
      <p:bldP spid="9" grpId="0"/>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标题 1"/>
              <p:cNvSpPr txBox="1"/>
              <p:nvPr/>
            </p:nvSpPr>
            <p:spPr>
              <a:xfrm>
                <a:off x="122035" y="748170"/>
                <a:ext cx="8892023" cy="121506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14:m>
                  <m:oMath xmlns:m="http://schemas.openxmlformats.org/officeDocument/2006/math">
                    <m:r>
                      <a:rPr lang="en-US" altLang="zh-CN" sz="2800" i="1" smtClean="0">
                        <a:latin typeface="Cambria Math" panose="02040503050406030204" pitchFamily="18" charset="0"/>
                        <a:ea typeface="楷体" panose="02010609060101010101" pitchFamily="49" charset="-122"/>
                      </a:rPr>
                      <m:t>𝐸𝑔</m:t>
                    </m:r>
                    <m:r>
                      <a:rPr lang="en-US" altLang="zh-CN" sz="2800" i="1" smtClean="0">
                        <a:latin typeface="Cambria Math" panose="02040503050406030204" pitchFamily="18" charset="0"/>
                        <a:ea typeface="楷体" panose="02010609060101010101" pitchFamily="49" charset="-122"/>
                      </a:rPr>
                      <m:t>:</m:t>
                    </m:r>
                  </m:oMath>
                </a14:m>
                <a:r>
                  <a:rPr lang="zh-CN" altLang="en-US" sz="2800" dirty="0">
                    <a:latin typeface="楷体" panose="02010609060101010101" pitchFamily="49" charset="-122"/>
                    <a:ea typeface="楷体" panose="02010609060101010101" pitchFamily="49" charset="-122"/>
                  </a:rPr>
                  <a:t>设</a:t>
                </a:r>
                <a14:m>
                  <m:oMath xmlns:m="http://schemas.openxmlformats.org/officeDocument/2006/math">
                    <m:r>
                      <a:rPr lang="en-US" altLang="zh-CN" sz="2800" b="0" i="1" smtClean="0">
                        <a:latin typeface="Cambria Math" panose="02040503050406030204" pitchFamily="18" charset="0"/>
                        <a:ea typeface="楷体" panose="02010609060101010101" pitchFamily="49" charset="-122"/>
                      </a:rPr>
                      <m:t>𝑓</m:t>
                    </m:r>
                    <m:d>
                      <m:dPr>
                        <m:ctrlPr>
                          <a:rPr lang="en-US" altLang="zh-CN" sz="2800" b="0" i="1" smtClean="0">
                            <a:latin typeface="Cambria Math" panose="02040503050406030204" pitchFamily="18" charset="0"/>
                            <a:ea typeface="楷体" panose="02010609060101010101" pitchFamily="49" charset="-122"/>
                          </a:rPr>
                        </m:ctrlPr>
                      </m:dPr>
                      <m:e>
                        <m:r>
                          <a:rPr lang="en-US" altLang="zh-CN" sz="2800" b="0" i="1" smtClean="0">
                            <a:latin typeface="Cambria Math" panose="02040503050406030204" pitchFamily="18" charset="0"/>
                            <a:ea typeface="楷体" panose="02010609060101010101" pitchFamily="49" charset="-122"/>
                          </a:rPr>
                          <m:t>𝑧</m:t>
                        </m:r>
                      </m:e>
                    </m:d>
                  </m:oMath>
                </a14:m>
                <a:r>
                  <a:rPr lang="zh-CN" altLang="en-US" sz="2800" dirty="0">
                    <a:latin typeface="楷体" panose="02010609060101010101" pitchFamily="49" charset="-122"/>
                    <a:ea typeface="楷体" panose="02010609060101010101" pitchFamily="49" charset="-122"/>
                  </a:rPr>
                  <a:t>在</a:t>
                </a:r>
                <a14:m>
                  <m:oMath xmlns:m="http://schemas.openxmlformats.org/officeDocument/2006/math">
                    <m:r>
                      <a:rPr lang="en-US" altLang="zh-CN" sz="2800" b="0" i="1" dirty="0" smtClean="0">
                        <a:latin typeface="Cambria Math" panose="02040503050406030204" pitchFamily="18" charset="0"/>
                        <a:ea typeface="楷体" panose="02010609060101010101" pitchFamily="49" charset="-122"/>
                      </a:rPr>
                      <m:t>|</m:t>
                    </m:r>
                    <m:r>
                      <a:rPr lang="en-US" altLang="zh-CN" sz="2800" b="0" i="1" dirty="0" smtClean="0">
                        <a:latin typeface="Cambria Math" panose="02040503050406030204" pitchFamily="18" charset="0"/>
                        <a:ea typeface="楷体" panose="02010609060101010101" pitchFamily="49" charset="-122"/>
                      </a:rPr>
                      <m:t>𝑧</m:t>
                    </m:r>
                    <m:r>
                      <a:rPr lang="en-US" altLang="zh-CN" sz="2800" b="0" i="1" dirty="0" smtClean="0">
                        <a:latin typeface="Cambria Math" panose="02040503050406030204" pitchFamily="18" charset="0"/>
                        <a:ea typeface="楷体" panose="02010609060101010101" pitchFamily="49" charset="-122"/>
                      </a:rPr>
                      <m:t>|≤</m:t>
                    </m:r>
                    <m:r>
                      <a:rPr lang="en-US" altLang="zh-CN" sz="2800" b="0" i="1" dirty="0" smtClean="0">
                        <a:latin typeface="Cambria Math" panose="02040503050406030204" pitchFamily="18" charset="0"/>
                        <a:ea typeface="楷体" panose="02010609060101010101" pitchFamily="49" charset="-122"/>
                      </a:rPr>
                      <m:t>1</m:t>
                    </m:r>
                  </m:oMath>
                </a14:m>
                <a:r>
                  <a:rPr lang="zh-CN" altLang="en-US" sz="2800" dirty="0">
                    <a:latin typeface="楷体" panose="02010609060101010101" pitchFamily="49" charset="-122"/>
                    <a:ea typeface="楷体" panose="02010609060101010101" pitchFamily="49" charset="-122"/>
                  </a:rPr>
                  <a:t>上解析，且在</a:t>
                </a:r>
                <a14:m>
                  <m:oMath xmlns:m="http://schemas.openxmlformats.org/officeDocument/2006/math">
                    <m:r>
                      <a:rPr lang="en-US" altLang="zh-CN" sz="2800" i="1" dirty="0">
                        <a:latin typeface="Cambria Math" panose="02040503050406030204" pitchFamily="18" charset="0"/>
                        <a:ea typeface="楷体" panose="02010609060101010101" pitchFamily="49" charset="-122"/>
                      </a:rPr>
                      <m:t>|</m:t>
                    </m:r>
                    <m:r>
                      <a:rPr lang="en-US" altLang="zh-CN" sz="2800" i="1" dirty="0">
                        <a:latin typeface="Cambria Math" panose="02040503050406030204" pitchFamily="18" charset="0"/>
                        <a:ea typeface="楷体" panose="02010609060101010101" pitchFamily="49" charset="-122"/>
                      </a:rPr>
                      <m:t>𝑧</m:t>
                    </m:r>
                    <m:r>
                      <a:rPr lang="en-US" altLang="zh-CN" sz="2800" i="1" dirty="0">
                        <a:latin typeface="Cambria Math" panose="02040503050406030204" pitchFamily="18" charset="0"/>
                        <a:ea typeface="楷体" panose="02010609060101010101" pitchFamily="49" charset="-122"/>
                      </a:rPr>
                      <m:t>|=</m:t>
                    </m:r>
                  </m:oMath>
                </a14:m>
                <a:r>
                  <a:rPr lang="en-US" altLang="zh-CN" sz="2800" dirty="0">
                    <a:latin typeface="楷体" panose="02010609060101010101" pitchFamily="49" charset="-122"/>
                    <a:ea typeface="楷体" panose="02010609060101010101" pitchFamily="49" charset="-122"/>
                  </a:rPr>
                  <a:t>1</a:t>
                </a:r>
                <a:r>
                  <a:rPr lang="zh-CN" altLang="en-US" sz="2800" dirty="0">
                    <a:latin typeface="楷体" panose="02010609060101010101" pitchFamily="49" charset="-122"/>
                    <a:ea typeface="楷体" panose="02010609060101010101" pitchFamily="49" charset="-122"/>
                  </a:rPr>
                  <a:t>上有</a:t>
                </a:r>
                <a14:m>
                  <m:oMath xmlns:m="http://schemas.openxmlformats.org/officeDocument/2006/math">
                    <m:d>
                      <m:dPr>
                        <m:begChr m:val="|"/>
                        <m:endChr m:val="|"/>
                        <m:ctrlPr>
                          <a:rPr lang="en-US" altLang="zh-CN" sz="2800" b="0" i="1" smtClean="0">
                            <a:latin typeface="Cambria Math" panose="02040503050406030204" pitchFamily="18" charset="0"/>
                            <a:ea typeface="楷体" panose="02010609060101010101" pitchFamily="49" charset="-122"/>
                          </a:rPr>
                        </m:ctrlPr>
                      </m:dPr>
                      <m:e>
                        <m:r>
                          <a:rPr lang="en-US" altLang="zh-CN" sz="2800" b="0" i="1" smtClean="0">
                            <a:latin typeface="Cambria Math" panose="02040503050406030204" pitchFamily="18" charset="0"/>
                            <a:ea typeface="楷体" panose="02010609060101010101" pitchFamily="49" charset="-122"/>
                          </a:rPr>
                          <m:t>𝑓</m:t>
                        </m:r>
                        <m:d>
                          <m:dPr>
                            <m:ctrlPr>
                              <a:rPr lang="en-US" altLang="zh-CN" sz="2800" b="0" i="1" smtClean="0">
                                <a:latin typeface="Cambria Math" panose="02040503050406030204" pitchFamily="18" charset="0"/>
                                <a:ea typeface="楷体" panose="02010609060101010101" pitchFamily="49" charset="-122"/>
                              </a:rPr>
                            </m:ctrlPr>
                          </m:dPr>
                          <m:e>
                            <m:r>
                              <a:rPr lang="en-US" altLang="zh-CN" sz="2800" b="0" i="1" smtClean="0">
                                <a:latin typeface="Cambria Math" panose="02040503050406030204" pitchFamily="18" charset="0"/>
                                <a:ea typeface="楷体" panose="02010609060101010101" pitchFamily="49" charset="-122"/>
                              </a:rPr>
                              <m:t>𝑧</m:t>
                            </m:r>
                          </m:e>
                        </m:d>
                        <m:r>
                          <a:rPr lang="en-US" altLang="zh-CN" sz="2800" b="0" i="1" smtClean="0">
                            <a:latin typeface="Cambria Math" panose="02040503050406030204" pitchFamily="18" charset="0"/>
                            <a:ea typeface="楷体" panose="02010609060101010101" pitchFamily="49" charset="-122"/>
                          </a:rPr>
                          <m:t>−</m:t>
                        </m:r>
                        <m:r>
                          <a:rPr lang="en-US" altLang="zh-CN" sz="2800" b="0" i="1" smtClean="0">
                            <a:latin typeface="Cambria Math" panose="02040503050406030204" pitchFamily="18" charset="0"/>
                            <a:ea typeface="楷体" panose="02010609060101010101" pitchFamily="49" charset="-122"/>
                          </a:rPr>
                          <m:t>𝑧</m:t>
                        </m:r>
                      </m:e>
                    </m:d>
                    <m:r>
                      <a:rPr lang="en-US" altLang="zh-CN" sz="2800" b="0" i="1" smtClean="0">
                        <a:latin typeface="Cambria Math" panose="02040503050406030204" pitchFamily="18" charset="0"/>
                        <a:ea typeface="Cambria Math" panose="02040503050406030204" pitchFamily="18" charset="0"/>
                      </a:rPr>
                      <m:t>≤</m:t>
                    </m:r>
                    <m:d>
                      <m:dPr>
                        <m:begChr m:val="|"/>
                        <m:endChr m:val="|"/>
                        <m:ctrlPr>
                          <a:rPr lang="en-US" altLang="zh-CN" sz="2800" b="0" i="1" smtClean="0">
                            <a:latin typeface="Cambria Math" panose="02040503050406030204" pitchFamily="18" charset="0"/>
                            <a:ea typeface="Cambria Math" panose="02040503050406030204" pitchFamily="18" charset="0"/>
                          </a:rPr>
                        </m:ctrlPr>
                      </m:dPr>
                      <m:e>
                        <m:r>
                          <a:rPr lang="en-US" altLang="zh-CN" sz="2800" b="0" i="1" smtClean="0">
                            <a:latin typeface="Cambria Math" panose="02040503050406030204" pitchFamily="18" charset="0"/>
                            <a:ea typeface="Cambria Math" panose="02040503050406030204" pitchFamily="18" charset="0"/>
                          </a:rPr>
                          <m:t>𝑧</m:t>
                        </m:r>
                      </m:e>
                    </m:d>
                    <m:r>
                      <a:rPr lang="en-US" altLang="zh-CN" sz="2800" b="0" i="1" smtClean="0">
                        <a:latin typeface="Cambria Math" panose="02040503050406030204" pitchFamily="18" charset="0"/>
                        <a:ea typeface="Cambria Math" panose="02040503050406030204" pitchFamily="18" charset="0"/>
                      </a:rPr>
                      <m:t>.</m:t>
                    </m:r>
                  </m:oMath>
                </a14:m>
                <a:r>
                  <a:rPr lang="zh-CN" altLang="en-US" sz="2800" dirty="0">
                    <a:latin typeface="楷体" panose="02010609060101010101" pitchFamily="49" charset="-122"/>
                    <a:ea typeface="楷体" panose="02010609060101010101" pitchFamily="49" charset="-122"/>
                  </a:rPr>
                  <a:t>求证</a:t>
                </a:r>
                <a14:m>
                  <m:oMath xmlns:m="http://schemas.openxmlformats.org/officeDocument/2006/math">
                    <m:r>
                      <a:rPr lang="en-US" altLang="zh-CN" sz="2800" b="0" i="1" dirty="0" smtClean="0">
                        <a:latin typeface="Cambria Math" panose="02040503050406030204" pitchFamily="18" charset="0"/>
                        <a:ea typeface="楷体" panose="02010609060101010101" pitchFamily="49" charset="-122"/>
                      </a:rPr>
                      <m:t>|</m:t>
                    </m:r>
                    <m:sSup>
                      <m:sSupPr>
                        <m:ctrlPr>
                          <a:rPr lang="en-US" altLang="zh-CN" sz="2800" b="0" i="1" dirty="0" smtClean="0">
                            <a:latin typeface="Cambria Math" panose="02040503050406030204" pitchFamily="18" charset="0"/>
                            <a:ea typeface="楷体" panose="02010609060101010101" pitchFamily="49" charset="-122"/>
                          </a:rPr>
                        </m:ctrlPr>
                      </m:sSupPr>
                      <m:e>
                        <m:r>
                          <a:rPr lang="en-US" altLang="zh-CN" sz="2800" b="0" i="1" dirty="0" smtClean="0">
                            <a:latin typeface="Cambria Math" panose="02040503050406030204" pitchFamily="18" charset="0"/>
                            <a:ea typeface="楷体" panose="02010609060101010101" pitchFamily="49" charset="-122"/>
                          </a:rPr>
                          <m:t>𝑓</m:t>
                        </m:r>
                      </m:e>
                      <m:sup>
                        <m:r>
                          <a:rPr lang="en-US" altLang="zh-CN" sz="2800" b="0" i="1" dirty="0" smtClean="0">
                            <a:latin typeface="Cambria Math" panose="02040503050406030204" pitchFamily="18" charset="0"/>
                            <a:ea typeface="楷体" panose="02010609060101010101" pitchFamily="49" charset="-122"/>
                          </a:rPr>
                          <m:t>′</m:t>
                        </m:r>
                      </m:sup>
                    </m:sSup>
                    <m:d>
                      <m:dPr>
                        <m:ctrlPr>
                          <a:rPr lang="en-US" altLang="zh-CN" sz="2800" b="0" i="1" dirty="0" smtClean="0">
                            <a:latin typeface="Cambria Math" panose="02040503050406030204" pitchFamily="18" charset="0"/>
                            <a:ea typeface="楷体" panose="02010609060101010101" pitchFamily="49" charset="-122"/>
                          </a:rPr>
                        </m:ctrlPr>
                      </m:dPr>
                      <m:e>
                        <m:f>
                          <m:fPr>
                            <m:ctrlPr>
                              <a:rPr lang="en-US" altLang="zh-CN" sz="2800" b="0" i="1" dirty="0" smtClean="0">
                                <a:latin typeface="Cambria Math" panose="02040503050406030204" pitchFamily="18" charset="0"/>
                                <a:ea typeface="楷体" panose="02010609060101010101" pitchFamily="49" charset="-122"/>
                              </a:rPr>
                            </m:ctrlPr>
                          </m:fPr>
                          <m:num>
                            <m:r>
                              <a:rPr lang="en-US" altLang="zh-CN" sz="2800" b="0" i="1" dirty="0" smtClean="0">
                                <a:latin typeface="Cambria Math" panose="02040503050406030204" pitchFamily="18" charset="0"/>
                                <a:ea typeface="楷体" panose="02010609060101010101" pitchFamily="49" charset="-122"/>
                              </a:rPr>
                              <m:t>1</m:t>
                            </m:r>
                          </m:num>
                          <m:den>
                            <m:r>
                              <a:rPr lang="en-US" altLang="zh-CN" sz="2800" b="0" i="1" dirty="0" smtClean="0">
                                <a:latin typeface="Cambria Math" panose="02040503050406030204" pitchFamily="18" charset="0"/>
                                <a:ea typeface="楷体" panose="02010609060101010101" pitchFamily="49" charset="-122"/>
                              </a:rPr>
                              <m:t>2</m:t>
                            </m:r>
                          </m:den>
                        </m:f>
                      </m:e>
                    </m:d>
                    <m:r>
                      <a:rPr lang="en-US" altLang="zh-CN" sz="2800" b="0" i="1" dirty="0" smtClean="0">
                        <a:latin typeface="Cambria Math" panose="02040503050406030204" pitchFamily="18" charset="0"/>
                        <a:ea typeface="楷体" panose="02010609060101010101" pitchFamily="49" charset="-122"/>
                      </a:rPr>
                      <m:t>|</m:t>
                    </m:r>
                    <m:r>
                      <a:rPr lang="en-US" altLang="zh-CN" sz="2800" b="0" i="1" dirty="0" smtClean="0">
                        <a:latin typeface="Cambria Math" panose="02040503050406030204" pitchFamily="18" charset="0"/>
                        <a:ea typeface="Cambria Math" panose="02040503050406030204" pitchFamily="18" charset="0"/>
                      </a:rPr>
                      <m:t>≤</m:t>
                    </m:r>
                    <m:r>
                      <a:rPr lang="en-US" altLang="zh-CN" sz="2800" b="0" i="1" dirty="0" smtClean="0">
                        <a:latin typeface="Cambria Math" panose="02040503050406030204" pitchFamily="18" charset="0"/>
                        <a:ea typeface="Cambria Math" panose="02040503050406030204" pitchFamily="18" charset="0"/>
                      </a:rPr>
                      <m:t>8</m:t>
                    </m:r>
                  </m:oMath>
                </a14:m>
                <a:r>
                  <a:rPr lang="en-US" altLang="zh-CN" sz="2800" dirty="0">
                    <a:latin typeface="楷体" panose="02010609060101010101" pitchFamily="49" charset="-122"/>
                    <a:ea typeface="楷体" panose="02010609060101010101" pitchFamily="49" charset="-122"/>
                  </a:rPr>
                  <a:t> </a:t>
                </a:r>
                <a:endParaRPr lang="en-US" altLang="zh-CN" sz="2800" dirty="0">
                  <a:latin typeface="楷体" panose="02010609060101010101" pitchFamily="49" charset="-122"/>
                  <a:ea typeface="楷体" panose="02010609060101010101" pitchFamily="49" charset="-122"/>
                </a:endParaRPr>
              </a:p>
            </p:txBody>
          </p:sp>
        </mc:Choice>
        <mc:Fallback>
          <p:sp>
            <p:nvSpPr>
              <p:cNvPr id="7" name="标题 1"/>
              <p:cNvSpPr txBox="1">
                <a:spLocks noRot="1" noChangeAspect="1" noMove="1" noResize="1" noEditPoints="1" noAdjustHandles="1" noChangeArrowheads="1" noChangeShapeType="1" noTextEdit="1"/>
              </p:cNvSpPr>
              <p:nvPr/>
            </p:nvSpPr>
            <p:spPr>
              <a:xfrm>
                <a:off x="122035" y="748170"/>
                <a:ext cx="8892023" cy="1215060"/>
              </a:xfrm>
              <a:prstGeom prst="rect">
                <a:avLst/>
              </a:prstGeom>
              <a:blipFill rotWithShape="1">
                <a:blip r:embed="rId1"/>
                <a:stretch>
                  <a:fillRect l="-1" t="-12" r="3" b="37"/>
                </a:stretch>
              </a:blipFill>
            </p:spPr>
            <p:txBody>
              <a:bodyPr/>
              <a:lstStyle/>
              <a:p>
                <a:r>
                  <a:rPr lang="zh-CN" altLang="en-US">
                    <a:noFill/>
                  </a:rPr>
                  <a:t> </a:t>
                </a:r>
              </a:p>
            </p:txBody>
          </p:sp>
        </mc:Fallback>
      </mc:AlternateContent>
      <p:grpSp>
        <p:nvGrpSpPr>
          <p:cNvPr id="4" name="组合 3"/>
          <p:cNvGrpSpPr/>
          <p:nvPr/>
        </p:nvGrpSpPr>
        <p:grpSpPr>
          <a:xfrm>
            <a:off x="0" y="82323"/>
            <a:ext cx="9088711" cy="516645"/>
            <a:chOff x="0" y="82323"/>
            <a:chExt cx="9088711" cy="516645"/>
          </a:xfrm>
        </p:grpSpPr>
        <p:sp>
          <p:nvSpPr>
            <p:cNvPr id="6"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2.5 </a:t>
              </a:r>
              <a:r>
                <a:rPr lang="en-US" altLang="zh-CN" sz="1800" b="1" i="1" dirty="0">
                  <a:latin typeface="楷体" panose="02010609060101010101" pitchFamily="49" charset="-122"/>
                  <a:ea typeface="楷体" panose="02010609060101010101" pitchFamily="49" charset="-122"/>
                </a:rPr>
                <a:t>Cauchy</a:t>
              </a:r>
              <a:r>
                <a:rPr lang="zh-CN" altLang="en-US" sz="1800" b="1" dirty="0">
                  <a:latin typeface="楷体" panose="02010609060101010101" pitchFamily="49" charset="-122"/>
                  <a:ea typeface="楷体" panose="02010609060101010101" pitchFamily="49" charset="-122"/>
                </a:rPr>
                <a:t>型积分公式</a:t>
              </a:r>
              <a:endParaRPr lang="zh-CN" altLang="en-US" sz="1800" b="1" dirty="0">
                <a:latin typeface="楷体" panose="02010609060101010101" pitchFamily="49" charset="-122"/>
                <a:ea typeface="楷体" panose="02010609060101010101" pitchFamily="49" charset="-122"/>
              </a:endParaRPr>
            </a:p>
          </p:txBody>
        </p:sp>
        <p:cxnSp>
          <p:nvCxnSpPr>
            <p:cNvPr id="8" name="直接连接符 7"/>
            <p:cNvCxnSpPr/>
            <p:nvPr/>
          </p:nvCxnSpPr>
          <p:spPr>
            <a:xfrm flipV="1">
              <a:off x="0" y="573451"/>
              <a:ext cx="9088711" cy="25517"/>
            </a:xfrm>
            <a:prstGeom prst="line">
              <a:avLst/>
            </a:prstGeom>
            <a:ln w="1270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9" name="标题 1"/>
              <p:cNvSpPr txBox="1"/>
              <p:nvPr/>
            </p:nvSpPr>
            <p:spPr>
              <a:xfrm>
                <a:off x="568289" y="1835046"/>
                <a:ext cx="2064220" cy="705432"/>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000" dirty="0">
                    <a:latin typeface="楷体" panose="02010609060101010101" pitchFamily="49" charset="-122"/>
                    <a:ea typeface="楷体" panose="02010609060101010101" pitchFamily="49" charset="-122"/>
                  </a:rPr>
                  <a:t>由有</a:t>
                </a:r>
                <a14:m>
                  <m:oMath xmlns:m="http://schemas.openxmlformats.org/officeDocument/2006/math">
                    <m:r>
                      <a:rPr lang="en-US" altLang="zh-CN" sz="3200" i="1" dirty="0">
                        <a:latin typeface="Cambria Math" panose="02040503050406030204" pitchFamily="18" charset="0"/>
                        <a:ea typeface="楷体" panose="02010609060101010101" pitchFamily="49" charset="-122"/>
                      </a:rPr>
                      <m:t>|</m:t>
                    </m:r>
                    <m:r>
                      <a:rPr lang="en-US" altLang="zh-CN" sz="3200" i="1" dirty="0">
                        <a:latin typeface="Cambria Math" panose="02040503050406030204" pitchFamily="18" charset="0"/>
                        <a:ea typeface="楷体" panose="02010609060101010101" pitchFamily="49" charset="-122"/>
                      </a:rPr>
                      <m:t>𝑧</m:t>
                    </m:r>
                    <m:r>
                      <a:rPr lang="en-US" altLang="zh-CN" sz="3200" i="1" dirty="0">
                        <a:latin typeface="Cambria Math" panose="02040503050406030204" pitchFamily="18" charset="0"/>
                        <a:ea typeface="楷体" panose="02010609060101010101" pitchFamily="49" charset="-122"/>
                      </a:rPr>
                      <m:t>|=</m:t>
                    </m:r>
                  </m:oMath>
                </a14:m>
                <a:r>
                  <a:rPr lang="en-US" altLang="zh-CN" sz="3200" dirty="0">
                    <a:latin typeface="楷体" panose="02010609060101010101" pitchFamily="49" charset="-122"/>
                    <a:ea typeface="楷体" panose="02010609060101010101" pitchFamily="49" charset="-122"/>
                  </a:rPr>
                  <a:t>1</a:t>
                </a:r>
                <a:endParaRPr lang="en-US" altLang="zh-CN" sz="3000" dirty="0">
                  <a:latin typeface="楷体" panose="02010609060101010101" pitchFamily="49" charset="-122"/>
                  <a:ea typeface="楷体" panose="02010609060101010101" pitchFamily="49" charset="-122"/>
                </a:endParaRPr>
              </a:p>
            </p:txBody>
          </p:sp>
        </mc:Choice>
        <mc:Fallback>
          <p:sp>
            <p:nvSpPr>
              <p:cNvPr id="9" name="标题 1"/>
              <p:cNvSpPr txBox="1">
                <a:spLocks noRot="1" noChangeAspect="1" noMove="1" noResize="1" noEditPoints="1" noAdjustHandles="1" noChangeArrowheads="1" noChangeShapeType="1" noTextEdit="1"/>
              </p:cNvSpPr>
              <p:nvPr/>
            </p:nvSpPr>
            <p:spPr>
              <a:xfrm>
                <a:off x="568289" y="1835046"/>
                <a:ext cx="2064220" cy="705432"/>
              </a:xfrm>
              <a:prstGeom prst="rect">
                <a:avLst/>
              </a:prstGeom>
              <a:blipFill rotWithShape="1">
                <a:blip r:embed="rId2"/>
                <a:stretch>
                  <a:fillRect l="-29" t="-75" r="21" b="6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标题 1"/>
              <p:cNvSpPr txBox="1"/>
              <p:nvPr/>
            </p:nvSpPr>
            <p:spPr>
              <a:xfrm>
                <a:off x="721227" y="3840370"/>
                <a:ext cx="5174247" cy="67034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14:m>
                  <m:oMath xmlns:m="http://schemas.openxmlformats.org/officeDocument/2006/math">
                    <m:r>
                      <a:rPr lang="en-US" altLang="zh-CN" sz="3000" b="0" i="1" smtClean="0">
                        <a:latin typeface="Cambria Math" panose="02040503050406030204" pitchFamily="18" charset="0"/>
                        <a:ea typeface="Cambria Math" panose="02040503050406030204" pitchFamily="18" charset="0"/>
                      </a:rPr>
                      <m:t>∴|</m:t>
                    </m:r>
                    <m:sSup>
                      <m:sSupPr>
                        <m:ctrlPr>
                          <a:rPr lang="en-US" altLang="zh-CN" sz="3000" b="0" i="1" smtClean="0">
                            <a:latin typeface="Cambria Math" panose="02040503050406030204" pitchFamily="18" charset="0"/>
                            <a:ea typeface="Cambria Math" panose="02040503050406030204" pitchFamily="18" charset="0"/>
                          </a:rPr>
                        </m:ctrlPr>
                      </m:sSupPr>
                      <m:e>
                        <m:r>
                          <a:rPr lang="en-US" altLang="zh-CN" sz="3000" b="0" i="1" smtClean="0">
                            <a:latin typeface="Cambria Math" panose="02040503050406030204" pitchFamily="18" charset="0"/>
                            <a:ea typeface="Cambria Math" panose="02040503050406030204" pitchFamily="18" charset="0"/>
                          </a:rPr>
                          <m:t>𝑓</m:t>
                        </m:r>
                      </m:e>
                      <m:sup>
                        <m:r>
                          <a:rPr lang="en-US" altLang="zh-CN" sz="3000" b="0" i="1" smtClean="0">
                            <a:latin typeface="Cambria Math" panose="02040503050406030204" pitchFamily="18" charset="0"/>
                            <a:ea typeface="Cambria Math" panose="02040503050406030204" pitchFamily="18" charset="0"/>
                          </a:rPr>
                          <m:t>′</m:t>
                        </m:r>
                      </m:sup>
                    </m:sSup>
                    <m:d>
                      <m:dPr>
                        <m:ctrlPr>
                          <a:rPr lang="en-US" altLang="zh-CN" sz="3000" b="0" i="1" smtClean="0">
                            <a:latin typeface="Cambria Math" panose="02040503050406030204" pitchFamily="18" charset="0"/>
                            <a:ea typeface="Cambria Math" panose="02040503050406030204" pitchFamily="18" charset="0"/>
                          </a:rPr>
                        </m:ctrlPr>
                      </m:dPr>
                      <m:e>
                        <m:f>
                          <m:fPr>
                            <m:ctrlPr>
                              <a:rPr lang="en-US" altLang="zh-CN" sz="3000" b="0" i="1" smtClean="0">
                                <a:latin typeface="Cambria Math" panose="02040503050406030204" pitchFamily="18" charset="0"/>
                                <a:ea typeface="Cambria Math" panose="02040503050406030204" pitchFamily="18" charset="0"/>
                              </a:rPr>
                            </m:ctrlPr>
                          </m:fPr>
                          <m:num>
                            <m:r>
                              <a:rPr lang="en-US" altLang="zh-CN" sz="3000" i="1">
                                <a:latin typeface="Cambria Math" panose="02040503050406030204" pitchFamily="18" charset="0"/>
                                <a:ea typeface="Cambria Math" panose="02040503050406030204" pitchFamily="18" charset="0"/>
                              </a:rPr>
                              <m:t>1</m:t>
                            </m:r>
                          </m:num>
                          <m:den>
                            <m:r>
                              <a:rPr lang="en-US" altLang="zh-CN" sz="3000" i="1">
                                <a:latin typeface="Cambria Math" panose="02040503050406030204" pitchFamily="18" charset="0"/>
                                <a:ea typeface="Cambria Math" panose="02040503050406030204" pitchFamily="18" charset="0"/>
                              </a:rPr>
                              <m:t>2</m:t>
                            </m:r>
                          </m:den>
                        </m:f>
                      </m:e>
                    </m:d>
                    <m:r>
                      <a:rPr lang="en-US" altLang="zh-CN" sz="3000" b="0" i="1" smtClean="0">
                        <a:latin typeface="Cambria Math" panose="02040503050406030204" pitchFamily="18" charset="0"/>
                        <a:ea typeface="Cambria Math" panose="02040503050406030204" pitchFamily="18" charset="0"/>
                      </a:rPr>
                      <m:t>|</m:t>
                    </m:r>
                    <m:r>
                      <a:rPr lang="en-US" altLang="zh-CN" sz="3000" i="1">
                        <a:latin typeface="Cambria Math" panose="02040503050406030204" pitchFamily="18" charset="0"/>
                        <a:ea typeface="Cambria Math" panose="02040503050406030204" pitchFamily="18" charset="0"/>
                      </a:rPr>
                      <m:t>≤</m:t>
                    </m:r>
                    <m:f>
                      <m:fPr>
                        <m:ctrlPr>
                          <a:rPr lang="en-US" altLang="zh-CN" sz="3000" i="1">
                            <a:latin typeface="Cambria Math" panose="02040503050406030204" pitchFamily="18" charset="0"/>
                            <a:ea typeface="Cambria Math" panose="02040503050406030204" pitchFamily="18" charset="0"/>
                          </a:rPr>
                        </m:ctrlPr>
                      </m:fPr>
                      <m:num>
                        <m:r>
                          <a:rPr lang="en-US" altLang="zh-CN" sz="3000" i="1">
                            <a:latin typeface="Cambria Math" panose="02040503050406030204" pitchFamily="18" charset="0"/>
                            <a:ea typeface="Cambria Math" panose="02040503050406030204" pitchFamily="18" charset="0"/>
                          </a:rPr>
                          <m:t>1</m:t>
                        </m:r>
                      </m:num>
                      <m:den>
                        <m:r>
                          <a:rPr lang="en-US" altLang="zh-CN" sz="3000" i="1">
                            <a:latin typeface="Cambria Math" panose="02040503050406030204" pitchFamily="18" charset="0"/>
                            <a:ea typeface="Cambria Math" panose="02040503050406030204" pitchFamily="18" charset="0"/>
                          </a:rPr>
                          <m:t>2</m:t>
                        </m:r>
                        <m:r>
                          <a:rPr lang="zh-CN" altLang="en-US" sz="3000" i="1">
                            <a:latin typeface="Cambria Math" panose="02040503050406030204" pitchFamily="18" charset="0"/>
                            <a:ea typeface="Cambria Math" panose="02040503050406030204" pitchFamily="18" charset="0"/>
                          </a:rPr>
                          <m:t>𝜋</m:t>
                        </m:r>
                      </m:den>
                    </m:f>
                    <m:nary>
                      <m:naryPr>
                        <m:chr m:val="∮"/>
                        <m:ctrlPr>
                          <a:rPr lang="en-US" altLang="zh-CN" sz="3000" i="1">
                            <a:latin typeface="Cambria Math" panose="02040503050406030204" pitchFamily="18" charset="0"/>
                            <a:ea typeface="Cambria Math" panose="02040503050406030204" pitchFamily="18" charset="0"/>
                          </a:rPr>
                        </m:ctrlPr>
                      </m:naryPr>
                      <m:sub>
                        <m:d>
                          <m:dPr>
                            <m:begChr m:val="|"/>
                            <m:endChr m:val="|"/>
                            <m:ctrlPr>
                              <a:rPr lang="en-US" altLang="zh-CN" sz="3000" i="1">
                                <a:latin typeface="Cambria Math" panose="02040503050406030204" pitchFamily="18" charset="0"/>
                                <a:ea typeface="Cambria Math" panose="02040503050406030204" pitchFamily="18" charset="0"/>
                              </a:rPr>
                            </m:ctrlPr>
                          </m:dPr>
                          <m:e>
                            <m:r>
                              <m:rPr>
                                <m:brk m:alnAt="23"/>
                              </m:rPr>
                              <a:rPr lang="en-US" altLang="zh-CN" sz="3000" i="1">
                                <a:latin typeface="Cambria Math" panose="02040503050406030204" pitchFamily="18" charset="0"/>
                                <a:ea typeface="Cambria Math" panose="02040503050406030204" pitchFamily="18" charset="0"/>
                              </a:rPr>
                              <m:t>𝑧</m:t>
                            </m:r>
                          </m:e>
                        </m:d>
                        <m:r>
                          <m:rPr>
                            <m:brk m:alnAt="23"/>
                          </m:rPr>
                          <a:rPr lang="en-US" altLang="zh-CN" sz="3000" i="1">
                            <a:latin typeface="Cambria Math" panose="02040503050406030204" pitchFamily="18" charset="0"/>
                            <a:ea typeface="Cambria Math" panose="02040503050406030204" pitchFamily="18" charset="0"/>
                          </a:rPr>
                          <m:t>=</m:t>
                        </m:r>
                        <m:r>
                          <a:rPr lang="en-US" altLang="zh-CN" sz="3000" i="1">
                            <a:latin typeface="Cambria Math" panose="02040503050406030204" pitchFamily="18" charset="0"/>
                            <a:ea typeface="Cambria Math" panose="02040503050406030204" pitchFamily="18" charset="0"/>
                          </a:rPr>
                          <m:t>1</m:t>
                        </m:r>
                      </m:sub>
                      <m:sup/>
                      <m:e>
                        <m:f>
                          <m:fPr>
                            <m:ctrlPr>
                              <a:rPr lang="en-US" altLang="zh-CN" sz="3000" i="1">
                                <a:latin typeface="Cambria Math" panose="02040503050406030204" pitchFamily="18" charset="0"/>
                                <a:ea typeface="Cambria Math" panose="02040503050406030204" pitchFamily="18" charset="0"/>
                              </a:rPr>
                            </m:ctrlPr>
                          </m:fPr>
                          <m:num>
                            <m:d>
                              <m:dPr>
                                <m:begChr m:val="|"/>
                                <m:endChr m:val="|"/>
                                <m:ctrlPr>
                                  <a:rPr lang="en-US" altLang="zh-CN" sz="3000" i="1">
                                    <a:latin typeface="Cambria Math" panose="02040503050406030204" pitchFamily="18" charset="0"/>
                                    <a:ea typeface="Cambria Math" panose="02040503050406030204" pitchFamily="18" charset="0"/>
                                  </a:rPr>
                                </m:ctrlPr>
                              </m:dPr>
                              <m:e>
                                <m:r>
                                  <a:rPr lang="en-US" altLang="zh-CN" sz="3000" i="1">
                                    <a:latin typeface="Cambria Math" panose="02040503050406030204" pitchFamily="18" charset="0"/>
                                    <a:ea typeface="Cambria Math" panose="02040503050406030204" pitchFamily="18" charset="0"/>
                                  </a:rPr>
                                  <m:t>𝑧</m:t>
                                </m:r>
                              </m:e>
                            </m:d>
                            <m:r>
                              <a:rPr lang="en-US" altLang="zh-CN" sz="3000" i="1">
                                <a:latin typeface="Cambria Math" panose="02040503050406030204" pitchFamily="18" charset="0"/>
                                <a:ea typeface="Cambria Math" panose="02040503050406030204" pitchFamily="18" charset="0"/>
                              </a:rPr>
                              <m:t>+|</m:t>
                            </m:r>
                            <m:r>
                              <a:rPr lang="en-US" altLang="zh-CN" sz="3000" i="1">
                                <a:latin typeface="Cambria Math" panose="02040503050406030204" pitchFamily="18" charset="0"/>
                                <a:ea typeface="Cambria Math" panose="02040503050406030204" pitchFamily="18" charset="0"/>
                              </a:rPr>
                              <m:t>𝑧</m:t>
                            </m:r>
                            <m:r>
                              <a:rPr lang="en-US" altLang="zh-CN" sz="3000" i="1">
                                <a:latin typeface="Cambria Math" panose="02040503050406030204" pitchFamily="18" charset="0"/>
                                <a:ea typeface="Cambria Math" panose="02040503050406030204" pitchFamily="18" charset="0"/>
                              </a:rPr>
                              <m:t>|</m:t>
                            </m:r>
                          </m:num>
                          <m:den>
                            <m:sSup>
                              <m:sSupPr>
                                <m:ctrlPr>
                                  <a:rPr lang="en-US" altLang="zh-CN" sz="3000" i="1">
                                    <a:latin typeface="Cambria Math" panose="02040503050406030204" pitchFamily="18" charset="0"/>
                                    <a:ea typeface="Cambria Math" panose="02040503050406030204" pitchFamily="18" charset="0"/>
                                  </a:rPr>
                                </m:ctrlPr>
                              </m:sSupPr>
                              <m:e>
                                <m:d>
                                  <m:dPr>
                                    <m:begChr m:val="|"/>
                                    <m:endChr m:val="|"/>
                                    <m:ctrlPr>
                                      <a:rPr lang="en-US" altLang="zh-CN" sz="3000" i="1">
                                        <a:latin typeface="Cambria Math" panose="02040503050406030204" pitchFamily="18" charset="0"/>
                                        <a:ea typeface="Cambria Math" panose="02040503050406030204" pitchFamily="18" charset="0"/>
                                      </a:rPr>
                                    </m:ctrlPr>
                                  </m:dPr>
                                  <m:e>
                                    <m:r>
                                      <a:rPr lang="en-US" altLang="zh-CN" sz="3000" i="1">
                                        <a:latin typeface="Cambria Math" panose="02040503050406030204" pitchFamily="18" charset="0"/>
                                        <a:ea typeface="Cambria Math" panose="02040503050406030204" pitchFamily="18" charset="0"/>
                                      </a:rPr>
                                      <m:t>𝑧</m:t>
                                    </m:r>
                                    <m:r>
                                      <a:rPr lang="en-US" altLang="zh-CN" sz="3000" i="1">
                                        <a:latin typeface="Cambria Math" panose="02040503050406030204" pitchFamily="18" charset="0"/>
                                        <a:ea typeface="Cambria Math" panose="02040503050406030204" pitchFamily="18" charset="0"/>
                                      </a:rPr>
                                      <m:t>−</m:t>
                                    </m:r>
                                    <m:f>
                                      <m:fPr>
                                        <m:ctrlPr>
                                          <a:rPr lang="en-US" altLang="zh-CN" sz="3000" i="1">
                                            <a:latin typeface="Cambria Math" panose="02040503050406030204" pitchFamily="18" charset="0"/>
                                            <a:ea typeface="Cambria Math" panose="02040503050406030204" pitchFamily="18" charset="0"/>
                                          </a:rPr>
                                        </m:ctrlPr>
                                      </m:fPr>
                                      <m:num>
                                        <m:r>
                                          <a:rPr lang="en-US" altLang="zh-CN" sz="3000" i="1">
                                            <a:latin typeface="Cambria Math" panose="02040503050406030204" pitchFamily="18" charset="0"/>
                                            <a:ea typeface="Cambria Math" panose="02040503050406030204" pitchFamily="18" charset="0"/>
                                          </a:rPr>
                                          <m:t>1</m:t>
                                        </m:r>
                                      </m:num>
                                      <m:den>
                                        <m:r>
                                          <a:rPr lang="en-US" altLang="zh-CN" sz="3000" i="1">
                                            <a:latin typeface="Cambria Math" panose="02040503050406030204" pitchFamily="18" charset="0"/>
                                            <a:ea typeface="Cambria Math" panose="02040503050406030204" pitchFamily="18" charset="0"/>
                                          </a:rPr>
                                          <m:t>2</m:t>
                                        </m:r>
                                      </m:den>
                                    </m:f>
                                  </m:e>
                                </m:d>
                              </m:e>
                              <m:sup>
                                <m:r>
                                  <a:rPr lang="en-US" altLang="zh-CN" sz="3000" i="1">
                                    <a:latin typeface="Cambria Math" panose="02040503050406030204" pitchFamily="18" charset="0"/>
                                    <a:ea typeface="Cambria Math" panose="02040503050406030204" pitchFamily="18" charset="0"/>
                                  </a:rPr>
                                  <m:t>2</m:t>
                                </m:r>
                              </m:sup>
                            </m:sSup>
                          </m:den>
                        </m:f>
                      </m:e>
                    </m:nary>
                    <m:r>
                      <a:rPr lang="en-US" altLang="zh-CN" sz="3000" b="0" i="1" smtClean="0">
                        <a:latin typeface="Cambria Math" panose="02040503050406030204" pitchFamily="18" charset="0"/>
                        <a:ea typeface="Cambria Math" panose="02040503050406030204" pitchFamily="18" charset="0"/>
                      </a:rPr>
                      <m:t>𝑑𝑆</m:t>
                    </m:r>
                  </m:oMath>
                </a14:m>
                <a:r>
                  <a:rPr lang="en-US" altLang="zh-CN" sz="3000" dirty="0">
                    <a:latin typeface="楷体" panose="02010609060101010101" pitchFamily="49" charset="-122"/>
                    <a:ea typeface="楷体" panose="02010609060101010101" pitchFamily="49" charset="-122"/>
                  </a:rPr>
                  <a:t> </a:t>
                </a:r>
                <a:endParaRPr lang="en-US" altLang="zh-CN" sz="3000" dirty="0">
                  <a:latin typeface="楷体" panose="02010609060101010101" pitchFamily="49" charset="-122"/>
                  <a:ea typeface="楷体" panose="02010609060101010101" pitchFamily="49" charset="-122"/>
                </a:endParaRPr>
              </a:p>
              <a:p>
                <a:pPr>
                  <a:lnSpc>
                    <a:spcPct val="100000"/>
                  </a:lnSpc>
                </a:pPr>
                <a:endParaRPr lang="en-US" altLang="zh-CN" sz="3000" dirty="0">
                  <a:latin typeface="楷体" panose="02010609060101010101" pitchFamily="49" charset="-122"/>
                  <a:ea typeface="楷体" panose="02010609060101010101" pitchFamily="49" charset="-122"/>
                </a:endParaRPr>
              </a:p>
            </p:txBody>
          </p:sp>
        </mc:Choice>
        <mc:Fallback>
          <p:sp>
            <p:nvSpPr>
              <p:cNvPr id="2" name="标题 1"/>
              <p:cNvSpPr txBox="1">
                <a:spLocks noRot="1" noChangeAspect="1" noMove="1" noResize="1" noEditPoints="1" noAdjustHandles="1" noChangeArrowheads="1" noChangeShapeType="1" noTextEdit="1"/>
              </p:cNvSpPr>
              <p:nvPr/>
            </p:nvSpPr>
            <p:spPr>
              <a:xfrm>
                <a:off x="721227" y="3840370"/>
                <a:ext cx="5174247" cy="670346"/>
              </a:xfrm>
              <a:prstGeom prst="rect">
                <a:avLst/>
              </a:prstGeom>
              <a:blipFill rotWithShape="1">
                <a:blip r:embed="rId3"/>
                <a:stretch>
                  <a:fillRect l="-10" t="-56915" r="3" b="-5679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标题 1"/>
              <p:cNvSpPr txBox="1"/>
              <p:nvPr/>
            </p:nvSpPr>
            <p:spPr>
              <a:xfrm>
                <a:off x="619566" y="2592776"/>
                <a:ext cx="7849578" cy="67034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14:m>
                  <m:oMath xmlns:m="http://schemas.openxmlformats.org/officeDocument/2006/math">
                    <m:r>
                      <a:rPr lang="en-US" altLang="zh-CN" sz="3000" i="1" smtClean="0">
                        <a:latin typeface="Cambria Math" panose="02040503050406030204" pitchFamily="18" charset="0"/>
                        <a:ea typeface="Cambria Math" panose="02040503050406030204" pitchFamily="18" charset="0"/>
                      </a:rPr>
                      <m:t>⇒</m:t>
                    </m:r>
                  </m:oMath>
                </a14:m>
                <a:r>
                  <a:rPr lang="en-US" altLang="zh-CN" sz="3000" dirty="0">
                    <a:ea typeface="Cambria Math" panose="02040503050406030204" pitchFamily="18" charset="0"/>
                  </a:rPr>
                  <a:t> </a:t>
                </a:r>
                <a14:m>
                  <m:oMath xmlns:m="http://schemas.openxmlformats.org/officeDocument/2006/math">
                    <m:sSup>
                      <m:sSupPr>
                        <m:ctrlPr>
                          <a:rPr lang="en-US" altLang="zh-CN" sz="3000" i="1">
                            <a:latin typeface="Cambria Math" panose="02040503050406030204" pitchFamily="18" charset="0"/>
                            <a:ea typeface="Cambria Math" panose="02040503050406030204" pitchFamily="18" charset="0"/>
                          </a:rPr>
                        </m:ctrlPr>
                      </m:sSupPr>
                      <m:e>
                        <m:d>
                          <m:dPr>
                            <m:begChr m:val="|"/>
                            <m:endChr m:val="|"/>
                            <m:ctrlPr>
                              <a:rPr lang="en-US" altLang="zh-CN" sz="3000" i="1">
                                <a:latin typeface="Cambria Math" panose="02040503050406030204" pitchFamily="18" charset="0"/>
                                <a:ea typeface="Cambria Math" panose="02040503050406030204" pitchFamily="18" charset="0"/>
                              </a:rPr>
                            </m:ctrlPr>
                          </m:dPr>
                          <m:e>
                            <m:r>
                              <a:rPr lang="en-US" altLang="zh-CN" sz="3000" i="1">
                                <a:latin typeface="Cambria Math" panose="02040503050406030204" pitchFamily="18" charset="0"/>
                                <a:ea typeface="Cambria Math" panose="02040503050406030204" pitchFamily="18" charset="0"/>
                              </a:rPr>
                              <m:t>𝑧</m:t>
                            </m:r>
                            <m:r>
                              <a:rPr lang="en-US" altLang="zh-CN" sz="3000" i="1">
                                <a:latin typeface="Cambria Math" panose="02040503050406030204" pitchFamily="18" charset="0"/>
                                <a:ea typeface="Cambria Math" panose="02040503050406030204" pitchFamily="18" charset="0"/>
                              </a:rPr>
                              <m:t>−</m:t>
                            </m:r>
                            <m:f>
                              <m:fPr>
                                <m:ctrlPr>
                                  <a:rPr lang="en-US" altLang="zh-CN" sz="3000" i="1">
                                    <a:latin typeface="Cambria Math" panose="02040503050406030204" pitchFamily="18" charset="0"/>
                                    <a:ea typeface="Cambria Math" panose="02040503050406030204" pitchFamily="18" charset="0"/>
                                  </a:rPr>
                                </m:ctrlPr>
                              </m:fPr>
                              <m:num>
                                <m:r>
                                  <a:rPr lang="en-US" altLang="zh-CN" sz="3000" i="1">
                                    <a:latin typeface="Cambria Math" panose="02040503050406030204" pitchFamily="18" charset="0"/>
                                    <a:ea typeface="Cambria Math" panose="02040503050406030204" pitchFamily="18" charset="0"/>
                                  </a:rPr>
                                  <m:t>1</m:t>
                                </m:r>
                              </m:num>
                              <m:den>
                                <m:r>
                                  <a:rPr lang="en-US" altLang="zh-CN" sz="3000" i="1">
                                    <a:latin typeface="Cambria Math" panose="02040503050406030204" pitchFamily="18" charset="0"/>
                                    <a:ea typeface="Cambria Math" panose="02040503050406030204" pitchFamily="18" charset="0"/>
                                  </a:rPr>
                                  <m:t>2</m:t>
                                </m:r>
                              </m:den>
                            </m:f>
                          </m:e>
                        </m:d>
                      </m:e>
                      <m:sup>
                        <m:r>
                          <a:rPr lang="en-US" altLang="zh-CN" sz="3000" i="1">
                            <a:latin typeface="Cambria Math" panose="02040503050406030204" pitchFamily="18" charset="0"/>
                            <a:ea typeface="Cambria Math" panose="02040503050406030204" pitchFamily="18" charset="0"/>
                          </a:rPr>
                          <m:t>2</m:t>
                        </m:r>
                      </m:sup>
                    </m:sSup>
                    <m:r>
                      <a:rPr lang="en-US" altLang="zh-CN" sz="3000" b="0" i="1" smtClean="0">
                        <a:latin typeface="Cambria Math" panose="02040503050406030204" pitchFamily="18" charset="0"/>
                        <a:ea typeface="Cambria Math" panose="02040503050406030204" pitchFamily="18" charset="0"/>
                      </a:rPr>
                      <m:t>=</m:t>
                    </m:r>
                    <m:sSup>
                      <m:sSupPr>
                        <m:ctrlPr>
                          <a:rPr lang="en-US" altLang="zh-CN" sz="3000" b="0" i="1" smtClean="0">
                            <a:latin typeface="Cambria Math" panose="02040503050406030204" pitchFamily="18" charset="0"/>
                            <a:ea typeface="Cambria Math" panose="02040503050406030204" pitchFamily="18" charset="0"/>
                          </a:rPr>
                        </m:ctrlPr>
                      </m:sSupPr>
                      <m:e>
                        <m:r>
                          <a:rPr lang="en-US" altLang="zh-CN" sz="3000" b="0" i="1" smtClean="0">
                            <a:latin typeface="Cambria Math" panose="02040503050406030204" pitchFamily="18" charset="0"/>
                            <a:ea typeface="Cambria Math" panose="02040503050406030204" pitchFamily="18" charset="0"/>
                          </a:rPr>
                          <m:t>𝑥</m:t>
                        </m:r>
                      </m:e>
                      <m:sup>
                        <m:r>
                          <a:rPr lang="en-US" altLang="zh-CN" sz="3000" b="0" i="1" smtClean="0">
                            <a:latin typeface="Cambria Math" panose="02040503050406030204" pitchFamily="18" charset="0"/>
                            <a:ea typeface="Cambria Math" panose="02040503050406030204" pitchFamily="18" charset="0"/>
                          </a:rPr>
                          <m:t>2</m:t>
                        </m:r>
                      </m:sup>
                    </m:sSup>
                    <m:r>
                      <a:rPr lang="en-US" altLang="zh-CN" sz="3000" b="0" i="1" smtClean="0">
                        <a:latin typeface="Cambria Math" panose="02040503050406030204" pitchFamily="18" charset="0"/>
                        <a:ea typeface="Cambria Math" panose="02040503050406030204" pitchFamily="18" charset="0"/>
                      </a:rPr>
                      <m:t>+</m:t>
                    </m:r>
                    <m:sSup>
                      <m:sSupPr>
                        <m:ctrlPr>
                          <a:rPr lang="en-US" altLang="zh-CN" sz="3000" i="1">
                            <a:latin typeface="Cambria Math" panose="02040503050406030204" pitchFamily="18" charset="0"/>
                            <a:ea typeface="Cambria Math" panose="02040503050406030204" pitchFamily="18" charset="0"/>
                          </a:rPr>
                        </m:ctrlPr>
                      </m:sSupPr>
                      <m:e>
                        <m:r>
                          <a:rPr lang="en-US" altLang="zh-CN" sz="3000" b="0" i="1" smtClean="0">
                            <a:latin typeface="Cambria Math" panose="02040503050406030204" pitchFamily="18" charset="0"/>
                            <a:ea typeface="Cambria Math" panose="02040503050406030204" pitchFamily="18" charset="0"/>
                          </a:rPr>
                          <m:t>𝑦</m:t>
                        </m:r>
                      </m:e>
                      <m:sup>
                        <m:r>
                          <a:rPr lang="en-US" altLang="zh-CN" sz="3000" i="1">
                            <a:latin typeface="Cambria Math" panose="02040503050406030204" pitchFamily="18" charset="0"/>
                            <a:ea typeface="Cambria Math" panose="02040503050406030204" pitchFamily="18" charset="0"/>
                          </a:rPr>
                          <m:t>2</m:t>
                        </m:r>
                      </m:sup>
                    </m:sSup>
                    <m:r>
                      <a:rPr lang="en-US" altLang="zh-CN" sz="3000" b="0" i="1" smtClean="0">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𝑥</m:t>
                    </m:r>
                    <m:r>
                      <a:rPr lang="en-US" altLang="zh-CN" sz="3000" b="0" i="1" smtClean="0">
                        <a:latin typeface="Cambria Math" panose="02040503050406030204" pitchFamily="18" charset="0"/>
                        <a:ea typeface="Cambria Math" panose="02040503050406030204" pitchFamily="18" charset="0"/>
                      </a:rPr>
                      <m:t>+</m:t>
                    </m:r>
                    <m:f>
                      <m:fPr>
                        <m:ctrlPr>
                          <a:rPr lang="en-US" altLang="zh-CN" sz="3000" b="0" i="1" smtClean="0">
                            <a:latin typeface="Cambria Math" panose="02040503050406030204" pitchFamily="18" charset="0"/>
                            <a:ea typeface="Cambria Math" panose="02040503050406030204" pitchFamily="18" charset="0"/>
                          </a:rPr>
                        </m:ctrlPr>
                      </m:fPr>
                      <m:num>
                        <m:r>
                          <a:rPr lang="en-US" altLang="zh-CN" sz="3000" b="0" i="1" smtClean="0">
                            <a:latin typeface="Cambria Math" panose="02040503050406030204" pitchFamily="18" charset="0"/>
                            <a:ea typeface="Cambria Math" panose="02040503050406030204" pitchFamily="18" charset="0"/>
                          </a:rPr>
                          <m:t>1</m:t>
                        </m:r>
                      </m:num>
                      <m:den>
                        <m:r>
                          <a:rPr lang="en-US" altLang="zh-CN" sz="3000" b="0" i="1" smtClean="0">
                            <a:latin typeface="Cambria Math" panose="02040503050406030204" pitchFamily="18" charset="0"/>
                            <a:ea typeface="Cambria Math" panose="02040503050406030204" pitchFamily="18" charset="0"/>
                          </a:rPr>
                          <m:t>4</m:t>
                        </m:r>
                      </m:den>
                    </m:f>
                    <m:r>
                      <a:rPr lang="en-US" altLang="zh-CN" sz="3000" b="0" i="1" smtClean="0">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1</m:t>
                    </m:r>
                    <m:r>
                      <a:rPr lang="en-US" altLang="zh-CN" sz="3000" b="0" i="1" smtClean="0">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𝑥</m:t>
                    </m:r>
                    <m:r>
                      <a:rPr lang="en-US" altLang="zh-CN" sz="3000" i="1">
                        <a:latin typeface="Cambria Math" panose="02040503050406030204" pitchFamily="18" charset="0"/>
                        <a:ea typeface="Cambria Math" panose="02040503050406030204" pitchFamily="18" charset="0"/>
                      </a:rPr>
                      <m:t>+</m:t>
                    </m:r>
                    <m:f>
                      <m:fPr>
                        <m:ctrlPr>
                          <a:rPr lang="en-US" altLang="zh-CN" sz="3000" i="1">
                            <a:latin typeface="Cambria Math" panose="02040503050406030204" pitchFamily="18" charset="0"/>
                            <a:ea typeface="Cambria Math" panose="02040503050406030204" pitchFamily="18" charset="0"/>
                          </a:rPr>
                        </m:ctrlPr>
                      </m:fPr>
                      <m:num>
                        <m:r>
                          <a:rPr lang="en-US" altLang="zh-CN" sz="3000" i="1">
                            <a:latin typeface="Cambria Math" panose="02040503050406030204" pitchFamily="18" charset="0"/>
                            <a:ea typeface="Cambria Math" panose="02040503050406030204" pitchFamily="18" charset="0"/>
                          </a:rPr>
                          <m:t>1</m:t>
                        </m:r>
                      </m:num>
                      <m:den>
                        <m:r>
                          <a:rPr lang="en-US" altLang="zh-CN" sz="3000" i="1">
                            <a:latin typeface="Cambria Math" panose="02040503050406030204" pitchFamily="18" charset="0"/>
                            <a:ea typeface="Cambria Math" panose="02040503050406030204" pitchFamily="18" charset="0"/>
                          </a:rPr>
                          <m:t>4</m:t>
                        </m:r>
                      </m:den>
                    </m:f>
                    <m:r>
                      <a:rPr lang="en-US" altLang="zh-CN" sz="3000" i="1" smtClean="0">
                        <a:latin typeface="Cambria Math" panose="02040503050406030204" pitchFamily="18" charset="0"/>
                        <a:ea typeface="Cambria Math" panose="02040503050406030204" pitchFamily="18" charset="0"/>
                      </a:rPr>
                      <m:t>≥</m:t>
                    </m:r>
                    <m:f>
                      <m:fPr>
                        <m:ctrlPr>
                          <a:rPr lang="en-US" altLang="zh-CN" sz="3000" i="1">
                            <a:latin typeface="Cambria Math" panose="02040503050406030204" pitchFamily="18" charset="0"/>
                            <a:ea typeface="Cambria Math" panose="02040503050406030204" pitchFamily="18" charset="0"/>
                          </a:rPr>
                        </m:ctrlPr>
                      </m:fPr>
                      <m:num>
                        <m:r>
                          <a:rPr lang="en-US" altLang="zh-CN" sz="3000" i="1">
                            <a:latin typeface="Cambria Math" panose="02040503050406030204" pitchFamily="18" charset="0"/>
                            <a:ea typeface="Cambria Math" panose="02040503050406030204" pitchFamily="18" charset="0"/>
                          </a:rPr>
                          <m:t>1</m:t>
                        </m:r>
                      </m:num>
                      <m:den>
                        <m:r>
                          <a:rPr lang="en-US" altLang="zh-CN" sz="3000" i="1">
                            <a:latin typeface="Cambria Math" panose="02040503050406030204" pitchFamily="18" charset="0"/>
                            <a:ea typeface="Cambria Math" panose="02040503050406030204" pitchFamily="18" charset="0"/>
                          </a:rPr>
                          <m:t>4</m:t>
                        </m:r>
                      </m:den>
                    </m:f>
                  </m:oMath>
                </a14:m>
                <a:endParaRPr lang="en-US" altLang="zh-CN" sz="3000" dirty="0">
                  <a:latin typeface="楷体" panose="02010609060101010101" pitchFamily="49" charset="-122"/>
                  <a:ea typeface="楷体" panose="02010609060101010101" pitchFamily="49" charset="-122"/>
                </a:endParaRPr>
              </a:p>
            </p:txBody>
          </p:sp>
        </mc:Choice>
        <mc:Fallback>
          <p:sp>
            <p:nvSpPr>
              <p:cNvPr id="10" name="标题 1"/>
              <p:cNvSpPr txBox="1">
                <a:spLocks noRot="1" noChangeAspect="1" noMove="1" noResize="1" noEditPoints="1" noAdjustHandles="1" noChangeArrowheads="1" noChangeShapeType="1" noTextEdit="1"/>
              </p:cNvSpPr>
              <p:nvPr/>
            </p:nvSpPr>
            <p:spPr>
              <a:xfrm>
                <a:off x="619566" y="2592776"/>
                <a:ext cx="7849578" cy="670346"/>
              </a:xfrm>
              <a:prstGeom prst="rect">
                <a:avLst/>
              </a:prstGeom>
              <a:blipFill rotWithShape="1">
                <a:blip r:embed="rId4"/>
                <a:stretch>
                  <a:fillRect l="-6" t="-6736" r="2" b="-674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标题 1"/>
              <p:cNvSpPr txBox="1"/>
              <p:nvPr/>
            </p:nvSpPr>
            <p:spPr>
              <a:xfrm>
                <a:off x="2250040" y="4752791"/>
                <a:ext cx="2628178" cy="67034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14:m>
                  <m:oMath xmlns:m="http://schemas.openxmlformats.org/officeDocument/2006/math">
                    <m:r>
                      <a:rPr lang="en-US" altLang="zh-CN" sz="3000" i="1" smtClean="0">
                        <a:latin typeface="Cambria Math" panose="02040503050406030204" pitchFamily="18" charset="0"/>
                        <a:ea typeface="Cambria Math" panose="02040503050406030204" pitchFamily="18" charset="0"/>
                      </a:rPr>
                      <m:t>≤</m:t>
                    </m:r>
                    <m:f>
                      <m:fPr>
                        <m:ctrlPr>
                          <a:rPr lang="en-US" altLang="zh-CN" sz="3000" i="1">
                            <a:latin typeface="Cambria Math" panose="02040503050406030204" pitchFamily="18" charset="0"/>
                            <a:ea typeface="Cambria Math" panose="02040503050406030204" pitchFamily="18" charset="0"/>
                          </a:rPr>
                        </m:ctrlPr>
                      </m:fPr>
                      <m:num>
                        <m:r>
                          <a:rPr lang="en-US" altLang="zh-CN" sz="3000" i="1">
                            <a:latin typeface="Cambria Math" panose="02040503050406030204" pitchFamily="18" charset="0"/>
                            <a:ea typeface="Cambria Math" panose="02040503050406030204" pitchFamily="18" charset="0"/>
                          </a:rPr>
                          <m:t>1</m:t>
                        </m:r>
                      </m:num>
                      <m:den>
                        <m:r>
                          <a:rPr lang="en-US" altLang="zh-CN" sz="3000" i="1">
                            <a:latin typeface="Cambria Math" panose="02040503050406030204" pitchFamily="18" charset="0"/>
                            <a:ea typeface="Cambria Math" panose="02040503050406030204" pitchFamily="18" charset="0"/>
                          </a:rPr>
                          <m:t>2</m:t>
                        </m:r>
                        <m:r>
                          <a:rPr lang="zh-CN" altLang="en-US" sz="3000" i="1">
                            <a:latin typeface="Cambria Math" panose="02040503050406030204" pitchFamily="18" charset="0"/>
                            <a:ea typeface="Cambria Math" panose="02040503050406030204" pitchFamily="18" charset="0"/>
                          </a:rPr>
                          <m:t>𝜋</m:t>
                        </m:r>
                      </m:den>
                    </m:f>
                    <m:nary>
                      <m:naryPr>
                        <m:chr m:val="∮"/>
                        <m:ctrlPr>
                          <a:rPr lang="en-US" altLang="zh-CN" sz="3000" i="1">
                            <a:latin typeface="Cambria Math" panose="02040503050406030204" pitchFamily="18" charset="0"/>
                            <a:ea typeface="Cambria Math" panose="02040503050406030204" pitchFamily="18" charset="0"/>
                          </a:rPr>
                        </m:ctrlPr>
                      </m:naryPr>
                      <m:sub>
                        <m:d>
                          <m:dPr>
                            <m:begChr m:val="|"/>
                            <m:endChr m:val="|"/>
                            <m:ctrlPr>
                              <a:rPr lang="en-US" altLang="zh-CN" sz="3000" i="1">
                                <a:latin typeface="Cambria Math" panose="02040503050406030204" pitchFamily="18" charset="0"/>
                                <a:ea typeface="Cambria Math" panose="02040503050406030204" pitchFamily="18" charset="0"/>
                              </a:rPr>
                            </m:ctrlPr>
                          </m:dPr>
                          <m:e>
                            <m:r>
                              <m:rPr>
                                <m:brk m:alnAt="23"/>
                              </m:rPr>
                              <a:rPr lang="en-US" altLang="zh-CN" sz="3000" i="1">
                                <a:latin typeface="Cambria Math" panose="02040503050406030204" pitchFamily="18" charset="0"/>
                                <a:ea typeface="Cambria Math" panose="02040503050406030204" pitchFamily="18" charset="0"/>
                              </a:rPr>
                              <m:t>𝑧</m:t>
                            </m:r>
                          </m:e>
                        </m:d>
                        <m:r>
                          <m:rPr>
                            <m:brk m:alnAt="23"/>
                          </m:rPr>
                          <a:rPr lang="en-US" altLang="zh-CN" sz="3000" i="1">
                            <a:latin typeface="Cambria Math" panose="02040503050406030204" pitchFamily="18" charset="0"/>
                            <a:ea typeface="Cambria Math" panose="02040503050406030204" pitchFamily="18" charset="0"/>
                          </a:rPr>
                          <m:t>=</m:t>
                        </m:r>
                        <m:r>
                          <a:rPr lang="en-US" altLang="zh-CN" sz="3000" i="1">
                            <a:latin typeface="Cambria Math" panose="02040503050406030204" pitchFamily="18" charset="0"/>
                            <a:ea typeface="Cambria Math" panose="02040503050406030204" pitchFamily="18" charset="0"/>
                          </a:rPr>
                          <m:t>1</m:t>
                        </m:r>
                      </m:sub>
                      <m:sup/>
                      <m:e>
                        <m:f>
                          <m:fPr>
                            <m:ctrlPr>
                              <a:rPr lang="en-US" altLang="zh-CN" sz="3000" i="1">
                                <a:latin typeface="Cambria Math" panose="02040503050406030204" pitchFamily="18" charset="0"/>
                                <a:ea typeface="Cambria Math" panose="02040503050406030204" pitchFamily="18" charset="0"/>
                              </a:rPr>
                            </m:ctrlPr>
                          </m:fPr>
                          <m:num>
                            <m:r>
                              <a:rPr lang="en-US" altLang="zh-CN" sz="3000" b="0" i="1" smtClean="0">
                                <a:latin typeface="Cambria Math" panose="02040503050406030204" pitchFamily="18" charset="0"/>
                                <a:ea typeface="Cambria Math" panose="02040503050406030204" pitchFamily="18" charset="0"/>
                              </a:rPr>
                              <m:t>2</m:t>
                            </m:r>
                          </m:num>
                          <m:den>
                            <m:f>
                              <m:fPr>
                                <m:ctrlPr>
                                  <a:rPr lang="en-US" altLang="zh-CN" sz="3000" i="1">
                                    <a:latin typeface="Cambria Math" panose="02040503050406030204" pitchFamily="18" charset="0"/>
                                    <a:ea typeface="Cambria Math" panose="02040503050406030204" pitchFamily="18" charset="0"/>
                                  </a:rPr>
                                </m:ctrlPr>
                              </m:fPr>
                              <m:num>
                                <m:r>
                                  <a:rPr lang="en-US" altLang="zh-CN" sz="3000" i="1">
                                    <a:latin typeface="Cambria Math" panose="02040503050406030204" pitchFamily="18" charset="0"/>
                                    <a:ea typeface="Cambria Math" panose="02040503050406030204" pitchFamily="18" charset="0"/>
                                  </a:rPr>
                                  <m:t>1</m:t>
                                </m:r>
                              </m:num>
                              <m:den>
                                <m:r>
                                  <a:rPr lang="en-US" altLang="zh-CN" sz="3000" i="1">
                                    <a:latin typeface="Cambria Math" panose="02040503050406030204" pitchFamily="18" charset="0"/>
                                    <a:ea typeface="Cambria Math" panose="02040503050406030204" pitchFamily="18" charset="0"/>
                                  </a:rPr>
                                  <m:t>4</m:t>
                                </m:r>
                              </m:den>
                            </m:f>
                          </m:den>
                        </m:f>
                      </m:e>
                    </m:nary>
                    <m:r>
                      <a:rPr lang="en-US" altLang="zh-CN" sz="3000" b="0" i="1" smtClean="0">
                        <a:latin typeface="Cambria Math" panose="02040503050406030204" pitchFamily="18" charset="0"/>
                        <a:ea typeface="Cambria Math" panose="02040503050406030204" pitchFamily="18" charset="0"/>
                      </a:rPr>
                      <m:t>𝑑𝑆</m:t>
                    </m:r>
                  </m:oMath>
                </a14:m>
                <a:r>
                  <a:rPr lang="en-US" altLang="zh-CN" sz="3000" dirty="0">
                    <a:latin typeface="楷体" panose="02010609060101010101" pitchFamily="49" charset="-122"/>
                    <a:ea typeface="楷体" panose="02010609060101010101" pitchFamily="49" charset="-122"/>
                  </a:rPr>
                  <a:t> </a:t>
                </a:r>
                <a:endParaRPr lang="en-US" altLang="zh-CN" sz="3000" dirty="0">
                  <a:latin typeface="楷体" panose="02010609060101010101" pitchFamily="49" charset="-122"/>
                  <a:ea typeface="楷体" panose="02010609060101010101" pitchFamily="49" charset="-122"/>
                </a:endParaRPr>
              </a:p>
              <a:p>
                <a:pPr>
                  <a:lnSpc>
                    <a:spcPct val="100000"/>
                  </a:lnSpc>
                </a:pPr>
                <a:endParaRPr lang="en-US" altLang="zh-CN" sz="3000" dirty="0">
                  <a:latin typeface="楷体" panose="02010609060101010101" pitchFamily="49" charset="-122"/>
                  <a:ea typeface="楷体" panose="02010609060101010101" pitchFamily="49" charset="-122"/>
                </a:endParaRPr>
              </a:p>
            </p:txBody>
          </p:sp>
        </mc:Choice>
        <mc:Fallback>
          <p:sp>
            <p:nvSpPr>
              <p:cNvPr id="12" name="标题 1"/>
              <p:cNvSpPr txBox="1">
                <a:spLocks noRot="1" noChangeAspect="1" noMove="1" noResize="1" noEditPoints="1" noAdjustHandles="1" noChangeArrowheads="1" noChangeShapeType="1" noTextEdit="1"/>
              </p:cNvSpPr>
              <p:nvPr/>
            </p:nvSpPr>
            <p:spPr>
              <a:xfrm>
                <a:off x="2250040" y="4752791"/>
                <a:ext cx="2628178" cy="670346"/>
              </a:xfrm>
              <a:prstGeom prst="rect">
                <a:avLst/>
              </a:prstGeom>
              <a:blipFill rotWithShape="1">
                <a:blip r:embed="rId5"/>
                <a:stretch>
                  <a:fillRect l="-9" t="-50557" r="6" b="-5054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标题 1"/>
              <p:cNvSpPr txBox="1"/>
              <p:nvPr/>
            </p:nvSpPr>
            <p:spPr>
              <a:xfrm>
                <a:off x="2250040" y="5378384"/>
                <a:ext cx="2390941" cy="67034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14:m>
                  <m:oMath xmlns:m="http://schemas.openxmlformats.org/officeDocument/2006/math">
                    <m:r>
                      <a:rPr lang="en-US" altLang="zh-CN" sz="3000" i="1" smtClean="0">
                        <a:latin typeface="Cambria Math" panose="02040503050406030204" pitchFamily="18" charset="0"/>
                        <a:ea typeface="Cambria Math" panose="02040503050406030204" pitchFamily="18" charset="0"/>
                      </a:rPr>
                      <m:t>=</m:t>
                    </m:r>
                    <m:f>
                      <m:fPr>
                        <m:ctrlPr>
                          <a:rPr lang="en-US" altLang="zh-CN" sz="3000" i="1">
                            <a:latin typeface="Cambria Math" panose="02040503050406030204" pitchFamily="18" charset="0"/>
                            <a:ea typeface="Cambria Math" panose="02040503050406030204" pitchFamily="18" charset="0"/>
                          </a:rPr>
                        </m:ctrlPr>
                      </m:fPr>
                      <m:num>
                        <m:r>
                          <a:rPr lang="en-US" altLang="zh-CN" sz="3000" b="0" i="1" smtClean="0">
                            <a:latin typeface="Cambria Math" panose="02040503050406030204" pitchFamily="18" charset="0"/>
                            <a:ea typeface="Cambria Math" panose="02040503050406030204" pitchFamily="18" charset="0"/>
                          </a:rPr>
                          <m:t>8</m:t>
                        </m:r>
                      </m:num>
                      <m:den>
                        <m:r>
                          <a:rPr lang="en-US" altLang="zh-CN" sz="3000" i="1">
                            <a:latin typeface="Cambria Math" panose="02040503050406030204" pitchFamily="18" charset="0"/>
                            <a:ea typeface="Cambria Math" panose="02040503050406030204" pitchFamily="18" charset="0"/>
                          </a:rPr>
                          <m:t>2</m:t>
                        </m:r>
                        <m:r>
                          <a:rPr lang="zh-CN" altLang="en-US" sz="3000" i="1">
                            <a:latin typeface="Cambria Math" panose="02040503050406030204" pitchFamily="18" charset="0"/>
                            <a:ea typeface="Cambria Math" panose="02040503050406030204" pitchFamily="18" charset="0"/>
                          </a:rPr>
                          <m:t>𝜋</m:t>
                        </m:r>
                      </m:den>
                    </m:f>
                    <m:nary>
                      <m:naryPr>
                        <m:chr m:val="∮"/>
                        <m:ctrlPr>
                          <a:rPr lang="en-US" altLang="zh-CN" sz="3000" i="1">
                            <a:latin typeface="Cambria Math" panose="02040503050406030204" pitchFamily="18" charset="0"/>
                            <a:ea typeface="Cambria Math" panose="02040503050406030204" pitchFamily="18" charset="0"/>
                          </a:rPr>
                        </m:ctrlPr>
                      </m:naryPr>
                      <m:sub>
                        <m:d>
                          <m:dPr>
                            <m:begChr m:val="|"/>
                            <m:endChr m:val="|"/>
                            <m:ctrlPr>
                              <a:rPr lang="en-US" altLang="zh-CN" sz="3000" i="1">
                                <a:latin typeface="Cambria Math" panose="02040503050406030204" pitchFamily="18" charset="0"/>
                                <a:ea typeface="Cambria Math" panose="02040503050406030204" pitchFamily="18" charset="0"/>
                              </a:rPr>
                            </m:ctrlPr>
                          </m:dPr>
                          <m:e>
                            <m:r>
                              <m:rPr>
                                <m:brk m:alnAt="23"/>
                              </m:rPr>
                              <a:rPr lang="en-US" altLang="zh-CN" sz="3000" i="1">
                                <a:latin typeface="Cambria Math" panose="02040503050406030204" pitchFamily="18" charset="0"/>
                                <a:ea typeface="Cambria Math" panose="02040503050406030204" pitchFamily="18" charset="0"/>
                              </a:rPr>
                              <m:t>𝑧</m:t>
                            </m:r>
                          </m:e>
                        </m:d>
                        <m:r>
                          <m:rPr>
                            <m:brk m:alnAt="23"/>
                          </m:rPr>
                          <a:rPr lang="en-US" altLang="zh-CN" sz="3000" i="1">
                            <a:latin typeface="Cambria Math" panose="02040503050406030204" pitchFamily="18" charset="0"/>
                            <a:ea typeface="Cambria Math" panose="02040503050406030204" pitchFamily="18" charset="0"/>
                          </a:rPr>
                          <m:t>=</m:t>
                        </m:r>
                        <m:r>
                          <a:rPr lang="en-US" altLang="zh-CN" sz="3000" i="1">
                            <a:latin typeface="Cambria Math" panose="02040503050406030204" pitchFamily="18" charset="0"/>
                            <a:ea typeface="Cambria Math" panose="02040503050406030204" pitchFamily="18" charset="0"/>
                          </a:rPr>
                          <m:t>1</m:t>
                        </m:r>
                      </m:sub>
                      <m:sup/>
                      <m:e>
                        <m:r>
                          <a:rPr lang="en-US" altLang="zh-CN" sz="3000" b="0" i="1" smtClean="0">
                            <a:latin typeface="Cambria Math" panose="02040503050406030204" pitchFamily="18" charset="0"/>
                            <a:ea typeface="Cambria Math" panose="02040503050406030204" pitchFamily="18" charset="0"/>
                          </a:rPr>
                          <m:t>𝑑𝑆</m:t>
                        </m:r>
                      </m:e>
                    </m:nary>
                  </m:oMath>
                </a14:m>
                <a:r>
                  <a:rPr lang="en-US" altLang="zh-CN" sz="3000" dirty="0">
                    <a:latin typeface="楷体" panose="02010609060101010101" pitchFamily="49" charset="-122"/>
                    <a:ea typeface="楷体" panose="02010609060101010101" pitchFamily="49" charset="-122"/>
                  </a:rPr>
                  <a:t> </a:t>
                </a:r>
                <a:endParaRPr lang="en-US" altLang="zh-CN" sz="3000" dirty="0">
                  <a:latin typeface="楷体" panose="02010609060101010101" pitchFamily="49" charset="-122"/>
                  <a:ea typeface="楷体" panose="02010609060101010101" pitchFamily="49" charset="-122"/>
                </a:endParaRPr>
              </a:p>
            </p:txBody>
          </p:sp>
        </mc:Choice>
        <mc:Fallback>
          <p:sp>
            <p:nvSpPr>
              <p:cNvPr id="13" name="标题 1"/>
              <p:cNvSpPr txBox="1">
                <a:spLocks noRot="1" noChangeAspect="1" noMove="1" noResize="1" noEditPoints="1" noAdjustHandles="1" noChangeArrowheads="1" noChangeShapeType="1" noTextEdit="1"/>
              </p:cNvSpPr>
              <p:nvPr/>
            </p:nvSpPr>
            <p:spPr>
              <a:xfrm>
                <a:off x="2250040" y="5378384"/>
                <a:ext cx="2390941" cy="670346"/>
              </a:xfrm>
              <a:prstGeom prst="rect">
                <a:avLst/>
              </a:prstGeom>
              <a:blipFill rotWithShape="1">
                <a:blip r:embed="rId6"/>
                <a:stretch>
                  <a:fillRect l="-10" t="-2643" r="17" b="-250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标题 1"/>
              <p:cNvSpPr txBox="1"/>
              <p:nvPr/>
            </p:nvSpPr>
            <p:spPr>
              <a:xfrm>
                <a:off x="4436580" y="5423137"/>
                <a:ext cx="1925720" cy="67034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14:m>
                  <m:oMath xmlns:m="http://schemas.openxmlformats.org/officeDocument/2006/math">
                    <m:r>
                      <a:rPr lang="en-US" altLang="zh-CN" sz="3000" i="1" smtClean="0">
                        <a:latin typeface="Cambria Math" panose="02040503050406030204" pitchFamily="18" charset="0"/>
                        <a:ea typeface="Cambria Math" panose="02040503050406030204" pitchFamily="18" charset="0"/>
                      </a:rPr>
                      <m:t>=</m:t>
                    </m:r>
                    <m:f>
                      <m:fPr>
                        <m:ctrlPr>
                          <a:rPr lang="en-US" altLang="zh-CN" sz="3000" i="1">
                            <a:latin typeface="Cambria Math" panose="02040503050406030204" pitchFamily="18" charset="0"/>
                            <a:ea typeface="Cambria Math" panose="02040503050406030204" pitchFamily="18" charset="0"/>
                          </a:rPr>
                        </m:ctrlPr>
                      </m:fPr>
                      <m:num>
                        <m:r>
                          <a:rPr lang="en-US" altLang="zh-CN" sz="3000" b="0" i="1" smtClean="0">
                            <a:latin typeface="Cambria Math" panose="02040503050406030204" pitchFamily="18" charset="0"/>
                            <a:ea typeface="Cambria Math" panose="02040503050406030204" pitchFamily="18" charset="0"/>
                          </a:rPr>
                          <m:t>8</m:t>
                        </m:r>
                      </m:num>
                      <m:den>
                        <m:r>
                          <a:rPr lang="en-US" altLang="zh-CN" sz="3000" i="1">
                            <a:latin typeface="Cambria Math" panose="02040503050406030204" pitchFamily="18" charset="0"/>
                            <a:ea typeface="Cambria Math" panose="02040503050406030204" pitchFamily="18" charset="0"/>
                          </a:rPr>
                          <m:t>2</m:t>
                        </m:r>
                        <m:r>
                          <a:rPr lang="zh-CN" altLang="en-US" sz="3000" i="1">
                            <a:latin typeface="Cambria Math" panose="02040503050406030204" pitchFamily="18" charset="0"/>
                            <a:ea typeface="Cambria Math" panose="02040503050406030204" pitchFamily="18" charset="0"/>
                          </a:rPr>
                          <m:t>𝜋</m:t>
                        </m:r>
                      </m:den>
                    </m:f>
                    <m:r>
                      <a:rPr lang="zh-CN" altLang="en-US" sz="3000" i="1" smtClean="0">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2</m:t>
                    </m:r>
                    <m:r>
                      <a:rPr lang="zh-CN" altLang="en-US" sz="3000" b="0" i="1" smtClean="0">
                        <a:latin typeface="Cambria Math" panose="02040503050406030204" pitchFamily="18" charset="0"/>
                        <a:ea typeface="Cambria Math" panose="02040503050406030204" pitchFamily="18" charset="0"/>
                      </a:rPr>
                      <m:t>𝜋</m:t>
                    </m:r>
                    <m:r>
                      <a:rPr lang="en-US" altLang="zh-CN" sz="3000" b="0" i="1" smtClean="0">
                        <a:latin typeface="Cambria Math" panose="02040503050406030204" pitchFamily="18" charset="0"/>
                        <a:ea typeface="Cambria Math" panose="02040503050406030204" pitchFamily="18" charset="0"/>
                      </a:rPr>
                      <m:t>1</m:t>
                    </m:r>
                  </m:oMath>
                </a14:m>
                <a:r>
                  <a:rPr lang="en-US" altLang="zh-CN" sz="3000" dirty="0">
                    <a:latin typeface="楷体" panose="02010609060101010101" pitchFamily="49" charset="-122"/>
                    <a:ea typeface="楷体" panose="02010609060101010101" pitchFamily="49" charset="-122"/>
                  </a:rPr>
                  <a:t> </a:t>
                </a:r>
                <a:endParaRPr lang="en-US" altLang="zh-CN" sz="3000" dirty="0">
                  <a:latin typeface="楷体" panose="02010609060101010101" pitchFamily="49" charset="-122"/>
                  <a:ea typeface="楷体" panose="02010609060101010101" pitchFamily="49" charset="-122"/>
                </a:endParaRPr>
              </a:p>
            </p:txBody>
          </p:sp>
        </mc:Choice>
        <mc:Fallback>
          <p:sp>
            <p:nvSpPr>
              <p:cNvPr id="14" name="标题 1"/>
              <p:cNvSpPr txBox="1">
                <a:spLocks noRot="1" noChangeAspect="1" noMove="1" noResize="1" noEditPoints="1" noAdjustHandles="1" noChangeArrowheads="1" noChangeShapeType="1" noTextEdit="1"/>
              </p:cNvSpPr>
              <p:nvPr/>
            </p:nvSpPr>
            <p:spPr>
              <a:xfrm>
                <a:off x="4436580" y="5423137"/>
                <a:ext cx="1925720" cy="670346"/>
              </a:xfrm>
              <a:prstGeom prst="rect">
                <a:avLst/>
              </a:prstGeom>
              <a:blipFill rotWithShape="1">
                <a:blip r:embed="rId7"/>
                <a:stretch>
                  <a:fillRect l="-24" t="-35" r="12" b="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标题 1"/>
              <p:cNvSpPr txBox="1"/>
              <p:nvPr/>
            </p:nvSpPr>
            <p:spPr>
              <a:xfrm>
                <a:off x="6055230" y="5397343"/>
                <a:ext cx="772291" cy="67034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14:m>
                  <m:oMathPara xmlns:m="http://schemas.openxmlformats.org/officeDocument/2006/math">
                    <m:oMathParaPr>
                      <m:jc m:val="centerGroup"/>
                    </m:oMathParaPr>
                    <m:oMath xmlns:m="http://schemas.openxmlformats.org/officeDocument/2006/math">
                      <m:r>
                        <a:rPr lang="en-US" altLang="zh-CN" sz="3000" i="1" smtClean="0">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8</m:t>
                      </m:r>
                    </m:oMath>
                  </m:oMathPara>
                </a14:m>
                <a:endParaRPr lang="en-US" altLang="zh-CN" sz="3000" dirty="0">
                  <a:latin typeface="楷体" panose="02010609060101010101" pitchFamily="49" charset="-122"/>
                  <a:ea typeface="楷体" panose="02010609060101010101" pitchFamily="49" charset="-122"/>
                </a:endParaRPr>
              </a:p>
            </p:txBody>
          </p:sp>
        </mc:Choice>
        <mc:Fallback>
          <p:sp>
            <p:nvSpPr>
              <p:cNvPr id="15" name="标题 1"/>
              <p:cNvSpPr txBox="1">
                <a:spLocks noRot="1" noChangeAspect="1" noMove="1" noResize="1" noEditPoints="1" noAdjustHandles="1" noChangeArrowheads="1" noChangeShapeType="1" noTextEdit="1"/>
              </p:cNvSpPr>
              <p:nvPr/>
            </p:nvSpPr>
            <p:spPr>
              <a:xfrm>
                <a:off x="6055230" y="5397343"/>
                <a:ext cx="772291" cy="670346"/>
              </a:xfrm>
              <a:prstGeom prst="rect">
                <a:avLst/>
              </a:prstGeom>
              <a:blipFill rotWithShape="1">
                <a:blip r:embed="rId8"/>
                <a:stretch>
                  <a:fillRect l="-65" t="-71" b="39"/>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2" grpId="0"/>
      <p:bldP spid="10" grpId="0"/>
      <p:bldP spid="12" grpId="0"/>
      <p:bldP spid="13" grpId="0"/>
      <p:bldP spid="14" grpId="0"/>
      <p:bldP spid="1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p:nvPr/>
        </p:nvSpPr>
        <p:spPr>
          <a:xfrm>
            <a:off x="188277" y="549748"/>
            <a:ext cx="6328410" cy="71882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solidFill>
                  <a:srgbClr val="FF0000"/>
                </a:solidFill>
                <a:latin typeface="楷体" panose="02010609060101010101" pitchFamily="49" charset="-122"/>
                <a:ea typeface="楷体" panose="02010609060101010101" pitchFamily="49" charset="-122"/>
              </a:rPr>
              <a:t>综述</a:t>
            </a:r>
            <a:r>
              <a:rPr lang="zh-CN" altLang="en-US" sz="3000" dirty="0">
                <a:latin typeface="楷体" panose="02010609060101010101" pitchFamily="49" charset="-122"/>
                <a:ea typeface="楷体" panose="02010609060101010101" pitchFamily="49" charset="-122"/>
              </a:rPr>
              <a:t>：解析函数积分的计算方法</a:t>
            </a:r>
            <a:endParaRPr lang="en-US" altLang="zh-CN" sz="3000" dirty="0">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4" name="标题 1"/>
              <p:cNvSpPr txBox="1"/>
              <p:nvPr/>
            </p:nvSpPr>
            <p:spPr>
              <a:xfrm>
                <a:off x="252512" y="1421603"/>
                <a:ext cx="9062586" cy="140462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en-US" altLang="zh-CN" sz="3000" dirty="0">
                    <a:latin typeface="楷体" panose="02010609060101010101" pitchFamily="49" charset="-122"/>
                    <a:ea typeface="楷体" panose="02010609060101010101" pitchFamily="49" charset="-122"/>
                  </a:rPr>
                  <a:t>1.</a:t>
                </a:r>
                <a:r>
                  <a:rPr lang="zh-CN" altLang="en-US" sz="3000" dirty="0">
                    <a:latin typeface="楷体" panose="02010609060101010101" pitchFamily="49" charset="-122"/>
                    <a:ea typeface="楷体" panose="02010609060101010101" pitchFamily="49" charset="-122"/>
                  </a:rPr>
                  <a:t>利用</a:t>
                </a:r>
                <a14:m>
                  <m:oMath xmlns:m="http://schemas.openxmlformats.org/officeDocument/2006/math">
                    <m:nary>
                      <m:naryPr>
                        <m:ctrlPr>
                          <a:rPr lang="zh-CN" altLang="en-US" sz="3000" i="1" smtClean="0">
                            <a:latin typeface="Cambria Math" panose="02040503050406030204" pitchFamily="18" charset="0"/>
                            <a:ea typeface="楷体" panose="02010609060101010101" pitchFamily="49" charset="-122"/>
                          </a:rPr>
                        </m:ctrlPr>
                      </m:naryPr>
                      <m:sub>
                        <m:r>
                          <m:rPr>
                            <m:brk m:alnAt="23"/>
                          </m:rPr>
                          <a:rPr lang="en-US" altLang="zh-CN" sz="3000" b="0" i="1" smtClean="0">
                            <a:latin typeface="Cambria Math" panose="02040503050406030204" pitchFamily="18" charset="0"/>
                            <a:ea typeface="楷体" panose="02010609060101010101" pitchFamily="49" charset="-122"/>
                          </a:rPr>
                          <m:t>𝐶</m:t>
                        </m:r>
                      </m:sub>
                      <m:sup/>
                      <m:e>
                        <m:r>
                          <a:rPr lang="en-US" altLang="zh-CN" sz="3000" b="0" i="1" smtClean="0">
                            <a:latin typeface="Cambria Math" panose="02040503050406030204" pitchFamily="18" charset="0"/>
                            <a:ea typeface="楷体" panose="02010609060101010101" pitchFamily="49" charset="-122"/>
                          </a:rPr>
                          <m:t>𝑓</m:t>
                        </m:r>
                        <m:d>
                          <m:dPr>
                            <m:ctrlPr>
                              <a:rPr lang="en-US" altLang="zh-CN" sz="3000" b="0" i="1" smtClean="0">
                                <a:latin typeface="Cambria Math" panose="02040503050406030204" pitchFamily="18" charset="0"/>
                                <a:ea typeface="楷体" panose="02010609060101010101" pitchFamily="49" charset="-122"/>
                              </a:rPr>
                            </m:ctrlPr>
                          </m:dPr>
                          <m:e>
                            <m:r>
                              <a:rPr lang="en-US" altLang="zh-CN" sz="3000" b="0" i="1" smtClean="0">
                                <a:latin typeface="Cambria Math" panose="02040503050406030204" pitchFamily="18" charset="0"/>
                                <a:ea typeface="楷体" panose="02010609060101010101" pitchFamily="49" charset="-122"/>
                              </a:rPr>
                              <m:t>𝑧</m:t>
                            </m:r>
                          </m:e>
                        </m:d>
                        <m:r>
                          <a:rPr lang="en-US" altLang="zh-CN" sz="3000" b="0" i="1" smtClean="0">
                            <a:latin typeface="Cambria Math" panose="02040503050406030204" pitchFamily="18" charset="0"/>
                            <a:ea typeface="楷体" panose="02010609060101010101" pitchFamily="49" charset="-122"/>
                          </a:rPr>
                          <m:t>𝑑𝑧</m:t>
                        </m:r>
                      </m:e>
                    </m:nary>
                    <m:r>
                      <a:rPr lang="en-US" altLang="zh-CN" sz="3000" b="0" i="1" smtClean="0">
                        <a:latin typeface="Cambria Math" panose="02040503050406030204" pitchFamily="18" charset="0"/>
                        <a:ea typeface="楷体" panose="02010609060101010101" pitchFamily="49" charset="-122"/>
                      </a:rPr>
                      <m:t>=</m:t>
                    </m:r>
                    <m:nary>
                      <m:naryPr>
                        <m:ctrlPr>
                          <a:rPr lang="en-US" altLang="zh-CN" sz="3000" b="0" i="1" smtClean="0">
                            <a:latin typeface="Cambria Math" panose="02040503050406030204" pitchFamily="18" charset="0"/>
                            <a:ea typeface="楷体" panose="02010609060101010101" pitchFamily="49" charset="-122"/>
                          </a:rPr>
                        </m:ctrlPr>
                      </m:naryPr>
                      <m:sub>
                        <m:r>
                          <m:rPr>
                            <m:brk m:alnAt="23"/>
                          </m:rPr>
                          <a:rPr lang="en-US" altLang="zh-CN" sz="3000" b="0" i="1" smtClean="0">
                            <a:latin typeface="Cambria Math" panose="02040503050406030204" pitchFamily="18" charset="0"/>
                            <a:ea typeface="楷体" panose="02010609060101010101" pitchFamily="49" charset="-122"/>
                          </a:rPr>
                          <m:t>𝐶</m:t>
                        </m:r>
                      </m:sub>
                      <m:sup/>
                      <m:e>
                        <m:r>
                          <a:rPr lang="en-US" altLang="zh-CN" sz="3000" b="0" i="1" smtClean="0">
                            <a:latin typeface="Cambria Math" panose="02040503050406030204" pitchFamily="18" charset="0"/>
                            <a:ea typeface="楷体" panose="02010609060101010101" pitchFamily="49" charset="-122"/>
                          </a:rPr>
                          <m:t>𝑢𝑑𝑥</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𝑣𝑑𝑦</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𝑖</m:t>
                        </m:r>
                        <m:nary>
                          <m:naryPr>
                            <m:ctrlPr>
                              <a:rPr lang="en-US" altLang="zh-CN" sz="3000" b="0" i="1" smtClean="0">
                                <a:latin typeface="Cambria Math" panose="02040503050406030204" pitchFamily="18" charset="0"/>
                                <a:ea typeface="楷体" panose="02010609060101010101" pitchFamily="49" charset="-122"/>
                              </a:rPr>
                            </m:ctrlPr>
                          </m:naryPr>
                          <m:sub>
                            <m:r>
                              <m:rPr>
                                <m:brk m:alnAt="23"/>
                              </m:rPr>
                              <a:rPr lang="en-US" altLang="zh-CN" sz="3000" b="0" i="1" smtClean="0">
                                <a:latin typeface="Cambria Math" panose="02040503050406030204" pitchFamily="18" charset="0"/>
                                <a:ea typeface="楷体" panose="02010609060101010101" pitchFamily="49" charset="-122"/>
                              </a:rPr>
                              <m:t>𝐶</m:t>
                            </m:r>
                          </m:sub>
                          <m:sup/>
                          <m:e>
                            <m:r>
                              <a:rPr lang="en-US" altLang="zh-CN" sz="3000" b="0" i="1" smtClean="0">
                                <a:latin typeface="Cambria Math" panose="02040503050406030204" pitchFamily="18" charset="0"/>
                                <a:ea typeface="楷体" panose="02010609060101010101" pitchFamily="49" charset="-122"/>
                              </a:rPr>
                              <m:t>𝑣𝑑𝑥</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𝑢𝑑𝑦</m:t>
                            </m:r>
                          </m:e>
                        </m:nary>
                      </m:e>
                    </m:nary>
                  </m:oMath>
                </a14:m>
                <a:r>
                  <a:rPr lang="en-US" altLang="zh-CN" sz="3000" dirty="0">
                    <a:latin typeface="楷体" panose="02010609060101010101" pitchFamily="49" charset="-122"/>
                    <a:ea typeface="楷体" panose="02010609060101010101" pitchFamily="49" charset="-122"/>
                  </a:rPr>
                  <a:t>,</a:t>
                </a:r>
                <a:r>
                  <a:rPr lang="zh-CN" altLang="en-US" sz="3000" dirty="0">
                    <a:latin typeface="楷体" panose="02010609060101010101" pitchFamily="49" charset="-122"/>
                    <a:ea typeface="楷体" panose="02010609060101010101" pitchFamily="49" charset="-122"/>
                  </a:rPr>
                  <a:t>或者</a:t>
                </a:r>
                <a14:m>
                  <m:oMath xmlns:m="http://schemas.openxmlformats.org/officeDocument/2006/math">
                    <m:nary>
                      <m:naryPr>
                        <m:ctrlPr>
                          <a:rPr lang="en-US" altLang="zh-CN" sz="3000" b="0" i="1" smtClean="0">
                            <a:latin typeface="Cambria Math" panose="02040503050406030204" pitchFamily="18" charset="0"/>
                            <a:ea typeface="楷体" panose="02010609060101010101" pitchFamily="49" charset="-122"/>
                          </a:rPr>
                        </m:ctrlPr>
                      </m:naryPr>
                      <m:sub>
                        <m:r>
                          <m:rPr>
                            <m:brk m:alnAt="23"/>
                          </m:rPr>
                          <a:rPr lang="en-US" altLang="zh-CN" sz="3000" b="0" i="1" smtClean="0">
                            <a:latin typeface="Cambria Math" panose="02040503050406030204" pitchFamily="18" charset="0"/>
                            <a:ea typeface="楷体" panose="02010609060101010101" pitchFamily="49" charset="-122"/>
                          </a:rPr>
                          <m:t>𝐶</m:t>
                        </m:r>
                      </m:sub>
                      <m:sup/>
                      <m:e>
                        <m:r>
                          <a:rPr lang="en-US" altLang="zh-CN" sz="3000" b="0" i="1" smtClean="0">
                            <a:latin typeface="Cambria Math" panose="02040503050406030204" pitchFamily="18" charset="0"/>
                            <a:ea typeface="楷体" panose="02010609060101010101" pitchFamily="49" charset="-122"/>
                          </a:rPr>
                          <m:t>𝑓</m:t>
                        </m:r>
                        <m:d>
                          <m:dPr>
                            <m:ctrlPr>
                              <a:rPr lang="en-US" altLang="zh-CN" sz="3000" b="0" i="1" smtClean="0">
                                <a:latin typeface="Cambria Math" panose="02040503050406030204" pitchFamily="18" charset="0"/>
                                <a:ea typeface="楷体" panose="02010609060101010101" pitchFamily="49" charset="-122"/>
                              </a:rPr>
                            </m:ctrlPr>
                          </m:dPr>
                          <m:e>
                            <m:r>
                              <a:rPr lang="en-US" altLang="zh-CN" sz="3000" b="0" i="1" smtClean="0">
                                <a:latin typeface="Cambria Math" panose="02040503050406030204" pitchFamily="18" charset="0"/>
                                <a:ea typeface="楷体" panose="02010609060101010101" pitchFamily="49" charset="-122"/>
                              </a:rPr>
                              <m:t>𝑧</m:t>
                            </m:r>
                          </m:e>
                        </m:d>
                        <m:r>
                          <a:rPr lang="en-US" altLang="zh-CN" sz="3000" b="0" i="1" smtClean="0">
                            <a:latin typeface="Cambria Math" panose="02040503050406030204" pitchFamily="18" charset="0"/>
                            <a:ea typeface="楷体" panose="02010609060101010101" pitchFamily="49" charset="-122"/>
                          </a:rPr>
                          <m:t>𝑑𝑧</m:t>
                        </m:r>
                        <m:r>
                          <a:rPr lang="en-US" altLang="zh-CN" sz="3000" b="0" i="1" smtClean="0">
                            <a:latin typeface="Cambria Math" panose="02040503050406030204" pitchFamily="18" charset="0"/>
                            <a:ea typeface="楷体" panose="02010609060101010101" pitchFamily="49" charset="-122"/>
                          </a:rPr>
                          <m:t>=</m:t>
                        </m:r>
                      </m:e>
                    </m:nary>
                    <m:nary>
                      <m:naryPr>
                        <m:ctrlPr>
                          <a:rPr lang="en-US" altLang="zh-CN" sz="3000" b="0" i="1" smtClean="0">
                            <a:latin typeface="Cambria Math" panose="02040503050406030204" pitchFamily="18" charset="0"/>
                            <a:ea typeface="楷体" panose="02010609060101010101" pitchFamily="49" charset="-122"/>
                          </a:rPr>
                        </m:ctrlPr>
                      </m:naryPr>
                      <m:sub>
                        <m:r>
                          <m:rPr>
                            <m:brk m:alnAt="23"/>
                          </m:rPr>
                          <a:rPr lang="zh-CN" altLang="en-US" sz="3000" b="0" i="1" smtClean="0">
                            <a:latin typeface="Cambria Math" panose="02040503050406030204" pitchFamily="18" charset="0"/>
                            <a:ea typeface="楷体" panose="02010609060101010101" pitchFamily="49" charset="-122"/>
                          </a:rPr>
                          <m:t>𝛼</m:t>
                        </m:r>
                      </m:sub>
                      <m:sup>
                        <m:r>
                          <a:rPr lang="zh-CN" altLang="en-US" sz="3000" b="0" i="1" smtClean="0">
                            <a:latin typeface="Cambria Math" panose="02040503050406030204" pitchFamily="18" charset="0"/>
                            <a:ea typeface="楷体" panose="02010609060101010101" pitchFamily="49" charset="-122"/>
                          </a:rPr>
                          <m:t>𝛽</m:t>
                        </m:r>
                      </m:sup>
                      <m:e>
                        <m:r>
                          <a:rPr lang="en-US" altLang="zh-CN" sz="3000" b="0" i="1" smtClean="0">
                            <a:latin typeface="Cambria Math" panose="02040503050406030204" pitchFamily="18" charset="0"/>
                            <a:ea typeface="楷体" panose="02010609060101010101" pitchFamily="49" charset="-122"/>
                          </a:rPr>
                          <m:t>𝑓</m:t>
                        </m:r>
                        <m:d>
                          <m:dPr>
                            <m:begChr m:val="["/>
                            <m:endChr m:val="]"/>
                            <m:ctrlPr>
                              <a:rPr lang="en-US" altLang="zh-CN" sz="3000" b="0" i="1" smtClean="0">
                                <a:latin typeface="Cambria Math" panose="02040503050406030204" pitchFamily="18" charset="0"/>
                                <a:ea typeface="楷体" panose="02010609060101010101" pitchFamily="49" charset="-122"/>
                              </a:rPr>
                            </m:ctrlPr>
                          </m:dPr>
                          <m:e>
                            <m:r>
                              <a:rPr lang="en-US" altLang="zh-CN" sz="3000" b="0" i="1" smtClean="0">
                                <a:latin typeface="Cambria Math" panose="02040503050406030204" pitchFamily="18" charset="0"/>
                                <a:ea typeface="楷体" panose="02010609060101010101" pitchFamily="49" charset="-122"/>
                              </a:rPr>
                              <m:t>𝑧</m:t>
                            </m:r>
                            <m:d>
                              <m:dPr>
                                <m:ctrlPr>
                                  <a:rPr lang="en-US" altLang="zh-CN" sz="3000" b="0" i="1" smtClean="0">
                                    <a:latin typeface="Cambria Math" panose="02040503050406030204" pitchFamily="18" charset="0"/>
                                    <a:ea typeface="楷体" panose="02010609060101010101" pitchFamily="49" charset="-122"/>
                                  </a:rPr>
                                </m:ctrlPr>
                              </m:dPr>
                              <m:e>
                                <m:r>
                                  <a:rPr lang="en-US" altLang="zh-CN" sz="3000" b="0" i="1" smtClean="0">
                                    <a:latin typeface="Cambria Math" panose="02040503050406030204" pitchFamily="18" charset="0"/>
                                    <a:ea typeface="楷体" panose="02010609060101010101" pitchFamily="49" charset="-122"/>
                                  </a:rPr>
                                  <m:t>𝑡</m:t>
                                </m:r>
                              </m:e>
                            </m:d>
                          </m:e>
                        </m:d>
                      </m:e>
                    </m:nary>
                    <m:sSup>
                      <m:sSupPr>
                        <m:ctrlPr>
                          <a:rPr lang="en-US" altLang="zh-CN" sz="3000" b="0" i="1" smtClean="0">
                            <a:latin typeface="Cambria Math" panose="02040503050406030204" pitchFamily="18" charset="0"/>
                            <a:ea typeface="楷体" panose="02010609060101010101" pitchFamily="49" charset="-122"/>
                          </a:rPr>
                        </m:ctrlPr>
                      </m:sSupPr>
                      <m:e>
                        <m:r>
                          <a:rPr lang="en-US" altLang="zh-CN" sz="3000" b="0" i="1" smtClean="0">
                            <a:latin typeface="Cambria Math" panose="02040503050406030204" pitchFamily="18" charset="0"/>
                            <a:ea typeface="楷体" panose="02010609060101010101" pitchFamily="49" charset="-122"/>
                          </a:rPr>
                          <m:t>𝑧</m:t>
                        </m:r>
                      </m:e>
                      <m:sup>
                        <m:r>
                          <a:rPr lang="en-US" altLang="zh-CN" sz="3000" b="0" i="1" smtClean="0">
                            <a:latin typeface="Cambria Math" panose="02040503050406030204" pitchFamily="18" charset="0"/>
                            <a:ea typeface="楷体" panose="02010609060101010101" pitchFamily="49" charset="-122"/>
                          </a:rPr>
                          <m:t>′</m:t>
                        </m:r>
                      </m:sup>
                    </m:sSup>
                    <m:d>
                      <m:dPr>
                        <m:ctrlPr>
                          <a:rPr lang="en-US" altLang="zh-CN" sz="3000" b="0" i="1" smtClean="0">
                            <a:latin typeface="Cambria Math" panose="02040503050406030204" pitchFamily="18" charset="0"/>
                            <a:ea typeface="楷体" panose="02010609060101010101" pitchFamily="49" charset="-122"/>
                          </a:rPr>
                        </m:ctrlPr>
                      </m:dPr>
                      <m:e>
                        <m:r>
                          <a:rPr lang="en-US" altLang="zh-CN" sz="3000" b="0" i="1" smtClean="0">
                            <a:latin typeface="Cambria Math" panose="02040503050406030204" pitchFamily="18" charset="0"/>
                            <a:ea typeface="楷体" panose="02010609060101010101" pitchFamily="49" charset="-122"/>
                          </a:rPr>
                          <m:t>𝑡</m:t>
                        </m:r>
                      </m:e>
                    </m:d>
                    <m:r>
                      <a:rPr lang="en-US" altLang="zh-CN" sz="3000" b="0" i="1" smtClean="0">
                        <a:latin typeface="Cambria Math" panose="02040503050406030204" pitchFamily="18" charset="0"/>
                        <a:ea typeface="楷体" panose="02010609060101010101" pitchFamily="49" charset="-122"/>
                      </a:rPr>
                      <m:t>𝑑𝑡</m:t>
                    </m:r>
                  </m:oMath>
                </a14:m>
                <a:endParaRPr lang="en-US" altLang="zh-CN" sz="3000" dirty="0">
                  <a:latin typeface="楷体" panose="02010609060101010101" pitchFamily="49" charset="-122"/>
                  <a:ea typeface="楷体" panose="02010609060101010101" pitchFamily="49" charset="-122"/>
                </a:endParaRPr>
              </a:p>
            </p:txBody>
          </p:sp>
        </mc:Choice>
        <mc:Fallback>
          <p:sp>
            <p:nvSpPr>
              <p:cNvPr id="4" name="标题 1"/>
              <p:cNvSpPr txBox="1">
                <a:spLocks noRot="1" noChangeAspect="1" noMove="1" noResize="1" noEditPoints="1" noAdjustHandles="1" noChangeArrowheads="1" noChangeShapeType="1" noTextEdit="1"/>
              </p:cNvSpPr>
              <p:nvPr/>
            </p:nvSpPr>
            <p:spPr>
              <a:xfrm>
                <a:off x="252512" y="1421603"/>
                <a:ext cx="9062586" cy="1404620"/>
              </a:xfrm>
              <a:prstGeom prst="rect">
                <a:avLst/>
              </a:prstGeom>
              <a:blipFill rotWithShape="1">
                <a:blip r:embed="rId1"/>
                <a:stretch>
                  <a:fillRect l="-5" t="-5685" r="3" b="-5708"/>
                </a:stretch>
              </a:blipFill>
            </p:spPr>
            <p:txBody>
              <a:bodyPr/>
              <a:lstStyle/>
              <a:p>
                <a:r>
                  <a:rPr lang="zh-CN" altLang="en-US">
                    <a:noFill/>
                  </a:rPr>
                  <a:t> </a:t>
                </a:r>
              </a:p>
            </p:txBody>
          </p:sp>
        </mc:Fallback>
      </mc:AlternateContent>
      <p:sp>
        <p:nvSpPr>
          <p:cNvPr id="7" name="标题 1"/>
          <p:cNvSpPr txBox="1"/>
          <p:nvPr/>
        </p:nvSpPr>
        <p:spPr>
          <a:xfrm>
            <a:off x="252512" y="2959573"/>
            <a:ext cx="8767445" cy="140462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000" dirty="0">
                <a:latin typeface="楷体" panose="02010609060101010101" pitchFamily="49" charset="-122"/>
                <a:ea typeface="楷体" panose="02010609060101010101" pitchFamily="49" charset="-122"/>
                <a:cs typeface="楷体" panose="02010609060101010101" pitchFamily="49" charset="-122"/>
              </a:rPr>
              <a:t>2.</a:t>
            </a:r>
            <a:r>
              <a:rPr lang="zh-CN" altLang="en-US" sz="3000" dirty="0">
                <a:latin typeface="楷体" panose="02010609060101010101" pitchFamily="49" charset="-122"/>
                <a:ea typeface="楷体" panose="02010609060101010101" pitchFamily="49" charset="-122"/>
                <a:cs typeface="楷体" panose="02010609060101010101" pitchFamily="49" charset="-122"/>
              </a:rPr>
              <a:t>对于单连域内解析函数沿非封闭路径积分，可以先求出原函数，再</a:t>
            </a:r>
            <a:r>
              <a:rPr lang="zh-CN" altLang="en-US" sz="3000" dirty="0">
                <a:latin typeface="楷体" panose="02010609060101010101" pitchFamily="49" charset="-122"/>
                <a:ea typeface="楷体" panose="02010609060101010101" pitchFamily="49" charset="-122"/>
                <a:cs typeface="楷体" panose="02010609060101010101" pitchFamily="49" charset="-122"/>
                <a:sym typeface="+mn-ea"/>
              </a:rPr>
              <a:t>代入。</a:t>
            </a:r>
            <a:endParaRPr lang="en-US" altLang="zh-CN" sz="3000" dirty="0">
              <a:latin typeface="楷体" panose="02010609060101010101" pitchFamily="49" charset="-122"/>
              <a:ea typeface="楷体" panose="02010609060101010101" pitchFamily="49" charset="-122"/>
              <a:cs typeface="楷体" panose="02010609060101010101" pitchFamily="49" charset="-122"/>
            </a:endParaRPr>
          </a:p>
        </p:txBody>
      </p:sp>
      <p:sp>
        <p:nvSpPr>
          <p:cNvPr id="11" name="标题 1"/>
          <p:cNvSpPr txBox="1"/>
          <p:nvPr/>
        </p:nvSpPr>
        <p:spPr>
          <a:xfrm>
            <a:off x="188277" y="4540957"/>
            <a:ext cx="8767445" cy="130556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000" dirty="0">
                <a:latin typeface="楷体" panose="02010609060101010101" pitchFamily="49" charset="-122"/>
                <a:ea typeface="楷体" panose="02010609060101010101" pitchFamily="49" charset="-122"/>
                <a:cs typeface="楷体" panose="02010609060101010101" pitchFamily="49" charset="-122"/>
              </a:rPr>
              <a:t>3.</a:t>
            </a:r>
            <a:r>
              <a:rPr lang="zh-CN" altLang="en-US" sz="3000" dirty="0">
                <a:latin typeface="楷体" panose="02010609060101010101" pitchFamily="49" charset="-122"/>
                <a:ea typeface="楷体" panose="02010609060101010101" pitchFamily="49" charset="-122"/>
                <a:cs typeface="楷体" panose="02010609060101010101" pitchFamily="49" charset="-122"/>
              </a:rPr>
              <a:t>沿封闭路径的积分，可以利用柯西积分公式、高阶导数公式计算</a:t>
            </a:r>
            <a:r>
              <a:rPr lang="en-US" altLang="zh-CN" sz="3000" dirty="0">
                <a:latin typeface="楷体" panose="02010609060101010101" pitchFamily="49" charset="-122"/>
                <a:ea typeface="楷体" panose="02010609060101010101" pitchFamily="49" charset="-122"/>
                <a:cs typeface="楷体" panose="02010609060101010101" pitchFamily="49" charset="-122"/>
              </a:rPr>
              <a:t>.</a:t>
            </a:r>
            <a:endParaRPr lang="en-US" altLang="zh-CN" sz="3000" dirty="0">
              <a:latin typeface="楷体" panose="02010609060101010101" pitchFamily="49" charset="-122"/>
              <a:ea typeface="楷体" panose="02010609060101010101" pitchFamily="49" charset="-122"/>
              <a:cs typeface="楷体" panose="02010609060101010101" pitchFamily="49" charset="-122"/>
            </a:endParaRPr>
          </a:p>
        </p:txBody>
      </p:sp>
      <p:grpSp>
        <p:nvGrpSpPr>
          <p:cNvPr id="6" name="组合 5"/>
          <p:cNvGrpSpPr/>
          <p:nvPr/>
        </p:nvGrpSpPr>
        <p:grpSpPr>
          <a:xfrm>
            <a:off x="0" y="82323"/>
            <a:ext cx="9088711" cy="516645"/>
            <a:chOff x="0" y="82323"/>
            <a:chExt cx="9088711" cy="516645"/>
          </a:xfrm>
        </p:grpSpPr>
        <p:sp>
          <p:nvSpPr>
            <p:cNvPr id="8"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2.5 </a:t>
              </a:r>
              <a:r>
                <a:rPr lang="en-US" altLang="zh-CN" sz="1800" b="1" i="1" dirty="0">
                  <a:latin typeface="楷体" panose="02010609060101010101" pitchFamily="49" charset="-122"/>
                  <a:ea typeface="楷体" panose="02010609060101010101" pitchFamily="49" charset="-122"/>
                </a:rPr>
                <a:t>Cauchy</a:t>
              </a:r>
              <a:r>
                <a:rPr lang="zh-CN" altLang="en-US" sz="1800" b="1" dirty="0">
                  <a:latin typeface="楷体" panose="02010609060101010101" pitchFamily="49" charset="-122"/>
                  <a:ea typeface="楷体" panose="02010609060101010101" pitchFamily="49" charset="-122"/>
                </a:rPr>
                <a:t>型积分公式</a:t>
              </a:r>
              <a:endParaRPr lang="zh-CN" altLang="en-US" sz="1800" b="1" dirty="0">
                <a:latin typeface="楷体" panose="02010609060101010101" pitchFamily="49" charset="-122"/>
                <a:ea typeface="楷体" panose="02010609060101010101" pitchFamily="49" charset="-122"/>
              </a:endParaRPr>
            </a:p>
          </p:txBody>
        </p:sp>
        <p:cxnSp>
          <p:nvCxnSpPr>
            <p:cNvPr id="9" name="直接连接符 8"/>
            <p:cNvCxnSpPr/>
            <p:nvPr/>
          </p:nvCxnSpPr>
          <p:spPr>
            <a:xfrm flipV="1">
              <a:off x="0" y="573451"/>
              <a:ext cx="9088711" cy="25517"/>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P spid="7" grpId="0"/>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标题 1"/>
              <p:cNvSpPr txBox="1"/>
              <p:nvPr/>
            </p:nvSpPr>
            <p:spPr>
              <a:xfrm>
                <a:off x="313291" y="1346835"/>
                <a:ext cx="8580120" cy="132651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fontAlgn="auto">
                  <a:lnSpc>
                    <a:spcPct val="120000"/>
                  </a:lnSpc>
                  <a:buFont typeface="Arial" panose="020B0604020202020204" pitchFamily="34" charset="0"/>
                  <a:buChar char="•"/>
                </a:pPr>
                <a:r>
                  <a:rPr lang="zh-CN" altLang="en-US" sz="3000" dirty="0">
                    <a:latin typeface="楷体" panose="02010609060101010101" pitchFamily="49" charset="-122"/>
                    <a:ea typeface="楷体" panose="02010609060101010101" pitchFamily="49" charset="-122"/>
                  </a:rPr>
                  <a:t>被积函数必须表示成</a:t>
                </a:r>
                <a14:m>
                  <m:oMath xmlns:m="http://schemas.openxmlformats.org/officeDocument/2006/math">
                    <m:f>
                      <m:fPr>
                        <m:ctrlPr>
                          <a:rPr lang="en-US" altLang="zh-CN" sz="3000" i="1" smtClean="0">
                            <a:latin typeface="Cambria Math" panose="02040503050406030204" pitchFamily="18" charset="0"/>
                            <a:ea typeface="楷体" panose="02010609060101010101" pitchFamily="49" charset="-122"/>
                          </a:rPr>
                        </m:ctrlPr>
                      </m:fPr>
                      <m:num>
                        <m:r>
                          <a:rPr lang="en-US" altLang="zh-CN" sz="3000" b="0" i="1" smtClean="0">
                            <a:latin typeface="Cambria Math" panose="02040503050406030204" pitchFamily="18" charset="0"/>
                            <a:ea typeface="楷体" panose="02010609060101010101" pitchFamily="49" charset="-122"/>
                          </a:rPr>
                          <m:t>𝑓</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𝑧</m:t>
                        </m:r>
                        <m:r>
                          <a:rPr lang="en-US" altLang="zh-CN" sz="3000" b="0" i="1" smtClean="0">
                            <a:latin typeface="Cambria Math" panose="02040503050406030204" pitchFamily="18" charset="0"/>
                            <a:ea typeface="楷体" panose="02010609060101010101" pitchFamily="49" charset="-122"/>
                          </a:rPr>
                          <m:t>)</m:t>
                        </m:r>
                      </m:num>
                      <m:den>
                        <m:sSup>
                          <m:sSupPr>
                            <m:ctrlPr>
                              <a:rPr lang="en-US" altLang="zh-CN" sz="3000" i="1" smtClean="0">
                                <a:latin typeface="Cambria Math" panose="02040503050406030204" pitchFamily="18" charset="0"/>
                                <a:ea typeface="楷体" panose="02010609060101010101" pitchFamily="49" charset="-122"/>
                              </a:rPr>
                            </m:ctrlPr>
                          </m:sSupPr>
                          <m:e>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𝑧</m:t>
                            </m:r>
                            <m:r>
                              <a:rPr lang="en-US" altLang="zh-CN" sz="3000" b="0" i="1" smtClean="0">
                                <a:latin typeface="Cambria Math" panose="02040503050406030204" pitchFamily="18" charset="0"/>
                                <a:ea typeface="楷体" panose="02010609060101010101" pitchFamily="49" charset="-122"/>
                              </a:rPr>
                              <m:t>−</m:t>
                            </m:r>
                            <m:sSub>
                              <m:sSubPr>
                                <m:ctrlPr>
                                  <a:rPr lang="en-US" altLang="zh-CN" sz="3000" i="1">
                                    <a:latin typeface="Cambria Math" panose="02040503050406030204" pitchFamily="18" charset="0"/>
                                    <a:ea typeface="楷体" panose="02010609060101010101" pitchFamily="49" charset="-122"/>
                                  </a:rPr>
                                </m:ctrlPr>
                              </m:sSubPr>
                              <m:e>
                                <m:r>
                                  <a:rPr lang="en-US" altLang="zh-CN" sz="3000" i="1">
                                    <a:latin typeface="Cambria Math" panose="02040503050406030204" pitchFamily="18" charset="0"/>
                                    <a:ea typeface="楷体" panose="02010609060101010101" pitchFamily="49" charset="-122"/>
                                  </a:rPr>
                                  <m:t>𝑧</m:t>
                                </m:r>
                              </m:e>
                              <m:sub>
                                <m:r>
                                  <a:rPr lang="en-US" altLang="zh-CN" sz="3000" i="1">
                                    <a:latin typeface="Cambria Math" panose="02040503050406030204" pitchFamily="18" charset="0"/>
                                    <a:ea typeface="楷体" panose="02010609060101010101" pitchFamily="49" charset="-122"/>
                                  </a:rPr>
                                  <m:t>0</m:t>
                                </m:r>
                              </m:sub>
                            </m:sSub>
                            <m:r>
                              <a:rPr lang="en-US" altLang="zh-CN" sz="3000" b="0" i="1" smtClean="0">
                                <a:latin typeface="Cambria Math" panose="02040503050406030204" pitchFamily="18" charset="0"/>
                                <a:ea typeface="楷体" panose="02010609060101010101" pitchFamily="49" charset="-122"/>
                              </a:rPr>
                              <m:t>)</m:t>
                            </m:r>
                          </m:e>
                          <m:sup>
                            <m:r>
                              <a:rPr lang="en-US" altLang="zh-CN" sz="3000" b="0" i="1" smtClean="0">
                                <a:latin typeface="Cambria Math" panose="02040503050406030204" pitchFamily="18" charset="0"/>
                                <a:ea typeface="楷体" panose="02010609060101010101" pitchFamily="49" charset="-122"/>
                              </a:rPr>
                              <m:t>𝑛</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1</m:t>
                            </m:r>
                          </m:sup>
                        </m:sSup>
                      </m:den>
                    </m:f>
                  </m:oMath>
                </a14:m>
                <a:r>
                  <a:rPr lang="zh-CN" altLang="en-US" sz="3000" dirty="0">
                    <a:latin typeface="楷体" panose="02010609060101010101" pitchFamily="49" charset="-122"/>
                    <a:ea typeface="楷体" panose="02010609060101010101" pitchFamily="49" charset="-122"/>
                  </a:rPr>
                  <a:t>，且满足公式成立条件</a:t>
                </a:r>
                <a:endParaRPr lang="en-US" altLang="zh-CN" sz="3000" dirty="0">
                  <a:latin typeface="楷体" panose="02010609060101010101" pitchFamily="49" charset="-122"/>
                  <a:ea typeface="楷体" panose="02010609060101010101" pitchFamily="49" charset="-122"/>
                </a:endParaRPr>
              </a:p>
            </p:txBody>
          </p:sp>
        </mc:Choice>
        <mc:Fallback>
          <p:sp>
            <p:nvSpPr>
              <p:cNvPr id="7" name="标题 1"/>
              <p:cNvSpPr txBox="1">
                <a:spLocks noRot="1" noChangeAspect="1" noMove="1" noResize="1" noEditPoints="1" noAdjustHandles="1" noChangeArrowheads="1" noChangeShapeType="1" noTextEdit="1"/>
              </p:cNvSpPr>
              <p:nvPr/>
            </p:nvSpPr>
            <p:spPr>
              <a:xfrm>
                <a:off x="313291" y="1346835"/>
                <a:ext cx="8580120" cy="1326515"/>
              </a:xfrm>
              <a:prstGeom prst="rect">
                <a:avLst/>
              </a:prstGeom>
              <a:blipFill rotWithShape="1">
                <a:blip r:embed="rId1"/>
                <a:stretch>
                  <a:fillRect l="-3" t="-3064" r="3" b="-3112"/>
                </a:stretch>
              </a:blipFill>
            </p:spPr>
            <p:txBody>
              <a:bodyPr/>
              <a:lstStyle/>
              <a:p>
                <a:r>
                  <a:rPr lang="zh-CN" altLang="en-US">
                    <a:noFill/>
                  </a:rPr>
                  <a:t> </a:t>
                </a:r>
              </a:p>
            </p:txBody>
          </p:sp>
        </mc:Fallback>
      </mc:AlternateContent>
      <p:sp>
        <p:nvSpPr>
          <p:cNvPr id="8" name="标题 1"/>
          <p:cNvSpPr txBox="1"/>
          <p:nvPr/>
        </p:nvSpPr>
        <p:spPr>
          <a:xfrm>
            <a:off x="280271" y="710565"/>
            <a:ext cx="2292350" cy="63627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solidFill>
                  <a:srgbClr val="FF0000"/>
                </a:solidFill>
                <a:latin typeface="楷体" panose="02010609060101010101" pitchFamily="49" charset="-122"/>
                <a:ea typeface="楷体" panose="02010609060101010101" pitchFamily="49" charset="-122"/>
              </a:rPr>
              <a:t>使用时注意：</a:t>
            </a:r>
            <a:endParaRPr lang="zh-CN" altLang="en-US" sz="3000" dirty="0">
              <a:solidFill>
                <a:srgbClr val="FF0000"/>
              </a:solidFill>
              <a:latin typeface="楷体" panose="02010609060101010101" pitchFamily="49" charset="-122"/>
              <a:ea typeface="楷体" panose="02010609060101010101" pitchFamily="49" charset="-122"/>
            </a:endParaRPr>
          </a:p>
        </p:txBody>
      </p:sp>
      <p:sp>
        <p:nvSpPr>
          <p:cNvPr id="11" name="标题 1"/>
          <p:cNvSpPr txBox="1"/>
          <p:nvPr/>
        </p:nvSpPr>
        <p:spPr>
          <a:xfrm>
            <a:off x="270746" y="2871470"/>
            <a:ext cx="8613140" cy="102298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fontAlgn="auto">
              <a:lnSpc>
                <a:spcPct val="120000"/>
              </a:lnSpc>
              <a:buFont typeface="Arial" panose="020B0604020202020204" pitchFamily="34" charset="0"/>
              <a:buChar char="•"/>
            </a:pPr>
            <a:r>
              <a:rPr lang="zh-CN" altLang="en-US" sz="3000" dirty="0">
                <a:latin typeface="楷体" panose="02010609060101010101" pitchFamily="49" charset="-122"/>
                <a:ea typeface="楷体" panose="02010609060101010101" pitchFamily="49" charset="-122"/>
              </a:rPr>
              <a:t>常需要将公式与柯西积分定理、复合闭路定理配套使用</a:t>
            </a:r>
            <a:endParaRPr lang="zh-CN" altLang="en-US" sz="3000" dirty="0">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13" name="标题 1"/>
              <p:cNvSpPr txBox="1"/>
              <p:nvPr/>
            </p:nvSpPr>
            <p:spPr>
              <a:xfrm>
                <a:off x="280271" y="4233545"/>
                <a:ext cx="8108315" cy="220980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gn="l" fontAlgn="auto">
                  <a:lnSpc>
                    <a:spcPct val="120000"/>
                  </a:lnSpc>
                  <a:buFont typeface="Arial" panose="020B0604020202020204" pitchFamily="34" charset="0"/>
                  <a:buChar char="•"/>
                </a:pPr>
                <a:r>
                  <a:rPr lang="zh-CN" altLang="en-US" sz="3000" dirty="0">
                    <a:latin typeface="楷体" panose="02010609060101010101" pitchFamily="49" charset="-122"/>
                    <a:ea typeface="楷体" panose="02010609060101010101" pitchFamily="49" charset="-122"/>
                  </a:rPr>
                  <a:t>先将被积函数分解成几个简单分式之和，使</a:t>
                </a:r>
                <a:r>
                  <a:rPr lang="zh-CN" altLang="en-US" sz="3000" dirty="0">
                    <a:latin typeface="楷体" panose="02010609060101010101" pitchFamily="49" charset="-122"/>
                    <a:ea typeface="楷体" panose="02010609060101010101" pitchFamily="49" charset="-122"/>
                    <a:sym typeface="+mn-ea"/>
                  </a:rPr>
                  <a:t>其中每一项都表示成</a:t>
                </a:r>
                <a14:m>
                  <m:oMath xmlns:m="http://schemas.openxmlformats.org/officeDocument/2006/math">
                    <m:f>
                      <m:fPr>
                        <m:ctrlPr>
                          <a:rPr lang="en-US" altLang="zh-CN" sz="3000" i="1">
                            <a:latin typeface="Cambria Math" panose="02040503050406030204" pitchFamily="18" charset="0"/>
                            <a:ea typeface="楷体" panose="02010609060101010101" pitchFamily="49" charset="-122"/>
                          </a:rPr>
                        </m:ctrlPr>
                      </m:fPr>
                      <m:num>
                        <m:r>
                          <a:rPr lang="en-US" altLang="zh-CN" sz="3000" i="1">
                            <a:latin typeface="Cambria Math" panose="02040503050406030204" pitchFamily="18" charset="0"/>
                            <a:ea typeface="楷体" panose="02010609060101010101" pitchFamily="49" charset="-122"/>
                          </a:rPr>
                          <m:t>𝑓</m:t>
                        </m:r>
                        <m:r>
                          <a:rPr lang="en-US" altLang="zh-CN" sz="3000" i="1">
                            <a:latin typeface="Cambria Math" panose="02040503050406030204" pitchFamily="18" charset="0"/>
                            <a:ea typeface="楷体" panose="02010609060101010101" pitchFamily="49" charset="-122"/>
                          </a:rPr>
                          <m:t>(</m:t>
                        </m:r>
                        <m:r>
                          <a:rPr lang="en-US" altLang="zh-CN" sz="3000" i="1">
                            <a:latin typeface="Cambria Math" panose="02040503050406030204" pitchFamily="18" charset="0"/>
                            <a:ea typeface="楷体" panose="02010609060101010101" pitchFamily="49" charset="-122"/>
                          </a:rPr>
                          <m:t>𝑧</m:t>
                        </m:r>
                        <m:r>
                          <a:rPr lang="en-US" altLang="zh-CN" sz="3000" i="1">
                            <a:latin typeface="Cambria Math" panose="02040503050406030204" pitchFamily="18" charset="0"/>
                            <a:ea typeface="楷体" panose="02010609060101010101" pitchFamily="49" charset="-122"/>
                          </a:rPr>
                          <m:t>)</m:t>
                        </m:r>
                      </m:num>
                      <m:den>
                        <m:sSup>
                          <m:sSupPr>
                            <m:ctrlPr>
                              <a:rPr lang="en-US" altLang="zh-CN" sz="3000" i="1">
                                <a:latin typeface="Cambria Math" panose="02040503050406030204" pitchFamily="18" charset="0"/>
                                <a:ea typeface="楷体" panose="02010609060101010101" pitchFamily="49" charset="-122"/>
                              </a:rPr>
                            </m:ctrlPr>
                          </m:sSupPr>
                          <m:e>
                            <m:r>
                              <a:rPr lang="en-US" altLang="zh-CN" sz="3000" i="1">
                                <a:latin typeface="Cambria Math" panose="02040503050406030204" pitchFamily="18" charset="0"/>
                                <a:ea typeface="楷体" panose="02010609060101010101" pitchFamily="49" charset="-122"/>
                              </a:rPr>
                              <m:t>(</m:t>
                            </m:r>
                            <m:r>
                              <a:rPr lang="en-US" altLang="zh-CN" sz="3000" i="1">
                                <a:latin typeface="Cambria Math" panose="02040503050406030204" pitchFamily="18" charset="0"/>
                                <a:ea typeface="楷体" panose="02010609060101010101" pitchFamily="49" charset="-122"/>
                              </a:rPr>
                              <m:t>𝑧</m:t>
                            </m:r>
                            <m:r>
                              <a:rPr lang="en-US" altLang="zh-CN" sz="3000" i="1">
                                <a:latin typeface="Cambria Math" panose="02040503050406030204" pitchFamily="18" charset="0"/>
                                <a:ea typeface="楷体" panose="02010609060101010101" pitchFamily="49" charset="-122"/>
                              </a:rPr>
                              <m:t>−</m:t>
                            </m:r>
                            <m:sSub>
                              <m:sSubPr>
                                <m:ctrlPr>
                                  <a:rPr lang="en-US" altLang="zh-CN" sz="3000" i="1">
                                    <a:latin typeface="Cambria Math" panose="02040503050406030204" pitchFamily="18" charset="0"/>
                                    <a:ea typeface="楷体" panose="02010609060101010101" pitchFamily="49" charset="-122"/>
                                  </a:rPr>
                                </m:ctrlPr>
                              </m:sSubPr>
                              <m:e>
                                <m:r>
                                  <a:rPr lang="en-US" altLang="zh-CN" sz="3000" i="1">
                                    <a:latin typeface="Cambria Math" panose="02040503050406030204" pitchFamily="18" charset="0"/>
                                    <a:ea typeface="楷体" panose="02010609060101010101" pitchFamily="49" charset="-122"/>
                                  </a:rPr>
                                  <m:t>𝑧</m:t>
                                </m:r>
                              </m:e>
                              <m:sub>
                                <m:r>
                                  <a:rPr lang="en-US" altLang="zh-CN" sz="3000" i="1">
                                    <a:latin typeface="Cambria Math" panose="02040503050406030204" pitchFamily="18" charset="0"/>
                                    <a:ea typeface="楷体" panose="02010609060101010101" pitchFamily="49" charset="-122"/>
                                  </a:rPr>
                                  <m:t>0</m:t>
                                </m:r>
                              </m:sub>
                            </m:sSub>
                            <m:r>
                              <a:rPr lang="en-US" altLang="zh-CN" sz="3000" i="1">
                                <a:latin typeface="Cambria Math" panose="02040503050406030204" pitchFamily="18" charset="0"/>
                                <a:ea typeface="楷体" panose="02010609060101010101" pitchFamily="49" charset="-122"/>
                              </a:rPr>
                              <m:t>)</m:t>
                            </m:r>
                          </m:e>
                          <m:sup>
                            <m:r>
                              <a:rPr lang="en-US" altLang="zh-CN" sz="3000" i="1">
                                <a:latin typeface="Cambria Math" panose="02040503050406030204" pitchFamily="18" charset="0"/>
                                <a:ea typeface="楷体" panose="02010609060101010101" pitchFamily="49" charset="-122"/>
                              </a:rPr>
                              <m:t>𝑛</m:t>
                            </m:r>
                            <m:r>
                              <a:rPr lang="en-US" altLang="zh-CN" sz="3000" i="1">
                                <a:latin typeface="Cambria Math" panose="02040503050406030204" pitchFamily="18" charset="0"/>
                                <a:ea typeface="楷体" panose="02010609060101010101" pitchFamily="49" charset="-122"/>
                              </a:rPr>
                              <m:t>+</m:t>
                            </m:r>
                            <m:r>
                              <a:rPr lang="en-US" altLang="zh-CN" sz="3000" i="1">
                                <a:latin typeface="Cambria Math" panose="02040503050406030204" pitchFamily="18" charset="0"/>
                                <a:ea typeface="楷体" panose="02010609060101010101" pitchFamily="49" charset="-122"/>
                              </a:rPr>
                              <m:t>1</m:t>
                            </m:r>
                          </m:sup>
                        </m:sSup>
                      </m:den>
                    </m:f>
                  </m:oMath>
                </a14:m>
                <a:r>
                  <a:rPr lang="zh-CN" altLang="en-US" sz="3000" dirty="0">
                    <a:latin typeface="楷体" panose="02010609060101010101" pitchFamily="49" charset="-122"/>
                    <a:ea typeface="楷体" panose="02010609060101010101" pitchFamily="49" charset="-122"/>
                    <a:sym typeface="+mn-ea"/>
                  </a:rPr>
                  <a:t>形式，再联合使用定理和公式。</a:t>
                </a:r>
                <a:endParaRPr lang="zh-CN" altLang="en-US" sz="3000" dirty="0">
                  <a:latin typeface="楷体" panose="02010609060101010101" pitchFamily="49" charset="-122"/>
                  <a:ea typeface="楷体" panose="02010609060101010101" pitchFamily="49" charset="-122"/>
                </a:endParaRPr>
              </a:p>
            </p:txBody>
          </p:sp>
        </mc:Choice>
        <mc:Fallback>
          <p:sp>
            <p:nvSpPr>
              <p:cNvPr id="13" name="标题 1"/>
              <p:cNvSpPr txBox="1">
                <a:spLocks noRot="1" noChangeAspect="1" noMove="1" noResize="1" noEditPoints="1" noAdjustHandles="1" noChangeArrowheads="1" noChangeShapeType="1" noTextEdit="1"/>
              </p:cNvSpPr>
              <p:nvPr/>
            </p:nvSpPr>
            <p:spPr>
              <a:xfrm>
                <a:off x="280271" y="4233545"/>
                <a:ext cx="8108315" cy="2209800"/>
              </a:xfrm>
              <a:prstGeom prst="rect">
                <a:avLst/>
              </a:prstGeom>
              <a:blipFill rotWithShape="1">
                <a:blip r:embed="rId2"/>
                <a:stretch>
                  <a:fillRect l="-3" r="3"/>
                </a:stretch>
              </a:blipFill>
            </p:spPr>
            <p:txBody>
              <a:bodyPr/>
              <a:lstStyle/>
              <a:p>
                <a:r>
                  <a:rPr lang="zh-CN" altLang="en-US">
                    <a:noFill/>
                  </a:rPr>
                  <a:t> </a:t>
                </a:r>
              </a:p>
            </p:txBody>
          </p:sp>
        </mc:Fallback>
      </mc:AlternateContent>
      <p:grpSp>
        <p:nvGrpSpPr>
          <p:cNvPr id="4" name="组合 3"/>
          <p:cNvGrpSpPr/>
          <p:nvPr/>
        </p:nvGrpSpPr>
        <p:grpSpPr>
          <a:xfrm>
            <a:off x="0" y="82323"/>
            <a:ext cx="9088711" cy="516645"/>
            <a:chOff x="0" y="82323"/>
            <a:chExt cx="9088711" cy="516645"/>
          </a:xfrm>
        </p:grpSpPr>
        <p:sp>
          <p:nvSpPr>
            <p:cNvPr id="6"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2.5 </a:t>
              </a:r>
              <a:r>
                <a:rPr lang="en-US" altLang="zh-CN" sz="1800" b="1" i="1" dirty="0">
                  <a:latin typeface="楷体" panose="02010609060101010101" pitchFamily="49" charset="-122"/>
                  <a:ea typeface="楷体" panose="02010609060101010101" pitchFamily="49" charset="-122"/>
                </a:rPr>
                <a:t>Cauchy</a:t>
              </a:r>
              <a:r>
                <a:rPr lang="zh-CN" altLang="en-US" sz="1800" b="1" dirty="0">
                  <a:latin typeface="楷体" panose="02010609060101010101" pitchFamily="49" charset="-122"/>
                  <a:ea typeface="楷体" panose="02010609060101010101" pitchFamily="49" charset="-122"/>
                </a:rPr>
                <a:t>型积分公式</a:t>
              </a:r>
              <a:endParaRPr lang="zh-CN" altLang="en-US" sz="1800" b="1" dirty="0">
                <a:latin typeface="楷体" panose="02010609060101010101" pitchFamily="49" charset="-122"/>
                <a:ea typeface="楷体" panose="02010609060101010101" pitchFamily="49" charset="-122"/>
              </a:endParaRPr>
            </a:p>
          </p:txBody>
        </p:sp>
        <p:cxnSp>
          <p:nvCxnSpPr>
            <p:cNvPr id="9" name="直接连接符 8"/>
            <p:cNvCxnSpPr/>
            <p:nvPr/>
          </p:nvCxnSpPr>
          <p:spPr>
            <a:xfrm flipV="1">
              <a:off x="0" y="573451"/>
              <a:ext cx="9088711" cy="25517"/>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标题 1"/>
              <p:cNvSpPr txBox="1"/>
              <p:nvPr/>
            </p:nvSpPr>
            <p:spPr>
              <a:xfrm>
                <a:off x="1053863" y="453169"/>
                <a:ext cx="4575810" cy="106870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nSpc>
                    <a:spcPct val="150000"/>
                  </a:lnSpc>
                  <a:buFont typeface="Arial" panose="020B0604020202020204" pitchFamily="34" charset="0"/>
                  <a:buChar char="•"/>
                </a:pPr>
                <a14:m>
                  <m:oMath xmlns:m="http://schemas.openxmlformats.org/officeDocument/2006/math">
                    <m:r>
                      <a:rPr lang="en-US" altLang="zh-CN" sz="3000" b="0" i="1" smtClean="0">
                        <a:latin typeface="Cambria Math" panose="02040503050406030204" pitchFamily="18" charset="0"/>
                        <a:ea typeface="楷体" panose="02010609060101010101" pitchFamily="49" charset="-122"/>
                      </a:rPr>
                      <m:t>𝐼</m:t>
                    </m:r>
                    <m:r>
                      <a:rPr lang="en-US" altLang="zh-CN" sz="3000" b="0" i="1" smtClean="0">
                        <a:latin typeface="Cambria Math" panose="02040503050406030204" pitchFamily="18" charset="0"/>
                        <a:ea typeface="楷体" panose="02010609060101010101" pitchFamily="49" charset="-122"/>
                      </a:rPr>
                      <m:t>=</m:t>
                    </m:r>
                    <m:nary>
                      <m:naryPr>
                        <m:chr m:val="∮"/>
                        <m:ctrlPr>
                          <a:rPr lang="en-US" altLang="zh-CN" sz="3000" b="0" i="1" smtClean="0">
                            <a:latin typeface="Cambria Math" panose="02040503050406030204" pitchFamily="18" charset="0"/>
                            <a:ea typeface="楷体" panose="02010609060101010101" pitchFamily="49" charset="-122"/>
                          </a:rPr>
                        </m:ctrlPr>
                      </m:naryPr>
                      <m:sub>
                        <m:r>
                          <m:rPr>
                            <m:brk m:alnAt="23"/>
                          </m:rPr>
                          <a:rPr lang="en-US" altLang="zh-CN" sz="3000" b="0" i="1" smtClean="0">
                            <a:latin typeface="Cambria Math" panose="02040503050406030204" pitchFamily="18" charset="0"/>
                            <a:ea typeface="楷体" panose="02010609060101010101" pitchFamily="49" charset="-122"/>
                          </a:rPr>
                          <m:t>𝐶</m:t>
                        </m:r>
                      </m:sub>
                      <m:sup/>
                      <m:e>
                        <m:f>
                          <m:fPr>
                            <m:ctrlPr>
                              <a:rPr lang="en-US" altLang="zh-CN" sz="3000" b="0" i="1" smtClean="0">
                                <a:latin typeface="Cambria Math" panose="02040503050406030204" pitchFamily="18" charset="0"/>
                                <a:ea typeface="楷体" panose="02010609060101010101" pitchFamily="49" charset="-122"/>
                              </a:rPr>
                            </m:ctrlPr>
                          </m:fPr>
                          <m:num>
                            <m:sSup>
                              <m:sSupPr>
                                <m:ctrlPr>
                                  <a:rPr lang="en-US" altLang="zh-CN" sz="3000" b="0" i="1" smtClean="0">
                                    <a:latin typeface="Cambria Math" panose="02040503050406030204" pitchFamily="18" charset="0"/>
                                    <a:ea typeface="楷体" panose="02010609060101010101" pitchFamily="49" charset="-122"/>
                                  </a:rPr>
                                </m:ctrlPr>
                              </m:sSupPr>
                              <m:e>
                                <m:r>
                                  <a:rPr lang="en-US" altLang="zh-CN" sz="3000" b="0" i="1" smtClean="0">
                                    <a:latin typeface="Cambria Math" panose="02040503050406030204" pitchFamily="18" charset="0"/>
                                    <a:ea typeface="楷体" panose="02010609060101010101" pitchFamily="49" charset="-122"/>
                                  </a:rPr>
                                  <m:t>𝑒</m:t>
                                </m:r>
                              </m:e>
                              <m:sup>
                                <m:r>
                                  <a:rPr lang="en-US" altLang="zh-CN" sz="3000" b="0" i="1" smtClean="0">
                                    <a:latin typeface="Cambria Math" panose="02040503050406030204" pitchFamily="18" charset="0"/>
                                    <a:ea typeface="楷体" panose="02010609060101010101" pitchFamily="49" charset="-122"/>
                                  </a:rPr>
                                  <m:t>𝑧</m:t>
                                </m:r>
                              </m:sup>
                            </m:sSup>
                          </m:num>
                          <m:den>
                            <m:sSup>
                              <m:sSupPr>
                                <m:ctrlPr>
                                  <a:rPr lang="en-US" altLang="zh-CN" sz="3000" b="0" i="1" smtClean="0">
                                    <a:latin typeface="Cambria Math" panose="02040503050406030204" pitchFamily="18" charset="0"/>
                                    <a:ea typeface="楷体" panose="02010609060101010101" pitchFamily="49" charset="-122"/>
                                  </a:rPr>
                                </m:ctrlPr>
                              </m:sSupPr>
                              <m:e>
                                <m:r>
                                  <a:rPr lang="en-US" altLang="zh-CN" sz="3000" b="0" i="1" smtClean="0">
                                    <a:latin typeface="Cambria Math" panose="02040503050406030204" pitchFamily="18" charset="0"/>
                                    <a:ea typeface="楷体" panose="02010609060101010101" pitchFamily="49" charset="-122"/>
                                  </a:rPr>
                                  <m:t>𝑧</m:t>
                                </m:r>
                              </m:e>
                              <m:sup>
                                <m:r>
                                  <a:rPr lang="en-US" altLang="zh-CN" sz="3000" b="0" i="1" smtClean="0">
                                    <a:latin typeface="Cambria Math" panose="02040503050406030204" pitchFamily="18" charset="0"/>
                                    <a:ea typeface="楷体" panose="02010609060101010101" pitchFamily="49" charset="-122"/>
                                  </a:rPr>
                                  <m:t>𝑛</m:t>
                                </m:r>
                              </m:sup>
                            </m:sSup>
                          </m:den>
                        </m:f>
                        <m:r>
                          <a:rPr lang="en-US" altLang="zh-CN" sz="3000" b="0" i="1" smtClean="0">
                            <a:latin typeface="Cambria Math" panose="02040503050406030204" pitchFamily="18" charset="0"/>
                            <a:ea typeface="楷体" panose="02010609060101010101" pitchFamily="49" charset="-122"/>
                          </a:rPr>
                          <m:t>𝑑𝑧</m:t>
                        </m:r>
                      </m:e>
                    </m:nary>
                    <m:r>
                      <a:rPr lang="en-US" altLang="zh-CN" sz="3000" b="0" i="1" smtClean="0">
                        <a:latin typeface="Cambria Math" panose="02040503050406030204" pitchFamily="18" charset="0"/>
                        <a:ea typeface="楷体" panose="02010609060101010101" pitchFamily="49" charset="-122"/>
                      </a:rPr>
                      <m:t>, </m:t>
                    </m:r>
                    <m:r>
                      <a:rPr lang="en-US" altLang="zh-CN" sz="3000" b="0" i="1" smtClean="0">
                        <a:latin typeface="Cambria Math" panose="02040503050406030204" pitchFamily="18" charset="0"/>
                        <a:ea typeface="楷体" panose="02010609060101010101" pitchFamily="49" charset="-122"/>
                      </a:rPr>
                      <m:t>𝐶</m:t>
                    </m:r>
                    <m:r>
                      <a:rPr lang="en-US" altLang="zh-CN" sz="3000" b="0" i="1" smtClean="0">
                        <a:latin typeface="Cambria Math" panose="02040503050406030204" pitchFamily="18" charset="0"/>
                        <a:ea typeface="楷体" panose="02010609060101010101" pitchFamily="49" charset="-122"/>
                      </a:rPr>
                      <m:t>:</m:t>
                    </m:r>
                    <m:d>
                      <m:dPr>
                        <m:begChr m:val="|"/>
                        <m:endChr m:val="|"/>
                        <m:ctrlPr>
                          <a:rPr lang="en-US" altLang="zh-CN" sz="3000" b="0" i="1" smtClean="0">
                            <a:latin typeface="Cambria Math" panose="02040503050406030204" pitchFamily="18" charset="0"/>
                            <a:ea typeface="楷体" panose="02010609060101010101" pitchFamily="49" charset="-122"/>
                          </a:rPr>
                        </m:ctrlPr>
                      </m:dPr>
                      <m:e>
                        <m:r>
                          <a:rPr lang="en-US" altLang="zh-CN" sz="3000" b="0" i="1" smtClean="0">
                            <a:latin typeface="Cambria Math" panose="02040503050406030204" pitchFamily="18" charset="0"/>
                            <a:ea typeface="楷体" panose="02010609060101010101" pitchFamily="49" charset="-122"/>
                          </a:rPr>
                          <m:t>𝑧</m:t>
                        </m:r>
                      </m:e>
                    </m:d>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2</m:t>
                    </m:r>
                  </m:oMath>
                </a14:m>
                <a:endParaRPr lang="en-US" altLang="zh-CN" sz="3000" dirty="0">
                  <a:latin typeface="楷体" panose="02010609060101010101" pitchFamily="49" charset="-122"/>
                  <a:ea typeface="楷体" panose="02010609060101010101" pitchFamily="49" charset="-122"/>
                </a:endParaRPr>
              </a:p>
            </p:txBody>
          </p:sp>
        </mc:Choice>
        <mc:Fallback>
          <p:sp>
            <p:nvSpPr>
              <p:cNvPr id="7" name="标题 1"/>
              <p:cNvSpPr txBox="1">
                <a:spLocks noRot="1" noChangeAspect="1" noMove="1" noResize="1" noEditPoints="1" noAdjustHandles="1" noChangeArrowheads="1" noChangeShapeType="1" noTextEdit="1"/>
              </p:cNvSpPr>
              <p:nvPr/>
            </p:nvSpPr>
            <p:spPr>
              <a:xfrm>
                <a:off x="1053863" y="453169"/>
                <a:ext cx="4575810" cy="1068705"/>
              </a:xfrm>
              <a:prstGeom prst="rect">
                <a:avLst/>
              </a:prstGeom>
              <a:blipFill rotWithShape="1">
                <a:blip r:embed="rId1"/>
                <a:stretch>
                  <a:fillRect l="-9" t="-39" r="9" b="39"/>
                </a:stretch>
              </a:blipFill>
            </p:spPr>
            <p:txBody>
              <a:bodyPr/>
              <a:lstStyle/>
              <a:p>
                <a:r>
                  <a:rPr lang="zh-CN" altLang="en-US">
                    <a:noFill/>
                  </a:rPr>
                  <a:t> </a:t>
                </a:r>
              </a:p>
            </p:txBody>
          </p:sp>
        </mc:Fallback>
      </mc:AlternateContent>
      <p:sp>
        <p:nvSpPr>
          <p:cNvPr id="8" name="标题 1"/>
          <p:cNvSpPr txBox="1"/>
          <p:nvPr/>
        </p:nvSpPr>
        <p:spPr>
          <a:xfrm>
            <a:off x="235348" y="846869"/>
            <a:ext cx="901065" cy="59245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rPr>
              <a:t>练习</a:t>
            </a:r>
            <a:endParaRPr lang="zh-CN" altLang="en-US" sz="3000" dirty="0">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9" name="标题 1"/>
              <p:cNvSpPr txBox="1"/>
              <p:nvPr/>
            </p:nvSpPr>
            <p:spPr>
              <a:xfrm>
                <a:off x="1053863" y="1362489"/>
                <a:ext cx="5306060" cy="129921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nSpc>
                    <a:spcPct val="150000"/>
                  </a:lnSpc>
                  <a:buFont typeface="Arial" panose="020B0604020202020204" pitchFamily="34" charset="0"/>
                  <a:buChar char="•"/>
                </a:pPr>
                <a14:m>
                  <m:oMath xmlns:m="http://schemas.openxmlformats.org/officeDocument/2006/math">
                    <m:r>
                      <a:rPr lang="en-US" altLang="zh-CN" sz="3000" b="0" i="1" smtClean="0">
                        <a:latin typeface="Cambria Math" panose="02040503050406030204" pitchFamily="18" charset="0"/>
                        <a:ea typeface="楷体" panose="02010609060101010101" pitchFamily="49" charset="-122"/>
                      </a:rPr>
                      <m:t>𝐼</m:t>
                    </m:r>
                    <m:r>
                      <a:rPr lang="en-US" altLang="zh-CN" sz="3000" b="0" i="1" smtClean="0">
                        <a:latin typeface="Cambria Math" panose="02040503050406030204" pitchFamily="18" charset="0"/>
                        <a:ea typeface="楷体" panose="02010609060101010101" pitchFamily="49" charset="-122"/>
                      </a:rPr>
                      <m:t>=</m:t>
                    </m:r>
                    <m:nary>
                      <m:naryPr>
                        <m:chr m:val="∮"/>
                        <m:ctrlPr>
                          <a:rPr lang="en-US" altLang="zh-CN" sz="3000" b="0" i="1" smtClean="0">
                            <a:latin typeface="Cambria Math" panose="02040503050406030204" pitchFamily="18" charset="0"/>
                            <a:ea typeface="楷体" panose="02010609060101010101" pitchFamily="49" charset="-122"/>
                          </a:rPr>
                        </m:ctrlPr>
                      </m:naryPr>
                      <m:sub>
                        <m:r>
                          <m:rPr>
                            <m:brk m:alnAt="23"/>
                          </m:rPr>
                          <a:rPr lang="en-US" altLang="zh-CN" sz="3000" b="0" i="1" smtClean="0">
                            <a:latin typeface="Cambria Math" panose="02040503050406030204" pitchFamily="18" charset="0"/>
                            <a:ea typeface="楷体" panose="02010609060101010101" pitchFamily="49" charset="-122"/>
                          </a:rPr>
                          <m:t>𝐶</m:t>
                        </m:r>
                      </m:sub>
                      <m:sup/>
                      <m:e>
                        <m:f>
                          <m:fPr>
                            <m:ctrlPr>
                              <a:rPr lang="en-US" altLang="zh-CN" sz="3000" b="0" i="1" smtClean="0">
                                <a:latin typeface="Cambria Math" panose="02040503050406030204" pitchFamily="18" charset="0"/>
                                <a:ea typeface="楷体" panose="02010609060101010101" pitchFamily="49" charset="-122"/>
                              </a:rPr>
                            </m:ctrlPr>
                          </m:fPr>
                          <m:num>
                            <m:r>
                              <a:rPr lang="en-US" altLang="zh-CN" sz="3000" b="0" i="1" smtClean="0">
                                <a:latin typeface="Cambria Math" panose="02040503050406030204" pitchFamily="18" charset="0"/>
                                <a:ea typeface="楷体" panose="02010609060101010101" pitchFamily="49" charset="-122"/>
                              </a:rPr>
                              <m:t>𝑐𝑜𝑠</m:t>
                            </m:r>
                            <m:r>
                              <a:rPr lang="zh-CN" altLang="en-US" sz="3000" b="0" i="1" smtClean="0">
                                <a:latin typeface="Cambria Math" panose="02040503050406030204" pitchFamily="18" charset="0"/>
                                <a:ea typeface="楷体" panose="02010609060101010101" pitchFamily="49" charset="-122"/>
                              </a:rPr>
                              <m:t>𝜋</m:t>
                            </m:r>
                            <m:r>
                              <a:rPr lang="en-US" altLang="zh-CN" sz="3000" b="0" i="1" smtClean="0">
                                <a:latin typeface="Cambria Math" panose="02040503050406030204" pitchFamily="18" charset="0"/>
                                <a:ea typeface="楷体" panose="02010609060101010101" pitchFamily="49" charset="-122"/>
                              </a:rPr>
                              <m:t>𝑧</m:t>
                            </m:r>
                          </m:num>
                          <m:den>
                            <m:sSup>
                              <m:sSupPr>
                                <m:ctrlPr>
                                  <a:rPr lang="en-US" altLang="zh-CN" sz="3000" b="0" i="1" smtClean="0">
                                    <a:latin typeface="Cambria Math" panose="02040503050406030204" pitchFamily="18" charset="0"/>
                                    <a:ea typeface="楷体" panose="02010609060101010101" pitchFamily="49" charset="-122"/>
                                  </a:rPr>
                                </m:ctrlPr>
                              </m:sSupPr>
                              <m:e>
                                <m:r>
                                  <a:rPr lang="en-US" altLang="zh-CN" sz="3000" b="0" i="1" smtClean="0">
                                    <a:latin typeface="Cambria Math" panose="02040503050406030204" pitchFamily="18" charset="0"/>
                                    <a:ea typeface="楷体" panose="02010609060101010101" pitchFamily="49" charset="-122"/>
                                  </a:rPr>
                                  <m:t>𝑧</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𝑧</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1</m:t>
                                </m:r>
                                <m:r>
                                  <a:rPr lang="en-US" altLang="zh-CN" sz="3000" b="0" i="1" smtClean="0">
                                    <a:latin typeface="Cambria Math" panose="02040503050406030204" pitchFamily="18" charset="0"/>
                                    <a:ea typeface="楷体" panose="02010609060101010101" pitchFamily="49" charset="-122"/>
                                  </a:rPr>
                                  <m:t>)</m:t>
                                </m:r>
                              </m:e>
                              <m:sup>
                                <m:r>
                                  <a:rPr lang="en-US" altLang="zh-CN" sz="3000" b="0" i="1" smtClean="0">
                                    <a:latin typeface="Cambria Math" panose="02040503050406030204" pitchFamily="18" charset="0"/>
                                    <a:ea typeface="楷体" panose="02010609060101010101" pitchFamily="49" charset="-122"/>
                                  </a:rPr>
                                  <m:t>2</m:t>
                                </m:r>
                              </m:sup>
                            </m:sSup>
                          </m:den>
                        </m:f>
                        <m:r>
                          <a:rPr lang="en-US" altLang="zh-CN" sz="3000" b="0" i="1" smtClean="0">
                            <a:latin typeface="Cambria Math" panose="02040503050406030204" pitchFamily="18" charset="0"/>
                            <a:ea typeface="楷体" panose="02010609060101010101" pitchFamily="49" charset="-122"/>
                          </a:rPr>
                          <m:t>𝑑𝑧</m:t>
                        </m:r>
                      </m:e>
                    </m:nary>
                    <m:r>
                      <a:rPr lang="en-US" altLang="zh-CN" sz="3000" b="0" i="1" smtClean="0">
                        <a:latin typeface="Cambria Math" panose="02040503050406030204" pitchFamily="18" charset="0"/>
                        <a:ea typeface="楷体" panose="02010609060101010101" pitchFamily="49" charset="-122"/>
                      </a:rPr>
                      <m:t>, </m:t>
                    </m:r>
                    <m:r>
                      <a:rPr lang="en-US" altLang="zh-CN" sz="3000" b="0" i="1" smtClean="0">
                        <a:latin typeface="Cambria Math" panose="02040503050406030204" pitchFamily="18" charset="0"/>
                        <a:ea typeface="楷体" panose="02010609060101010101" pitchFamily="49" charset="-122"/>
                      </a:rPr>
                      <m:t>𝐶</m:t>
                    </m:r>
                    <m:r>
                      <a:rPr lang="en-US" altLang="zh-CN" sz="3000" b="0" i="1" smtClean="0">
                        <a:latin typeface="Cambria Math" panose="02040503050406030204" pitchFamily="18" charset="0"/>
                        <a:ea typeface="楷体" panose="02010609060101010101" pitchFamily="49" charset="-122"/>
                      </a:rPr>
                      <m:t>:</m:t>
                    </m:r>
                    <m:d>
                      <m:dPr>
                        <m:begChr m:val="|"/>
                        <m:endChr m:val="|"/>
                        <m:ctrlPr>
                          <a:rPr lang="en-US" altLang="zh-CN" sz="3000" b="0" i="1" smtClean="0">
                            <a:latin typeface="Cambria Math" panose="02040503050406030204" pitchFamily="18" charset="0"/>
                            <a:ea typeface="楷体" panose="02010609060101010101" pitchFamily="49" charset="-122"/>
                          </a:rPr>
                        </m:ctrlPr>
                      </m:dPr>
                      <m:e>
                        <m:r>
                          <a:rPr lang="en-US" altLang="zh-CN" sz="3000" b="0" i="1" smtClean="0">
                            <a:latin typeface="Cambria Math" panose="02040503050406030204" pitchFamily="18" charset="0"/>
                            <a:ea typeface="楷体" panose="02010609060101010101" pitchFamily="49" charset="-122"/>
                          </a:rPr>
                          <m:t>𝑧</m:t>
                        </m:r>
                      </m:e>
                    </m:d>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4</m:t>
                    </m:r>
                  </m:oMath>
                </a14:m>
                <a:endParaRPr lang="en-US" altLang="zh-CN" sz="3000" dirty="0">
                  <a:latin typeface="楷体" panose="02010609060101010101" pitchFamily="49" charset="-122"/>
                  <a:ea typeface="楷体" panose="02010609060101010101" pitchFamily="49" charset="-122"/>
                </a:endParaRPr>
              </a:p>
            </p:txBody>
          </p:sp>
        </mc:Choice>
        <mc:Fallback>
          <p:sp>
            <p:nvSpPr>
              <p:cNvPr id="9" name="标题 1"/>
              <p:cNvSpPr txBox="1">
                <a:spLocks noRot="1" noChangeAspect="1" noMove="1" noResize="1" noEditPoints="1" noAdjustHandles="1" noChangeArrowheads="1" noChangeShapeType="1" noTextEdit="1"/>
              </p:cNvSpPr>
              <p:nvPr/>
            </p:nvSpPr>
            <p:spPr>
              <a:xfrm>
                <a:off x="1053863" y="1362489"/>
                <a:ext cx="5306060" cy="1299210"/>
              </a:xfrm>
              <a:prstGeom prst="rect">
                <a:avLst/>
              </a:prstGeom>
              <a:blipFill rotWithShape="1">
                <a:blip r:embed="rId2"/>
                <a:stretch>
                  <a:fillRect l="-8" t="-32" r="8" b="32"/>
                </a:stretch>
              </a:blipFill>
            </p:spPr>
            <p:txBody>
              <a:bodyPr/>
              <a:lstStyle/>
              <a:p>
                <a:r>
                  <a:rPr lang="zh-CN" altLang="en-US">
                    <a:noFill/>
                  </a:rPr>
                  <a:t> </a:t>
                </a:r>
              </a:p>
            </p:txBody>
          </p:sp>
        </mc:Fallback>
      </mc:AlternateContent>
      <p:grpSp>
        <p:nvGrpSpPr>
          <p:cNvPr id="4" name="组合 3"/>
          <p:cNvGrpSpPr/>
          <p:nvPr/>
        </p:nvGrpSpPr>
        <p:grpSpPr>
          <a:xfrm>
            <a:off x="0" y="82323"/>
            <a:ext cx="9088711" cy="516645"/>
            <a:chOff x="0" y="82323"/>
            <a:chExt cx="9088711" cy="516645"/>
          </a:xfrm>
        </p:grpSpPr>
        <p:sp>
          <p:nvSpPr>
            <p:cNvPr id="6"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2.5 </a:t>
              </a:r>
              <a:r>
                <a:rPr lang="en-US" altLang="zh-CN" sz="1800" b="1" i="1" dirty="0">
                  <a:latin typeface="楷体" panose="02010609060101010101" pitchFamily="49" charset="-122"/>
                  <a:ea typeface="楷体" panose="02010609060101010101" pitchFamily="49" charset="-122"/>
                </a:rPr>
                <a:t>Cauchy</a:t>
              </a:r>
              <a:r>
                <a:rPr lang="zh-CN" altLang="en-US" sz="1800" b="1" dirty="0">
                  <a:latin typeface="楷体" panose="02010609060101010101" pitchFamily="49" charset="-122"/>
                  <a:ea typeface="楷体" panose="02010609060101010101" pitchFamily="49" charset="-122"/>
                </a:rPr>
                <a:t>型积分公式</a:t>
              </a:r>
              <a:endParaRPr lang="zh-CN" altLang="en-US" sz="1800" b="1" dirty="0">
                <a:latin typeface="楷体" panose="02010609060101010101" pitchFamily="49" charset="-122"/>
                <a:ea typeface="楷体" panose="02010609060101010101" pitchFamily="49" charset="-122"/>
              </a:endParaRPr>
            </a:p>
          </p:txBody>
        </p:sp>
        <p:cxnSp>
          <p:nvCxnSpPr>
            <p:cNvPr id="10" name="直接连接符 9"/>
            <p:cNvCxnSpPr/>
            <p:nvPr/>
          </p:nvCxnSpPr>
          <p:spPr>
            <a:xfrm flipV="1">
              <a:off x="0" y="573451"/>
              <a:ext cx="9088711" cy="25517"/>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018" y="640790"/>
            <a:ext cx="3336925" cy="626110"/>
          </a:xfrm>
        </p:spPr>
        <p:txBody>
          <a:bodyPr>
            <a:normAutofit fontScale="90000"/>
          </a:bodyPr>
          <a:lstStyle/>
          <a:p>
            <a:r>
              <a:rPr lang="zh-CN" altLang="en-US" sz="3335" b="1" dirty="0">
                <a:latin typeface="楷体" panose="02010609060101010101" pitchFamily="49" charset="-122"/>
                <a:ea typeface="楷体" panose="02010609060101010101" pitchFamily="49" charset="-122"/>
              </a:rPr>
              <a:t>五、几个重要推论</a:t>
            </a:r>
            <a:endParaRPr lang="zh-CN" altLang="en-US" sz="3335" b="1" dirty="0">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7" name="标题 1"/>
              <p:cNvSpPr txBox="1"/>
              <p:nvPr/>
            </p:nvSpPr>
            <p:spPr>
              <a:xfrm>
                <a:off x="220360" y="1113717"/>
                <a:ext cx="8689724" cy="127183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14:m>
                  <m:oMath xmlns:m="http://schemas.openxmlformats.org/officeDocument/2006/math">
                    <m:r>
                      <a:rPr lang="en-US" altLang="zh-CN" sz="3000" b="0" i="1" smtClean="0">
                        <a:solidFill>
                          <a:srgbClr val="FF0000"/>
                        </a:solidFill>
                        <a:latin typeface="Cambria Math" panose="02040503050406030204" pitchFamily="18" charset="0"/>
                        <a:ea typeface="楷体" panose="02010609060101010101" pitchFamily="49" charset="-122"/>
                      </a:rPr>
                      <m:t>𝑀𝑜𝑟𝑒𝑟𝑎</m:t>
                    </m:r>
                    <m:r>
                      <a:rPr lang="zh-CN" altLang="en-US" sz="3000" i="1">
                        <a:solidFill>
                          <a:srgbClr val="FF0000"/>
                        </a:solidFill>
                        <a:latin typeface="Cambria Math" panose="02040503050406030204" pitchFamily="18" charset="0"/>
                        <a:ea typeface="楷体" panose="02010609060101010101" pitchFamily="49" charset="-122"/>
                      </a:rPr>
                      <m:t>定理</m:t>
                    </m:r>
                  </m:oMath>
                </a14:m>
                <a:r>
                  <a:rPr lang="zh-CN" altLang="en-US" sz="3000" dirty="0">
                    <a:latin typeface="楷体" panose="02010609060101010101" pitchFamily="49" charset="-122"/>
                    <a:ea typeface="楷体" panose="02010609060101010101" pitchFamily="49" charset="-122"/>
                  </a:rPr>
                  <a:t>：设</a:t>
                </a:r>
                <a14:m>
                  <m:oMath xmlns:m="http://schemas.openxmlformats.org/officeDocument/2006/math">
                    <m:r>
                      <a:rPr lang="en-US" altLang="zh-CN" sz="3000" b="0" i="1" smtClean="0">
                        <a:latin typeface="Cambria Math" panose="02040503050406030204" pitchFamily="18" charset="0"/>
                        <a:ea typeface="楷体" panose="02010609060101010101" pitchFamily="49" charset="-122"/>
                      </a:rPr>
                      <m:t>𝑓</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𝑧</m:t>
                    </m:r>
                    <m:r>
                      <a:rPr lang="en-US" altLang="zh-CN" sz="3000" b="0" i="1" smtClean="0">
                        <a:latin typeface="Cambria Math" panose="02040503050406030204" pitchFamily="18" charset="0"/>
                        <a:ea typeface="楷体" panose="02010609060101010101" pitchFamily="49" charset="-122"/>
                      </a:rPr>
                      <m:t>)</m:t>
                    </m:r>
                  </m:oMath>
                </a14:m>
                <a:r>
                  <a:rPr lang="zh-CN" altLang="en-US" sz="3000" dirty="0">
                    <a:latin typeface="楷体" panose="02010609060101010101" pitchFamily="49" charset="-122"/>
                    <a:ea typeface="楷体" panose="02010609060101010101" pitchFamily="49" charset="-122"/>
                  </a:rPr>
                  <a:t>为定义在区域</a:t>
                </a:r>
                <a14:m>
                  <m:oMath xmlns:m="http://schemas.openxmlformats.org/officeDocument/2006/math">
                    <m:r>
                      <a:rPr lang="en-US" altLang="zh-CN" sz="3000" b="0" i="1" smtClean="0">
                        <a:latin typeface="Cambria Math" panose="02040503050406030204" pitchFamily="18" charset="0"/>
                        <a:ea typeface="楷体" panose="02010609060101010101" pitchFamily="49" charset="-122"/>
                      </a:rPr>
                      <m:t>𝐷</m:t>
                    </m:r>
                  </m:oMath>
                </a14:m>
                <a:r>
                  <a:rPr lang="zh-CN" altLang="en-US" sz="3000" dirty="0">
                    <a:latin typeface="楷体" panose="02010609060101010101" pitchFamily="49" charset="-122"/>
                    <a:ea typeface="楷体" panose="02010609060101010101" pitchFamily="49" charset="-122"/>
                  </a:rPr>
                  <a:t>内的连续函数</a:t>
                </a:r>
                <a:r>
                  <a:rPr lang="en-US" altLang="zh-CN" sz="3000" dirty="0">
                    <a:latin typeface="楷体" panose="02010609060101010101" pitchFamily="49" charset="-122"/>
                    <a:ea typeface="楷体" panose="02010609060101010101" pitchFamily="49" charset="-122"/>
                  </a:rPr>
                  <a:t>,</a:t>
                </a:r>
                <a:r>
                  <a:rPr lang="zh-CN" altLang="en-US" sz="3000" dirty="0">
                    <a:latin typeface="楷体" panose="02010609060101010101" pitchFamily="49" charset="-122"/>
                    <a:ea typeface="楷体" panose="02010609060101010101" pitchFamily="49" charset="-122"/>
                  </a:rPr>
                  <a:t>且</a:t>
                </a:r>
                <a14:m>
                  <m:oMath xmlns:m="http://schemas.openxmlformats.org/officeDocument/2006/math">
                    <m:r>
                      <a:rPr lang="en-US" altLang="zh-CN" sz="3000" i="1">
                        <a:latin typeface="Cambria Math" panose="02040503050406030204" pitchFamily="18" charset="0"/>
                        <a:ea typeface="楷体" panose="02010609060101010101" pitchFamily="49" charset="-122"/>
                      </a:rPr>
                      <m:t>𝑓</m:t>
                    </m:r>
                    <m:r>
                      <a:rPr lang="en-US" altLang="zh-CN" sz="3000" i="1">
                        <a:latin typeface="Cambria Math" panose="02040503050406030204" pitchFamily="18" charset="0"/>
                        <a:ea typeface="楷体" panose="02010609060101010101" pitchFamily="49" charset="-122"/>
                      </a:rPr>
                      <m:t>(</m:t>
                    </m:r>
                    <m:r>
                      <a:rPr lang="en-US" altLang="zh-CN" sz="3000" i="1">
                        <a:latin typeface="Cambria Math" panose="02040503050406030204" pitchFamily="18" charset="0"/>
                        <a:ea typeface="楷体" panose="02010609060101010101" pitchFamily="49" charset="-122"/>
                      </a:rPr>
                      <m:t>𝑧</m:t>
                    </m:r>
                    <m:r>
                      <a:rPr lang="en-US" altLang="zh-CN" sz="3000" i="1">
                        <a:latin typeface="Cambria Math" panose="02040503050406030204" pitchFamily="18" charset="0"/>
                        <a:ea typeface="楷体" panose="02010609060101010101" pitchFamily="49" charset="-122"/>
                      </a:rPr>
                      <m:t>)</m:t>
                    </m:r>
                  </m:oMath>
                </a14:m>
                <a:r>
                  <a:rPr lang="zh-CN" altLang="en-US" sz="3000" dirty="0">
                    <a:latin typeface="楷体" panose="02010609060101010101" pitchFamily="49" charset="-122"/>
                    <a:ea typeface="楷体" panose="02010609060101010101" pitchFamily="49" charset="-122"/>
                  </a:rPr>
                  <a:t>在</a:t>
                </a:r>
                <a14:m>
                  <m:oMath xmlns:m="http://schemas.openxmlformats.org/officeDocument/2006/math">
                    <m:r>
                      <a:rPr lang="en-US" altLang="zh-CN" sz="3000" i="1">
                        <a:latin typeface="Cambria Math" panose="02040503050406030204" pitchFamily="18" charset="0"/>
                        <a:ea typeface="楷体" panose="02010609060101010101" pitchFamily="49" charset="-122"/>
                      </a:rPr>
                      <m:t>𝐷</m:t>
                    </m:r>
                  </m:oMath>
                </a14:m>
                <a:r>
                  <a:rPr lang="zh-CN" altLang="en-US" sz="3000" dirty="0">
                    <a:latin typeface="楷体" panose="02010609060101010101" pitchFamily="49" charset="-122"/>
                    <a:ea typeface="楷体" panose="02010609060101010101" pitchFamily="49" charset="-122"/>
                  </a:rPr>
                  <a:t>与积分路径无关</a:t>
                </a:r>
                <a:r>
                  <a:rPr lang="en-US" altLang="zh-CN" sz="3000" dirty="0">
                    <a:latin typeface="楷体" panose="02010609060101010101" pitchFamily="49" charset="-122"/>
                    <a:ea typeface="楷体" panose="02010609060101010101" pitchFamily="49" charset="-122"/>
                  </a:rPr>
                  <a:t>,</a:t>
                </a:r>
                <a:r>
                  <a:rPr lang="zh-CN" altLang="en-US" sz="3000" dirty="0">
                    <a:latin typeface="楷体" panose="02010609060101010101" pitchFamily="49" charset="-122"/>
                    <a:ea typeface="楷体" panose="02010609060101010101" pitchFamily="49" charset="-122"/>
                  </a:rPr>
                  <a:t>则</a:t>
                </a:r>
                <a14:m>
                  <m:oMath xmlns:m="http://schemas.openxmlformats.org/officeDocument/2006/math">
                    <m:r>
                      <a:rPr lang="en-US" altLang="zh-CN" sz="3000" i="1">
                        <a:latin typeface="Cambria Math" panose="02040503050406030204" pitchFamily="18" charset="0"/>
                        <a:ea typeface="楷体" panose="02010609060101010101" pitchFamily="49" charset="-122"/>
                      </a:rPr>
                      <m:t>𝑓</m:t>
                    </m:r>
                    <m:r>
                      <a:rPr lang="en-US" altLang="zh-CN" sz="3000" i="1">
                        <a:latin typeface="Cambria Math" panose="02040503050406030204" pitchFamily="18" charset="0"/>
                        <a:ea typeface="楷体" panose="02010609060101010101" pitchFamily="49" charset="-122"/>
                      </a:rPr>
                      <m:t>(</m:t>
                    </m:r>
                    <m:r>
                      <a:rPr lang="en-US" altLang="zh-CN" sz="3000" i="1">
                        <a:latin typeface="Cambria Math" panose="02040503050406030204" pitchFamily="18" charset="0"/>
                        <a:ea typeface="楷体" panose="02010609060101010101" pitchFamily="49" charset="-122"/>
                      </a:rPr>
                      <m:t>𝑧</m:t>
                    </m:r>
                    <m:r>
                      <a:rPr lang="en-US" altLang="zh-CN" sz="3000" i="1">
                        <a:latin typeface="Cambria Math" panose="02040503050406030204" pitchFamily="18" charset="0"/>
                        <a:ea typeface="楷体" panose="02010609060101010101" pitchFamily="49" charset="-122"/>
                      </a:rPr>
                      <m:t>)</m:t>
                    </m:r>
                  </m:oMath>
                </a14:m>
                <a:r>
                  <a:rPr lang="zh-CN" altLang="en-US" sz="3000" dirty="0">
                    <a:latin typeface="楷体" panose="02010609060101010101" pitchFamily="49" charset="-122"/>
                    <a:ea typeface="楷体" panose="02010609060101010101" pitchFamily="49" charset="-122"/>
                  </a:rPr>
                  <a:t>在</a:t>
                </a:r>
                <a14:m>
                  <m:oMath xmlns:m="http://schemas.openxmlformats.org/officeDocument/2006/math">
                    <m:r>
                      <a:rPr lang="en-US" altLang="zh-CN" sz="3000" i="1">
                        <a:latin typeface="Cambria Math" panose="02040503050406030204" pitchFamily="18" charset="0"/>
                        <a:ea typeface="楷体" panose="02010609060101010101" pitchFamily="49" charset="-122"/>
                      </a:rPr>
                      <m:t>𝐷</m:t>
                    </m:r>
                  </m:oMath>
                </a14:m>
                <a:r>
                  <a:rPr lang="zh-CN" altLang="en-US" sz="3000" dirty="0">
                    <a:latin typeface="楷体" panose="02010609060101010101" pitchFamily="49" charset="-122"/>
                    <a:ea typeface="楷体" panose="02010609060101010101" pitchFamily="49" charset="-122"/>
                  </a:rPr>
                  <a:t>内解析。</a:t>
                </a:r>
                <a:endParaRPr lang="en-US" altLang="zh-CN" sz="3000" dirty="0">
                  <a:latin typeface="楷体" panose="02010609060101010101" pitchFamily="49" charset="-122"/>
                  <a:ea typeface="楷体" panose="02010609060101010101" pitchFamily="49" charset="-122"/>
                </a:endParaRPr>
              </a:p>
            </p:txBody>
          </p:sp>
        </mc:Choice>
        <mc:Fallback>
          <p:sp>
            <p:nvSpPr>
              <p:cNvPr id="7" name="标题 1"/>
              <p:cNvSpPr txBox="1">
                <a:spLocks noRot="1" noChangeAspect="1" noMove="1" noResize="1" noEditPoints="1" noAdjustHandles="1" noChangeArrowheads="1" noChangeShapeType="1" noTextEdit="1"/>
              </p:cNvSpPr>
              <p:nvPr/>
            </p:nvSpPr>
            <p:spPr>
              <a:xfrm>
                <a:off x="220360" y="1113717"/>
                <a:ext cx="8689724" cy="1271838"/>
              </a:xfrm>
              <a:prstGeom prst="rect">
                <a:avLst/>
              </a:prstGeom>
              <a:blipFill rotWithShape="1">
                <a:blip r:embed="rId1"/>
                <a:stretch>
                  <a:fillRect t="-44" r="5" b="39"/>
                </a:stretch>
              </a:blipFill>
            </p:spPr>
            <p:txBody>
              <a:bodyPr/>
              <a:lstStyle/>
              <a:p>
                <a:r>
                  <a:rPr lang="zh-CN" altLang="en-US">
                    <a:noFill/>
                  </a:rPr>
                  <a:t> </a:t>
                </a:r>
              </a:p>
            </p:txBody>
          </p:sp>
        </mc:Fallback>
      </mc:AlternateContent>
      <p:grpSp>
        <p:nvGrpSpPr>
          <p:cNvPr id="6" name="组合 5"/>
          <p:cNvGrpSpPr/>
          <p:nvPr/>
        </p:nvGrpSpPr>
        <p:grpSpPr>
          <a:xfrm>
            <a:off x="0" y="82323"/>
            <a:ext cx="9088711" cy="516645"/>
            <a:chOff x="0" y="82323"/>
            <a:chExt cx="9088711" cy="516645"/>
          </a:xfrm>
        </p:grpSpPr>
        <p:sp>
          <p:nvSpPr>
            <p:cNvPr id="8"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2.5 </a:t>
              </a:r>
              <a:r>
                <a:rPr lang="en-US" altLang="zh-CN" sz="1800" b="1" i="1" dirty="0">
                  <a:latin typeface="楷体" panose="02010609060101010101" pitchFamily="49" charset="-122"/>
                  <a:ea typeface="楷体" panose="02010609060101010101" pitchFamily="49" charset="-122"/>
                </a:rPr>
                <a:t>Cauchy</a:t>
              </a:r>
              <a:r>
                <a:rPr lang="zh-CN" altLang="en-US" sz="1800" b="1" dirty="0">
                  <a:latin typeface="楷体" panose="02010609060101010101" pitchFamily="49" charset="-122"/>
                  <a:ea typeface="楷体" panose="02010609060101010101" pitchFamily="49" charset="-122"/>
                </a:rPr>
                <a:t>型积分公式</a:t>
              </a:r>
              <a:endParaRPr lang="zh-CN" altLang="en-US" sz="1800" b="1" dirty="0">
                <a:latin typeface="楷体" panose="02010609060101010101" pitchFamily="49" charset="-122"/>
                <a:ea typeface="楷体" panose="02010609060101010101" pitchFamily="49" charset="-122"/>
              </a:endParaRPr>
            </a:p>
          </p:txBody>
        </p:sp>
        <p:cxnSp>
          <p:nvCxnSpPr>
            <p:cNvPr id="9" name="直接连接符 8"/>
            <p:cNvCxnSpPr/>
            <p:nvPr/>
          </p:nvCxnSpPr>
          <p:spPr>
            <a:xfrm flipV="1">
              <a:off x="0" y="573451"/>
              <a:ext cx="9088711" cy="25517"/>
            </a:xfrm>
            <a:prstGeom prst="line">
              <a:avLst/>
            </a:prstGeom>
            <a:ln w="1270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3" name="标题 1"/>
              <p:cNvSpPr txBox="1"/>
              <p:nvPr/>
            </p:nvSpPr>
            <p:spPr>
              <a:xfrm>
                <a:off x="301093" y="2956184"/>
                <a:ext cx="3336925" cy="62611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14:m>
                  <m:oMath xmlns:m="http://schemas.openxmlformats.org/officeDocument/2006/math">
                    <m:r>
                      <a:rPr lang="en-US" altLang="zh-CN" sz="3000" b="0" i="1" smtClean="0">
                        <a:solidFill>
                          <a:schemeClr val="tx1"/>
                        </a:solidFill>
                        <a:latin typeface="Cambria Math" panose="02040503050406030204" pitchFamily="18" charset="0"/>
                        <a:ea typeface="楷体" panose="02010609060101010101" pitchFamily="49" charset="-122"/>
                      </a:rPr>
                      <m:t>𝑝𝑓</m:t>
                    </m:r>
                  </m:oMath>
                </a14:m>
                <a:r>
                  <a:rPr lang="zh-CN" altLang="en-US" sz="3000" dirty="0">
                    <a:latin typeface="楷体" panose="02010609060101010101" pitchFamily="49" charset="-122"/>
                    <a:ea typeface="楷体" panose="02010609060101010101" pitchFamily="49" charset="-122"/>
                  </a:rPr>
                  <a:t>：积分路径无关</a:t>
                </a:r>
                <a:endParaRPr lang="en-US" altLang="zh-CN" sz="3000" dirty="0">
                  <a:latin typeface="楷体" panose="02010609060101010101" pitchFamily="49" charset="-122"/>
                  <a:ea typeface="楷体" panose="02010609060101010101" pitchFamily="49" charset="-122"/>
                </a:endParaRPr>
              </a:p>
            </p:txBody>
          </p:sp>
        </mc:Choice>
        <mc:Fallback>
          <p:sp>
            <p:nvSpPr>
              <p:cNvPr id="3" name="标题 1"/>
              <p:cNvSpPr txBox="1">
                <a:spLocks noRot="1" noChangeAspect="1" noMove="1" noResize="1" noEditPoints="1" noAdjustHandles="1" noChangeArrowheads="1" noChangeShapeType="1" noTextEdit="1"/>
              </p:cNvSpPr>
              <p:nvPr/>
            </p:nvSpPr>
            <p:spPr>
              <a:xfrm>
                <a:off x="301093" y="2956184"/>
                <a:ext cx="3336925" cy="626110"/>
              </a:xfrm>
              <a:prstGeom prst="rect">
                <a:avLst/>
              </a:prstGeom>
              <a:blipFill rotWithShape="1">
                <a:blip r:embed="rId2"/>
                <a:stretch>
                  <a:fillRect l="-3" t="-41" r="3" b="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标题 1"/>
              <p:cNvSpPr txBox="1"/>
              <p:nvPr/>
            </p:nvSpPr>
            <p:spPr>
              <a:xfrm>
                <a:off x="3418943" y="2950580"/>
                <a:ext cx="3535577" cy="62611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14:m>
                  <m:oMath xmlns:m="http://schemas.openxmlformats.org/officeDocument/2006/math">
                    <m:r>
                      <a:rPr lang="en-US" altLang="zh-CN" sz="3000" b="0" i="1" smtClean="0">
                        <a:solidFill>
                          <a:schemeClr val="tx1"/>
                        </a:solidFill>
                        <a:latin typeface="Cambria Math" panose="02040503050406030204" pitchFamily="18" charset="0"/>
                        <a:ea typeface="Cambria Math" panose="02040503050406030204" pitchFamily="18" charset="0"/>
                      </a:rPr>
                      <m:t>⇒</m:t>
                    </m:r>
                    <m:r>
                      <a:rPr lang="en-US" altLang="zh-CN" sz="3000" b="0" i="1" smtClean="0">
                        <a:solidFill>
                          <a:schemeClr val="tx1"/>
                        </a:solidFill>
                        <a:latin typeface="Cambria Math" panose="02040503050406030204" pitchFamily="18" charset="0"/>
                        <a:ea typeface="Cambria Math" panose="02040503050406030204" pitchFamily="18" charset="0"/>
                      </a:rPr>
                      <m:t>𝐹</m:t>
                    </m:r>
                    <m:d>
                      <m:dPr>
                        <m:ctrlPr>
                          <a:rPr lang="en-US" altLang="zh-CN" sz="3000" b="0" i="1" smtClean="0">
                            <a:solidFill>
                              <a:schemeClr val="tx1"/>
                            </a:solidFill>
                            <a:latin typeface="Cambria Math" panose="02040503050406030204" pitchFamily="18" charset="0"/>
                            <a:ea typeface="Cambria Math" panose="02040503050406030204" pitchFamily="18" charset="0"/>
                          </a:rPr>
                        </m:ctrlPr>
                      </m:dPr>
                      <m:e>
                        <m:r>
                          <a:rPr lang="en-US" altLang="zh-CN" sz="3000" b="0" i="1" smtClean="0">
                            <a:solidFill>
                              <a:schemeClr val="tx1"/>
                            </a:solidFill>
                            <a:latin typeface="Cambria Math" panose="02040503050406030204" pitchFamily="18" charset="0"/>
                            <a:ea typeface="Cambria Math" panose="02040503050406030204" pitchFamily="18" charset="0"/>
                          </a:rPr>
                          <m:t>𝑧</m:t>
                        </m:r>
                      </m:e>
                    </m:d>
                    <m:r>
                      <a:rPr lang="en-US" altLang="zh-CN" sz="3000" b="0" i="1" smtClean="0">
                        <a:solidFill>
                          <a:schemeClr val="tx1"/>
                        </a:solidFill>
                        <a:latin typeface="Cambria Math" panose="02040503050406030204" pitchFamily="18" charset="0"/>
                        <a:ea typeface="Cambria Math" panose="02040503050406030204" pitchFamily="18" charset="0"/>
                      </a:rPr>
                      <m:t>=</m:t>
                    </m:r>
                    <m:nary>
                      <m:naryPr>
                        <m:ctrlPr>
                          <a:rPr lang="en-US" altLang="zh-CN" sz="3000" b="0" i="1" smtClean="0">
                            <a:solidFill>
                              <a:schemeClr val="tx1"/>
                            </a:solidFill>
                            <a:latin typeface="Cambria Math" panose="02040503050406030204" pitchFamily="18" charset="0"/>
                            <a:ea typeface="Cambria Math" panose="02040503050406030204" pitchFamily="18" charset="0"/>
                          </a:rPr>
                        </m:ctrlPr>
                      </m:naryPr>
                      <m:sub>
                        <m:sSub>
                          <m:sSubPr>
                            <m:ctrlPr>
                              <a:rPr lang="en-US" altLang="zh-CN" sz="3000" b="0" i="1" smtClean="0">
                                <a:solidFill>
                                  <a:schemeClr val="tx1"/>
                                </a:solidFill>
                                <a:latin typeface="Cambria Math" panose="02040503050406030204" pitchFamily="18" charset="0"/>
                                <a:ea typeface="Cambria Math" panose="02040503050406030204" pitchFamily="18" charset="0"/>
                              </a:rPr>
                            </m:ctrlPr>
                          </m:sSubPr>
                          <m:e>
                            <m:r>
                              <a:rPr lang="en-US" altLang="zh-CN" sz="3000" b="0" i="1" smtClean="0">
                                <a:solidFill>
                                  <a:schemeClr val="tx1"/>
                                </a:solidFill>
                                <a:latin typeface="Cambria Math" panose="02040503050406030204" pitchFamily="18" charset="0"/>
                                <a:ea typeface="Cambria Math" panose="02040503050406030204" pitchFamily="18" charset="0"/>
                              </a:rPr>
                              <m:t>𝑧</m:t>
                            </m:r>
                          </m:e>
                          <m:sub>
                            <m:r>
                              <a:rPr lang="en-US" altLang="zh-CN" sz="3000" b="0" i="1" smtClean="0">
                                <a:solidFill>
                                  <a:schemeClr val="tx1"/>
                                </a:solidFill>
                                <a:latin typeface="Cambria Math" panose="02040503050406030204" pitchFamily="18" charset="0"/>
                                <a:ea typeface="Cambria Math" panose="02040503050406030204" pitchFamily="18" charset="0"/>
                              </a:rPr>
                              <m:t>0</m:t>
                            </m:r>
                          </m:sub>
                        </m:sSub>
                      </m:sub>
                      <m:sup>
                        <m:r>
                          <a:rPr lang="en-US" altLang="zh-CN" sz="3000" b="0" i="1" smtClean="0">
                            <a:solidFill>
                              <a:schemeClr val="tx1"/>
                            </a:solidFill>
                            <a:latin typeface="Cambria Math" panose="02040503050406030204" pitchFamily="18" charset="0"/>
                            <a:ea typeface="Cambria Math" panose="02040503050406030204" pitchFamily="18" charset="0"/>
                          </a:rPr>
                          <m:t>𝑧</m:t>
                        </m:r>
                      </m:sup>
                      <m:e>
                        <m:r>
                          <a:rPr lang="en-US" altLang="zh-CN" sz="3000" b="0" i="1" smtClean="0">
                            <a:solidFill>
                              <a:schemeClr val="tx1"/>
                            </a:solidFill>
                            <a:latin typeface="Cambria Math" panose="02040503050406030204" pitchFamily="18" charset="0"/>
                            <a:ea typeface="Cambria Math" panose="02040503050406030204" pitchFamily="18" charset="0"/>
                          </a:rPr>
                          <m:t>𝑓</m:t>
                        </m:r>
                        <m:d>
                          <m:dPr>
                            <m:ctrlPr>
                              <a:rPr lang="en-US" altLang="zh-CN" sz="3000" b="0" i="1" smtClean="0">
                                <a:solidFill>
                                  <a:schemeClr val="tx1"/>
                                </a:solidFill>
                                <a:latin typeface="Cambria Math" panose="02040503050406030204" pitchFamily="18" charset="0"/>
                                <a:ea typeface="Cambria Math" panose="02040503050406030204" pitchFamily="18" charset="0"/>
                              </a:rPr>
                            </m:ctrlPr>
                          </m:dPr>
                          <m:e>
                            <m:r>
                              <a:rPr lang="en-US" altLang="zh-CN" sz="3000" b="0" i="1" smtClean="0">
                                <a:solidFill>
                                  <a:schemeClr val="tx1"/>
                                </a:solidFill>
                                <a:latin typeface="Cambria Math" panose="02040503050406030204" pitchFamily="18" charset="0"/>
                                <a:ea typeface="Cambria Math" panose="02040503050406030204" pitchFamily="18" charset="0"/>
                              </a:rPr>
                              <m:t>𝑡</m:t>
                            </m:r>
                          </m:e>
                        </m:d>
                        <m:r>
                          <a:rPr lang="en-US" altLang="zh-CN" sz="3000" b="0" i="1" smtClean="0">
                            <a:solidFill>
                              <a:schemeClr val="tx1"/>
                            </a:solidFill>
                            <a:latin typeface="Cambria Math" panose="02040503050406030204" pitchFamily="18" charset="0"/>
                            <a:ea typeface="Cambria Math" panose="02040503050406030204" pitchFamily="18" charset="0"/>
                          </a:rPr>
                          <m:t>𝑑𝑡</m:t>
                        </m:r>
                      </m:e>
                    </m:nary>
                  </m:oMath>
                </a14:m>
                <a:r>
                  <a:rPr lang="en-US" altLang="zh-CN" sz="3000" dirty="0">
                    <a:latin typeface="楷体" panose="02010609060101010101" pitchFamily="49" charset="-122"/>
                    <a:ea typeface="楷体" panose="02010609060101010101" pitchFamily="49" charset="-122"/>
                  </a:rPr>
                  <a:t> </a:t>
                </a:r>
                <a:endParaRPr lang="en-US" altLang="zh-CN" sz="3000" dirty="0">
                  <a:latin typeface="楷体" panose="02010609060101010101" pitchFamily="49" charset="-122"/>
                  <a:ea typeface="楷体" panose="02010609060101010101" pitchFamily="49" charset="-122"/>
                </a:endParaRPr>
              </a:p>
            </p:txBody>
          </p:sp>
        </mc:Choice>
        <mc:Fallback>
          <p:sp>
            <p:nvSpPr>
              <p:cNvPr id="4" name="标题 1"/>
              <p:cNvSpPr txBox="1">
                <a:spLocks noRot="1" noChangeAspect="1" noMove="1" noResize="1" noEditPoints="1" noAdjustHandles="1" noChangeArrowheads="1" noChangeShapeType="1" noTextEdit="1"/>
              </p:cNvSpPr>
              <p:nvPr/>
            </p:nvSpPr>
            <p:spPr>
              <a:xfrm>
                <a:off x="3418943" y="2950580"/>
                <a:ext cx="3535577" cy="626110"/>
              </a:xfrm>
              <a:prstGeom prst="rect">
                <a:avLst/>
              </a:prstGeom>
              <a:blipFill rotWithShape="1">
                <a:blip r:embed="rId3"/>
                <a:stretch>
                  <a:fillRect l="-3" t="-9491" b="-9474"/>
                </a:stretch>
              </a:blipFill>
            </p:spPr>
            <p:txBody>
              <a:bodyPr/>
              <a:lstStyle/>
              <a:p>
                <a:r>
                  <a:rPr lang="zh-CN" altLang="en-US">
                    <a:noFill/>
                  </a:rPr>
                  <a:t> </a:t>
                </a:r>
              </a:p>
            </p:txBody>
          </p:sp>
        </mc:Fallback>
      </mc:AlternateContent>
      <p:sp>
        <p:nvSpPr>
          <p:cNvPr id="5" name="标题 1"/>
          <p:cNvSpPr txBox="1"/>
          <p:nvPr/>
        </p:nvSpPr>
        <p:spPr>
          <a:xfrm>
            <a:off x="233916" y="2379951"/>
            <a:ext cx="6602626" cy="62611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zh-CN" altLang="en-US" sz="3000" dirty="0">
                <a:solidFill>
                  <a:schemeClr val="accent5">
                    <a:lumMod val="75000"/>
                  </a:schemeClr>
                </a:solidFill>
                <a:latin typeface="楷体" panose="02010609060101010101" pitchFamily="49" charset="-122"/>
                <a:ea typeface="楷体" panose="02010609060101010101" pitchFamily="49" charset="-122"/>
              </a:rPr>
              <a:t>思路：解析函数的导数仍是解析函数</a:t>
            </a:r>
            <a:endParaRPr lang="en-US" altLang="zh-CN" sz="3000" dirty="0">
              <a:solidFill>
                <a:schemeClr val="accent5">
                  <a:lumMod val="75000"/>
                </a:schemeClr>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10" name="标题 1"/>
              <p:cNvSpPr txBox="1"/>
              <p:nvPr/>
            </p:nvSpPr>
            <p:spPr>
              <a:xfrm>
                <a:off x="233916" y="3807629"/>
                <a:ext cx="8763000" cy="62611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14:m>
                  <m:oMath xmlns:m="http://schemas.openxmlformats.org/officeDocument/2006/math">
                    <m:f>
                      <m:fPr>
                        <m:ctrlPr>
                          <a:rPr lang="en-US" altLang="zh-CN" sz="3000" b="0" i="1" smtClean="0">
                            <a:solidFill>
                              <a:schemeClr val="tx1"/>
                            </a:solidFill>
                            <a:latin typeface="Cambria Math" panose="02040503050406030204" pitchFamily="18" charset="0"/>
                            <a:ea typeface="Cambria Math" panose="02040503050406030204" pitchFamily="18" charset="0"/>
                          </a:rPr>
                        </m:ctrlPr>
                      </m:fPr>
                      <m:num>
                        <m:r>
                          <a:rPr lang="en-US" altLang="zh-CN" sz="3000" i="1">
                            <a:latin typeface="Cambria Math" panose="02040503050406030204" pitchFamily="18" charset="0"/>
                            <a:ea typeface="Cambria Math" panose="02040503050406030204" pitchFamily="18" charset="0"/>
                          </a:rPr>
                          <m:t>𝐹</m:t>
                        </m:r>
                        <m:d>
                          <m:dPr>
                            <m:ctrlPr>
                              <a:rPr lang="en-US" altLang="zh-CN" sz="3000" i="1">
                                <a:latin typeface="Cambria Math" panose="02040503050406030204" pitchFamily="18" charset="0"/>
                                <a:ea typeface="Cambria Math" panose="02040503050406030204" pitchFamily="18" charset="0"/>
                              </a:rPr>
                            </m:ctrlPr>
                          </m:dPr>
                          <m:e>
                            <m:r>
                              <a:rPr lang="en-US" altLang="zh-CN" sz="3000" i="1">
                                <a:latin typeface="Cambria Math" panose="02040503050406030204" pitchFamily="18" charset="0"/>
                                <a:ea typeface="Cambria Math" panose="02040503050406030204" pitchFamily="18" charset="0"/>
                              </a:rPr>
                              <m:t>𝑧</m:t>
                            </m:r>
                            <m:r>
                              <a:rPr lang="en-US" altLang="zh-CN" sz="3000" i="1">
                                <a:latin typeface="Cambria Math" panose="02040503050406030204" pitchFamily="18" charset="0"/>
                                <a:ea typeface="Cambria Math" panose="02040503050406030204" pitchFamily="18" charset="0"/>
                              </a:rPr>
                              <m:t>+∆</m:t>
                            </m:r>
                            <m:r>
                              <a:rPr lang="en-US" altLang="zh-CN" sz="3000" i="1">
                                <a:latin typeface="Cambria Math" panose="02040503050406030204" pitchFamily="18" charset="0"/>
                                <a:ea typeface="Cambria Math" panose="02040503050406030204" pitchFamily="18" charset="0"/>
                              </a:rPr>
                              <m:t>𝑧</m:t>
                            </m:r>
                          </m:e>
                        </m:d>
                        <m:r>
                          <a:rPr lang="en-US" altLang="zh-CN" sz="3000" i="1">
                            <a:latin typeface="Cambria Math" panose="02040503050406030204" pitchFamily="18" charset="0"/>
                            <a:ea typeface="Cambria Math" panose="02040503050406030204" pitchFamily="18" charset="0"/>
                          </a:rPr>
                          <m:t>−</m:t>
                        </m:r>
                        <m:r>
                          <a:rPr lang="en-US" altLang="zh-CN" sz="3000" i="1">
                            <a:latin typeface="Cambria Math" panose="02040503050406030204" pitchFamily="18" charset="0"/>
                            <a:ea typeface="Cambria Math" panose="02040503050406030204" pitchFamily="18" charset="0"/>
                          </a:rPr>
                          <m:t>𝐹</m:t>
                        </m:r>
                        <m:r>
                          <a:rPr lang="en-US" altLang="zh-CN" sz="3000" i="1">
                            <a:latin typeface="Cambria Math" panose="02040503050406030204" pitchFamily="18" charset="0"/>
                            <a:ea typeface="Cambria Math" panose="02040503050406030204" pitchFamily="18" charset="0"/>
                          </a:rPr>
                          <m:t>(</m:t>
                        </m:r>
                        <m:r>
                          <a:rPr lang="en-US" altLang="zh-CN" sz="3000" i="1">
                            <a:latin typeface="Cambria Math" panose="02040503050406030204" pitchFamily="18" charset="0"/>
                            <a:ea typeface="Cambria Math" panose="02040503050406030204" pitchFamily="18" charset="0"/>
                          </a:rPr>
                          <m:t>𝑧</m:t>
                        </m:r>
                        <m:r>
                          <a:rPr lang="en-US" altLang="zh-CN" sz="3000" i="1">
                            <a:latin typeface="Cambria Math" panose="02040503050406030204" pitchFamily="18" charset="0"/>
                            <a:ea typeface="Cambria Math" panose="02040503050406030204" pitchFamily="18" charset="0"/>
                          </a:rPr>
                          <m:t>)</m:t>
                        </m:r>
                      </m:num>
                      <m:den>
                        <m:r>
                          <a:rPr lang="en-US" altLang="zh-CN" sz="3000" i="1">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𝑧</m:t>
                        </m:r>
                      </m:den>
                    </m:f>
                    <m:r>
                      <a:rPr lang="en-US" altLang="zh-CN" sz="3000" b="0" i="1" smtClean="0">
                        <a:solidFill>
                          <a:schemeClr val="tx1"/>
                        </a:solidFill>
                        <a:latin typeface="Cambria Math" panose="02040503050406030204" pitchFamily="18" charset="0"/>
                        <a:ea typeface="Cambria Math" panose="02040503050406030204" pitchFamily="18" charset="0"/>
                      </a:rPr>
                      <m:t>−</m:t>
                    </m:r>
                    <m:r>
                      <a:rPr lang="en-US" altLang="zh-CN" sz="3000" b="0" i="1" smtClean="0">
                        <a:solidFill>
                          <a:schemeClr val="tx1"/>
                        </a:solidFill>
                        <a:latin typeface="Cambria Math" panose="02040503050406030204" pitchFamily="18" charset="0"/>
                        <a:ea typeface="Cambria Math" panose="02040503050406030204" pitchFamily="18" charset="0"/>
                      </a:rPr>
                      <m:t>𝑓</m:t>
                    </m:r>
                    <m:d>
                      <m:dPr>
                        <m:ctrlPr>
                          <a:rPr lang="en-US" altLang="zh-CN" sz="3000" b="0" i="1" smtClean="0">
                            <a:solidFill>
                              <a:schemeClr val="tx1"/>
                            </a:solidFill>
                            <a:latin typeface="Cambria Math" panose="02040503050406030204" pitchFamily="18" charset="0"/>
                            <a:ea typeface="Cambria Math" panose="02040503050406030204" pitchFamily="18" charset="0"/>
                          </a:rPr>
                        </m:ctrlPr>
                      </m:dPr>
                      <m:e>
                        <m:r>
                          <a:rPr lang="en-US" altLang="zh-CN" sz="3000" b="0" i="1" smtClean="0">
                            <a:solidFill>
                              <a:schemeClr val="tx1"/>
                            </a:solidFill>
                            <a:latin typeface="Cambria Math" panose="02040503050406030204" pitchFamily="18" charset="0"/>
                            <a:ea typeface="Cambria Math" panose="02040503050406030204" pitchFamily="18" charset="0"/>
                          </a:rPr>
                          <m:t>𝑧</m:t>
                        </m:r>
                      </m:e>
                    </m:d>
                    <m:r>
                      <a:rPr lang="en-US" altLang="zh-CN" sz="3000" b="0" i="1" smtClean="0">
                        <a:solidFill>
                          <a:schemeClr val="tx1"/>
                        </a:solidFill>
                        <a:latin typeface="Cambria Math" panose="02040503050406030204" pitchFamily="18" charset="0"/>
                        <a:ea typeface="Cambria Math" panose="02040503050406030204" pitchFamily="18" charset="0"/>
                      </a:rPr>
                      <m:t>=</m:t>
                    </m:r>
                    <m:f>
                      <m:fPr>
                        <m:ctrlPr>
                          <a:rPr lang="en-US" altLang="zh-CN" sz="3000" b="0" i="1" smtClean="0">
                            <a:solidFill>
                              <a:schemeClr val="tx1"/>
                            </a:solidFill>
                            <a:latin typeface="Cambria Math" panose="02040503050406030204" pitchFamily="18" charset="0"/>
                            <a:ea typeface="Cambria Math" panose="02040503050406030204" pitchFamily="18" charset="0"/>
                          </a:rPr>
                        </m:ctrlPr>
                      </m:fPr>
                      <m:num>
                        <m:r>
                          <a:rPr lang="en-US" altLang="zh-CN" sz="3000" b="0" i="1" smtClean="0">
                            <a:solidFill>
                              <a:schemeClr val="tx1"/>
                            </a:solidFill>
                            <a:latin typeface="Cambria Math" panose="02040503050406030204" pitchFamily="18" charset="0"/>
                            <a:ea typeface="Cambria Math" panose="02040503050406030204" pitchFamily="18" charset="0"/>
                          </a:rPr>
                          <m:t>1</m:t>
                        </m:r>
                      </m:num>
                      <m:den>
                        <m:r>
                          <a:rPr lang="en-US" altLang="zh-CN" sz="3000" i="1">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𝑧</m:t>
                        </m:r>
                      </m:den>
                    </m:f>
                    <m:nary>
                      <m:naryPr>
                        <m:ctrlPr>
                          <a:rPr lang="en-US" altLang="zh-CN" sz="3000" b="0" i="1" smtClean="0">
                            <a:solidFill>
                              <a:schemeClr val="tx1"/>
                            </a:solidFill>
                            <a:latin typeface="Cambria Math" panose="02040503050406030204" pitchFamily="18" charset="0"/>
                            <a:ea typeface="Cambria Math" panose="02040503050406030204" pitchFamily="18" charset="0"/>
                          </a:rPr>
                        </m:ctrlPr>
                      </m:naryPr>
                      <m:sub>
                        <m:r>
                          <a:rPr lang="en-US" altLang="zh-CN" sz="3000" b="0" i="1" smtClean="0">
                            <a:solidFill>
                              <a:schemeClr val="tx1"/>
                            </a:solidFill>
                            <a:latin typeface="Cambria Math" panose="02040503050406030204" pitchFamily="18" charset="0"/>
                            <a:ea typeface="Cambria Math" panose="02040503050406030204" pitchFamily="18" charset="0"/>
                          </a:rPr>
                          <m:t>𝑧</m:t>
                        </m:r>
                      </m:sub>
                      <m:sup>
                        <m:r>
                          <a:rPr lang="en-US" altLang="zh-CN" sz="3000" b="0" i="1" smtClean="0">
                            <a:solidFill>
                              <a:schemeClr val="tx1"/>
                            </a:solidFill>
                            <a:latin typeface="Cambria Math" panose="02040503050406030204" pitchFamily="18" charset="0"/>
                            <a:ea typeface="Cambria Math" panose="02040503050406030204" pitchFamily="18" charset="0"/>
                          </a:rPr>
                          <m:t>𝑧</m:t>
                        </m:r>
                        <m:r>
                          <a:rPr lang="en-US" altLang="zh-CN" sz="3000" b="0" i="1" smtClean="0">
                            <a:solidFill>
                              <a:schemeClr val="tx1"/>
                            </a:solidFill>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𝑧</m:t>
                        </m:r>
                      </m:sup>
                      <m:e>
                        <m:r>
                          <a:rPr lang="en-US" altLang="zh-CN" sz="3000" b="0" i="1" smtClean="0">
                            <a:solidFill>
                              <a:schemeClr val="tx1"/>
                            </a:solidFill>
                            <a:latin typeface="Cambria Math" panose="02040503050406030204" pitchFamily="18" charset="0"/>
                            <a:ea typeface="Cambria Math" panose="02040503050406030204" pitchFamily="18" charset="0"/>
                          </a:rPr>
                          <m:t>𝑓</m:t>
                        </m:r>
                        <m:d>
                          <m:dPr>
                            <m:ctrlPr>
                              <a:rPr lang="en-US" altLang="zh-CN" sz="3000" b="0" i="1" smtClean="0">
                                <a:solidFill>
                                  <a:schemeClr val="tx1"/>
                                </a:solidFill>
                                <a:latin typeface="Cambria Math" panose="02040503050406030204" pitchFamily="18" charset="0"/>
                                <a:ea typeface="Cambria Math" panose="02040503050406030204" pitchFamily="18" charset="0"/>
                              </a:rPr>
                            </m:ctrlPr>
                          </m:dPr>
                          <m:e>
                            <m:r>
                              <a:rPr lang="en-US" altLang="zh-CN" sz="3000" b="0" i="1" smtClean="0">
                                <a:solidFill>
                                  <a:schemeClr val="tx1"/>
                                </a:solidFill>
                                <a:latin typeface="Cambria Math" panose="02040503050406030204" pitchFamily="18" charset="0"/>
                                <a:ea typeface="Cambria Math" panose="02040503050406030204" pitchFamily="18" charset="0"/>
                              </a:rPr>
                              <m:t>𝑡</m:t>
                            </m:r>
                          </m:e>
                        </m:d>
                        <m:r>
                          <a:rPr lang="en-US" altLang="zh-CN" sz="3000" b="0" i="1" smtClean="0">
                            <a:solidFill>
                              <a:schemeClr val="tx1"/>
                            </a:solidFill>
                            <a:latin typeface="Cambria Math" panose="02040503050406030204" pitchFamily="18" charset="0"/>
                            <a:ea typeface="Cambria Math" panose="02040503050406030204" pitchFamily="18" charset="0"/>
                          </a:rPr>
                          <m:t>𝑑𝑡</m:t>
                        </m:r>
                      </m:e>
                    </m:nary>
                    <m:r>
                      <a:rPr lang="en-US" altLang="zh-CN" sz="3000" b="0" i="1" smtClean="0">
                        <a:solidFill>
                          <a:schemeClr val="tx1"/>
                        </a:solidFill>
                        <a:latin typeface="Cambria Math" panose="02040503050406030204" pitchFamily="18" charset="0"/>
                        <a:ea typeface="Cambria Math" panose="02040503050406030204" pitchFamily="18" charset="0"/>
                      </a:rPr>
                      <m:t>−</m:t>
                    </m:r>
                    <m:f>
                      <m:fPr>
                        <m:ctrlPr>
                          <a:rPr lang="en-US" altLang="zh-CN" sz="3000" i="1">
                            <a:latin typeface="Cambria Math" panose="02040503050406030204" pitchFamily="18" charset="0"/>
                            <a:ea typeface="Cambria Math" panose="02040503050406030204" pitchFamily="18" charset="0"/>
                          </a:rPr>
                        </m:ctrlPr>
                      </m:fPr>
                      <m:num>
                        <m:r>
                          <a:rPr lang="en-US" altLang="zh-CN" sz="3000" b="0" i="1" smtClean="0">
                            <a:latin typeface="Cambria Math" panose="02040503050406030204" pitchFamily="18" charset="0"/>
                            <a:ea typeface="Cambria Math" panose="02040503050406030204" pitchFamily="18" charset="0"/>
                          </a:rPr>
                          <m:t>𝑓</m:t>
                        </m:r>
                        <m:r>
                          <a:rPr lang="en-US" altLang="zh-CN" sz="3000" b="0" i="1" smtClean="0">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𝑧</m:t>
                        </m:r>
                        <m:r>
                          <a:rPr lang="en-US" altLang="zh-CN" sz="3000" b="0" i="1" smtClean="0">
                            <a:latin typeface="Cambria Math" panose="02040503050406030204" pitchFamily="18" charset="0"/>
                            <a:ea typeface="Cambria Math" panose="02040503050406030204" pitchFamily="18" charset="0"/>
                          </a:rPr>
                          <m:t>)</m:t>
                        </m:r>
                      </m:num>
                      <m:den>
                        <m:r>
                          <a:rPr lang="en-US" altLang="zh-CN" sz="3000" i="1">
                            <a:latin typeface="Cambria Math" panose="02040503050406030204" pitchFamily="18" charset="0"/>
                            <a:ea typeface="Cambria Math" panose="02040503050406030204" pitchFamily="18" charset="0"/>
                          </a:rPr>
                          <m:t>∆</m:t>
                        </m:r>
                        <m:r>
                          <a:rPr lang="en-US" altLang="zh-CN" sz="3000" i="1">
                            <a:latin typeface="Cambria Math" panose="02040503050406030204" pitchFamily="18" charset="0"/>
                            <a:ea typeface="Cambria Math" panose="02040503050406030204" pitchFamily="18" charset="0"/>
                          </a:rPr>
                          <m:t>𝑧</m:t>
                        </m:r>
                      </m:den>
                    </m:f>
                    <m:nary>
                      <m:naryPr>
                        <m:ctrlPr>
                          <a:rPr lang="en-US" altLang="zh-CN" sz="3000" i="1">
                            <a:latin typeface="Cambria Math" panose="02040503050406030204" pitchFamily="18" charset="0"/>
                            <a:ea typeface="Cambria Math" panose="02040503050406030204" pitchFamily="18" charset="0"/>
                          </a:rPr>
                        </m:ctrlPr>
                      </m:naryPr>
                      <m:sub>
                        <m:r>
                          <a:rPr lang="en-US" altLang="zh-CN" sz="3000" i="1">
                            <a:latin typeface="Cambria Math" panose="02040503050406030204" pitchFamily="18" charset="0"/>
                            <a:ea typeface="Cambria Math" panose="02040503050406030204" pitchFamily="18" charset="0"/>
                          </a:rPr>
                          <m:t>𝑧</m:t>
                        </m:r>
                      </m:sub>
                      <m:sup>
                        <m:r>
                          <a:rPr lang="en-US" altLang="zh-CN" sz="3000" i="1">
                            <a:latin typeface="Cambria Math" panose="02040503050406030204" pitchFamily="18" charset="0"/>
                            <a:ea typeface="Cambria Math" panose="02040503050406030204" pitchFamily="18" charset="0"/>
                          </a:rPr>
                          <m:t>𝑧</m:t>
                        </m:r>
                        <m:r>
                          <a:rPr lang="en-US" altLang="zh-CN" sz="3000" i="1">
                            <a:latin typeface="Cambria Math" panose="02040503050406030204" pitchFamily="18" charset="0"/>
                            <a:ea typeface="Cambria Math" panose="02040503050406030204" pitchFamily="18" charset="0"/>
                          </a:rPr>
                          <m:t>+∆</m:t>
                        </m:r>
                        <m:r>
                          <a:rPr lang="en-US" altLang="zh-CN" sz="3000" i="1">
                            <a:latin typeface="Cambria Math" panose="02040503050406030204" pitchFamily="18" charset="0"/>
                            <a:ea typeface="Cambria Math" panose="02040503050406030204" pitchFamily="18" charset="0"/>
                          </a:rPr>
                          <m:t>𝑧</m:t>
                        </m:r>
                      </m:sup>
                      <m:e>
                        <m:r>
                          <a:rPr lang="en-US" altLang="zh-CN" sz="3000" i="1">
                            <a:latin typeface="Cambria Math" panose="02040503050406030204" pitchFamily="18" charset="0"/>
                            <a:ea typeface="Cambria Math" panose="02040503050406030204" pitchFamily="18" charset="0"/>
                          </a:rPr>
                          <m:t>𝑑𝑡</m:t>
                        </m:r>
                      </m:e>
                    </m:nary>
                  </m:oMath>
                </a14:m>
                <a:r>
                  <a:rPr lang="en-US" altLang="zh-CN" sz="3000" dirty="0">
                    <a:latin typeface="楷体" panose="02010609060101010101" pitchFamily="49" charset="-122"/>
                    <a:ea typeface="楷体" panose="02010609060101010101" pitchFamily="49" charset="-122"/>
                  </a:rPr>
                  <a:t> </a:t>
                </a:r>
                <a:endParaRPr lang="en-US" altLang="zh-CN" sz="3000" dirty="0">
                  <a:latin typeface="楷体" panose="02010609060101010101" pitchFamily="49" charset="-122"/>
                  <a:ea typeface="楷体" panose="02010609060101010101" pitchFamily="49" charset="-122"/>
                </a:endParaRPr>
              </a:p>
            </p:txBody>
          </p:sp>
        </mc:Choice>
        <mc:Fallback>
          <p:sp>
            <p:nvSpPr>
              <p:cNvPr id="10" name="标题 1"/>
              <p:cNvSpPr txBox="1">
                <a:spLocks noRot="1" noChangeAspect="1" noMove="1" noResize="1" noEditPoints="1" noAdjustHandles="1" noChangeArrowheads="1" noChangeShapeType="1" noTextEdit="1"/>
              </p:cNvSpPr>
              <p:nvPr/>
            </p:nvSpPr>
            <p:spPr>
              <a:xfrm>
                <a:off x="233916" y="3807629"/>
                <a:ext cx="8763000" cy="626110"/>
              </a:xfrm>
              <a:prstGeom prst="rect">
                <a:avLst/>
              </a:prstGeom>
              <a:blipFill rotWithShape="1">
                <a:blip r:embed="rId4"/>
                <a:stretch>
                  <a:fillRect l="-3" t="-14429" r="3" b="-1457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标题 1"/>
              <p:cNvSpPr txBox="1"/>
              <p:nvPr/>
            </p:nvSpPr>
            <p:spPr>
              <a:xfrm>
                <a:off x="3418943" y="4734051"/>
                <a:ext cx="4632858" cy="62611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14:m>
                  <m:oMath xmlns:m="http://schemas.openxmlformats.org/officeDocument/2006/math">
                    <m:r>
                      <a:rPr lang="en-US" altLang="zh-CN" sz="3000" b="0" i="1" smtClean="0">
                        <a:solidFill>
                          <a:schemeClr val="tx1"/>
                        </a:solidFill>
                        <a:latin typeface="Cambria Math" panose="02040503050406030204" pitchFamily="18" charset="0"/>
                        <a:ea typeface="Cambria Math" panose="02040503050406030204" pitchFamily="18" charset="0"/>
                      </a:rPr>
                      <m:t>=</m:t>
                    </m:r>
                    <m:f>
                      <m:fPr>
                        <m:ctrlPr>
                          <a:rPr lang="en-US" altLang="zh-CN" sz="3000" b="0" i="1" smtClean="0">
                            <a:solidFill>
                              <a:schemeClr val="tx1"/>
                            </a:solidFill>
                            <a:latin typeface="Cambria Math" panose="02040503050406030204" pitchFamily="18" charset="0"/>
                            <a:ea typeface="Cambria Math" panose="02040503050406030204" pitchFamily="18" charset="0"/>
                          </a:rPr>
                        </m:ctrlPr>
                      </m:fPr>
                      <m:num>
                        <m:r>
                          <a:rPr lang="en-US" altLang="zh-CN" sz="3000" b="0" i="1" smtClean="0">
                            <a:solidFill>
                              <a:schemeClr val="tx1"/>
                            </a:solidFill>
                            <a:latin typeface="Cambria Math" panose="02040503050406030204" pitchFamily="18" charset="0"/>
                            <a:ea typeface="Cambria Math" panose="02040503050406030204" pitchFamily="18" charset="0"/>
                          </a:rPr>
                          <m:t>1</m:t>
                        </m:r>
                      </m:num>
                      <m:den>
                        <m:r>
                          <a:rPr lang="en-US" altLang="zh-CN" sz="3000" i="1">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𝑧</m:t>
                        </m:r>
                      </m:den>
                    </m:f>
                    <m:nary>
                      <m:naryPr>
                        <m:ctrlPr>
                          <a:rPr lang="en-US" altLang="zh-CN" sz="3000" b="0" i="1" smtClean="0">
                            <a:solidFill>
                              <a:schemeClr val="tx1"/>
                            </a:solidFill>
                            <a:latin typeface="Cambria Math" panose="02040503050406030204" pitchFamily="18" charset="0"/>
                            <a:ea typeface="Cambria Math" panose="02040503050406030204" pitchFamily="18" charset="0"/>
                          </a:rPr>
                        </m:ctrlPr>
                      </m:naryPr>
                      <m:sub>
                        <m:r>
                          <a:rPr lang="en-US" altLang="zh-CN" sz="3000" b="0" i="1" smtClean="0">
                            <a:solidFill>
                              <a:schemeClr val="tx1"/>
                            </a:solidFill>
                            <a:latin typeface="Cambria Math" panose="02040503050406030204" pitchFamily="18" charset="0"/>
                            <a:ea typeface="Cambria Math" panose="02040503050406030204" pitchFamily="18" charset="0"/>
                          </a:rPr>
                          <m:t>𝑧</m:t>
                        </m:r>
                      </m:sub>
                      <m:sup>
                        <m:r>
                          <a:rPr lang="en-US" altLang="zh-CN" sz="3000" b="0" i="1" smtClean="0">
                            <a:solidFill>
                              <a:schemeClr val="tx1"/>
                            </a:solidFill>
                            <a:latin typeface="Cambria Math" panose="02040503050406030204" pitchFamily="18" charset="0"/>
                            <a:ea typeface="Cambria Math" panose="02040503050406030204" pitchFamily="18" charset="0"/>
                          </a:rPr>
                          <m:t>𝑧</m:t>
                        </m:r>
                        <m:r>
                          <a:rPr lang="en-US" altLang="zh-CN" sz="3000" b="0" i="1" smtClean="0">
                            <a:solidFill>
                              <a:schemeClr val="tx1"/>
                            </a:solidFill>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𝑧</m:t>
                        </m:r>
                      </m:sup>
                      <m:e>
                        <m:r>
                          <a:rPr lang="en-US" altLang="zh-CN" sz="3000" b="0" i="1" smtClean="0">
                            <a:solidFill>
                              <a:schemeClr val="tx1"/>
                            </a:solidFill>
                            <a:latin typeface="Cambria Math" panose="02040503050406030204" pitchFamily="18" charset="0"/>
                            <a:ea typeface="Cambria Math" panose="02040503050406030204" pitchFamily="18" charset="0"/>
                          </a:rPr>
                          <m:t>[</m:t>
                        </m:r>
                        <m:r>
                          <a:rPr lang="en-US" altLang="zh-CN" sz="3000" b="0" i="1" smtClean="0">
                            <a:solidFill>
                              <a:schemeClr val="tx1"/>
                            </a:solidFill>
                            <a:latin typeface="Cambria Math" panose="02040503050406030204" pitchFamily="18" charset="0"/>
                            <a:ea typeface="Cambria Math" panose="02040503050406030204" pitchFamily="18" charset="0"/>
                          </a:rPr>
                          <m:t>𝑓</m:t>
                        </m:r>
                        <m:d>
                          <m:dPr>
                            <m:ctrlPr>
                              <a:rPr lang="en-US" altLang="zh-CN" sz="3000" b="0" i="1" smtClean="0">
                                <a:solidFill>
                                  <a:schemeClr val="tx1"/>
                                </a:solidFill>
                                <a:latin typeface="Cambria Math" panose="02040503050406030204" pitchFamily="18" charset="0"/>
                                <a:ea typeface="Cambria Math" panose="02040503050406030204" pitchFamily="18" charset="0"/>
                              </a:rPr>
                            </m:ctrlPr>
                          </m:dPr>
                          <m:e>
                            <m:r>
                              <a:rPr lang="en-US" altLang="zh-CN" sz="3000" b="0" i="1" smtClean="0">
                                <a:solidFill>
                                  <a:schemeClr val="tx1"/>
                                </a:solidFill>
                                <a:latin typeface="Cambria Math" panose="02040503050406030204" pitchFamily="18" charset="0"/>
                                <a:ea typeface="Cambria Math" panose="02040503050406030204" pitchFamily="18" charset="0"/>
                              </a:rPr>
                              <m:t>𝑡</m:t>
                            </m:r>
                          </m:e>
                        </m:d>
                        <m:r>
                          <a:rPr lang="en-US" altLang="zh-CN" sz="3000" b="0" i="1" smtClean="0">
                            <a:solidFill>
                              <a:schemeClr val="tx1"/>
                            </a:solidFill>
                            <a:latin typeface="Cambria Math" panose="02040503050406030204" pitchFamily="18" charset="0"/>
                            <a:ea typeface="Cambria Math" panose="02040503050406030204" pitchFamily="18" charset="0"/>
                          </a:rPr>
                          <m:t>−</m:t>
                        </m:r>
                        <m:r>
                          <a:rPr lang="en-US" altLang="zh-CN" sz="3000" b="0" i="1" smtClean="0">
                            <a:solidFill>
                              <a:schemeClr val="tx1"/>
                            </a:solidFill>
                            <a:latin typeface="Cambria Math" panose="02040503050406030204" pitchFamily="18" charset="0"/>
                            <a:ea typeface="Cambria Math" panose="02040503050406030204" pitchFamily="18" charset="0"/>
                          </a:rPr>
                          <m:t>𝑓</m:t>
                        </m:r>
                        <m:d>
                          <m:dPr>
                            <m:ctrlPr>
                              <a:rPr lang="en-US" altLang="zh-CN" sz="3000" b="0" i="1" smtClean="0">
                                <a:solidFill>
                                  <a:schemeClr val="tx1"/>
                                </a:solidFill>
                                <a:latin typeface="Cambria Math" panose="02040503050406030204" pitchFamily="18" charset="0"/>
                                <a:ea typeface="Cambria Math" panose="02040503050406030204" pitchFamily="18" charset="0"/>
                              </a:rPr>
                            </m:ctrlPr>
                          </m:dPr>
                          <m:e>
                            <m:r>
                              <a:rPr lang="en-US" altLang="zh-CN" sz="3000" b="0" i="1" smtClean="0">
                                <a:solidFill>
                                  <a:schemeClr val="tx1"/>
                                </a:solidFill>
                                <a:latin typeface="Cambria Math" panose="02040503050406030204" pitchFamily="18" charset="0"/>
                                <a:ea typeface="Cambria Math" panose="02040503050406030204" pitchFamily="18" charset="0"/>
                              </a:rPr>
                              <m:t>𝑧</m:t>
                            </m:r>
                          </m:e>
                        </m:d>
                        <m:r>
                          <a:rPr lang="en-US" altLang="zh-CN" sz="3000" b="0" i="1" smtClean="0">
                            <a:solidFill>
                              <a:schemeClr val="tx1"/>
                            </a:solidFill>
                            <a:latin typeface="Cambria Math" panose="02040503050406030204" pitchFamily="18" charset="0"/>
                            <a:ea typeface="Cambria Math" panose="02040503050406030204" pitchFamily="18" charset="0"/>
                          </a:rPr>
                          <m:t>]</m:t>
                        </m:r>
                        <m:r>
                          <a:rPr lang="en-US" altLang="zh-CN" sz="3000" b="0" i="1" smtClean="0">
                            <a:solidFill>
                              <a:schemeClr val="tx1"/>
                            </a:solidFill>
                            <a:latin typeface="Cambria Math" panose="02040503050406030204" pitchFamily="18" charset="0"/>
                            <a:ea typeface="Cambria Math" panose="02040503050406030204" pitchFamily="18" charset="0"/>
                          </a:rPr>
                          <m:t>𝑑𝑡</m:t>
                        </m:r>
                      </m:e>
                    </m:nary>
                  </m:oMath>
                </a14:m>
                <a:r>
                  <a:rPr lang="en-US" altLang="zh-CN" sz="3000" dirty="0">
                    <a:latin typeface="楷体" panose="02010609060101010101" pitchFamily="49" charset="-122"/>
                    <a:ea typeface="楷体" panose="02010609060101010101" pitchFamily="49" charset="-122"/>
                  </a:rPr>
                  <a:t> </a:t>
                </a:r>
                <a:endParaRPr lang="en-US" altLang="zh-CN" sz="3000" dirty="0">
                  <a:latin typeface="楷体" panose="02010609060101010101" pitchFamily="49" charset="-122"/>
                  <a:ea typeface="楷体" panose="02010609060101010101" pitchFamily="49" charset="-122"/>
                </a:endParaRPr>
              </a:p>
            </p:txBody>
          </p:sp>
        </mc:Choice>
        <mc:Fallback>
          <p:sp>
            <p:nvSpPr>
              <p:cNvPr id="11" name="标题 1"/>
              <p:cNvSpPr txBox="1">
                <a:spLocks noRot="1" noChangeAspect="1" noMove="1" noResize="1" noEditPoints="1" noAdjustHandles="1" noChangeArrowheads="1" noChangeShapeType="1" noTextEdit="1"/>
              </p:cNvSpPr>
              <p:nvPr/>
            </p:nvSpPr>
            <p:spPr>
              <a:xfrm>
                <a:off x="3418943" y="4734051"/>
                <a:ext cx="4632858" cy="626110"/>
              </a:xfrm>
              <a:prstGeom prst="rect">
                <a:avLst/>
              </a:prstGeom>
              <a:blipFill rotWithShape="1">
                <a:blip r:embed="rId5"/>
                <a:stretch>
                  <a:fillRect l="-2" t="-14422" b="-1458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标题 1"/>
              <p:cNvSpPr txBox="1"/>
              <p:nvPr/>
            </p:nvSpPr>
            <p:spPr>
              <a:xfrm>
                <a:off x="220360" y="5591100"/>
                <a:ext cx="1679560" cy="62611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14:m>
                  <m:oMath xmlns:m="http://schemas.openxmlformats.org/officeDocument/2006/math">
                    <m:r>
                      <a:rPr lang="en-US" altLang="zh-CN" sz="3000" i="1">
                        <a:latin typeface="Cambria Math" panose="02040503050406030204" pitchFamily="18" charset="0"/>
                        <a:ea typeface="Cambria Math" panose="02040503050406030204" pitchFamily="18" charset="0"/>
                      </a:rPr>
                      <m:t>𝑓</m:t>
                    </m:r>
                    <m:d>
                      <m:dPr>
                        <m:ctrlPr>
                          <a:rPr lang="en-US" altLang="zh-CN" sz="3000" i="1">
                            <a:latin typeface="Cambria Math" panose="02040503050406030204" pitchFamily="18" charset="0"/>
                            <a:ea typeface="Cambria Math" panose="02040503050406030204" pitchFamily="18" charset="0"/>
                          </a:rPr>
                        </m:ctrlPr>
                      </m:dPr>
                      <m:e>
                        <m:r>
                          <a:rPr lang="en-US" altLang="zh-CN" sz="3000" i="1">
                            <a:latin typeface="Cambria Math" panose="02040503050406030204" pitchFamily="18" charset="0"/>
                            <a:ea typeface="Cambria Math" panose="02040503050406030204" pitchFamily="18" charset="0"/>
                          </a:rPr>
                          <m:t>𝑧</m:t>
                        </m:r>
                      </m:e>
                    </m:d>
                  </m:oMath>
                </a14:m>
                <a:r>
                  <a:rPr lang="zh-CN" altLang="en-US" sz="3000" dirty="0">
                    <a:latin typeface="楷体" panose="02010609060101010101" pitchFamily="49" charset="-122"/>
                    <a:ea typeface="楷体" panose="02010609060101010101" pitchFamily="49" charset="-122"/>
                  </a:rPr>
                  <a:t>连续</a:t>
                </a:r>
                <a:endParaRPr lang="en-US" altLang="zh-CN" sz="3000" dirty="0">
                  <a:latin typeface="楷体" panose="02010609060101010101" pitchFamily="49" charset="-122"/>
                  <a:ea typeface="楷体" panose="02010609060101010101" pitchFamily="49" charset="-122"/>
                </a:endParaRPr>
              </a:p>
            </p:txBody>
          </p:sp>
        </mc:Choice>
        <mc:Fallback>
          <p:sp>
            <p:nvSpPr>
              <p:cNvPr id="12" name="标题 1"/>
              <p:cNvSpPr txBox="1">
                <a:spLocks noRot="1" noChangeAspect="1" noMove="1" noResize="1" noEditPoints="1" noAdjustHandles="1" noChangeArrowheads="1" noChangeShapeType="1" noTextEdit="1"/>
              </p:cNvSpPr>
              <p:nvPr/>
            </p:nvSpPr>
            <p:spPr>
              <a:xfrm>
                <a:off x="220360" y="5591100"/>
                <a:ext cx="1679560" cy="626110"/>
              </a:xfrm>
              <a:prstGeom prst="rect">
                <a:avLst/>
              </a:prstGeom>
              <a:blipFill rotWithShape="1">
                <a:blip r:embed="rId6"/>
                <a:stretch>
                  <a:fillRect l="-1" t="-89" b="8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标题 1"/>
              <p:cNvSpPr txBox="1"/>
              <p:nvPr/>
            </p:nvSpPr>
            <p:spPr>
              <a:xfrm>
                <a:off x="1750480" y="5585496"/>
                <a:ext cx="7210640" cy="62611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14:m>
                  <m:oMath xmlns:m="http://schemas.openxmlformats.org/officeDocument/2006/math">
                    <m:r>
                      <a:rPr lang="en-US" altLang="zh-CN" sz="3000" i="1" smtClean="0">
                        <a:latin typeface="Cambria Math" panose="02040503050406030204" pitchFamily="18" charset="0"/>
                        <a:ea typeface="Cambria Math" panose="02040503050406030204" pitchFamily="18" charset="0"/>
                      </a:rPr>
                      <m:t>⇒∀</m:t>
                    </m:r>
                    <m:r>
                      <a:rPr lang="zh-CN" altLang="en-US" sz="3000" i="1" smtClean="0">
                        <a:latin typeface="Cambria Math" panose="02040503050406030204" pitchFamily="18" charset="0"/>
                        <a:ea typeface="Cambria Math" panose="02040503050406030204" pitchFamily="18" charset="0"/>
                      </a:rPr>
                      <m:t>𝜀</m:t>
                    </m:r>
                    <m:r>
                      <a:rPr lang="en-US" altLang="zh-CN" sz="3000" b="0" i="1" smtClean="0">
                        <a:latin typeface="Cambria Math" panose="02040503050406030204" pitchFamily="18" charset="0"/>
                        <a:ea typeface="Cambria Math" panose="02040503050406030204" pitchFamily="18" charset="0"/>
                      </a:rPr>
                      <m:t>,∃</m:t>
                    </m:r>
                    <m:r>
                      <a:rPr lang="zh-CN" altLang="en-US" sz="3000" b="0" i="1" smtClean="0">
                        <a:latin typeface="Cambria Math" panose="02040503050406030204" pitchFamily="18" charset="0"/>
                        <a:ea typeface="Cambria Math" panose="02040503050406030204" pitchFamily="18" charset="0"/>
                      </a:rPr>
                      <m:t>𝛿</m:t>
                    </m:r>
                    <m:r>
                      <a:rPr lang="en-US" altLang="zh-CN" sz="3000" b="0" i="1" smtClean="0">
                        <a:latin typeface="Cambria Math" panose="02040503050406030204" pitchFamily="18" charset="0"/>
                        <a:ea typeface="Cambria Math" panose="02040503050406030204" pitchFamily="18" charset="0"/>
                      </a:rPr>
                      <m:t>,</m:t>
                    </m:r>
                  </m:oMath>
                </a14:m>
                <a:r>
                  <a:rPr lang="zh-CN" altLang="en-US" sz="3000" dirty="0">
                    <a:latin typeface="楷体" panose="02010609060101010101" pitchFamily="49" charset="-122"/>
                    <a:ea typeface="楷体" panose="02010609060101010101" pitchFamily="49" charset="-122"/>
                  </a:rPr>
                  <a:t>当</a:t>
                </a:r>
                <a14:m>
                  <m:oMath xmlns:m="http://schemas.openxmlformats.org/officeDocument/2006/math">
                    <m:d>
                      <m:dPr>
                        <m:begChr m:val="|"/>
                        <m:endChr m:val="|"/>
                        <m:ctrlPr>
                          <a:rPr lang="en-US" altLang="zh-CN" sz="3000" b="0" i="1" dirty="0" smtClean="0">
                            <a:latin typeface="Cambria Math" panose="02040503050406030204" pitchFamily="18" charset="0"/>
                            <a:ea typeface="楷体" panose="02010609060101010101" pitchFamily="49" charset="-122"/>
                          </a:rPr>
                        </m:ctrlPr>
                      </m:dPr>
                      <m:e>
                        <m:r>
                          <a:rPr lang="en-US" altLang="zh-CN" sz="3000" b="0" i="1" dirty="0" smtClean="0">
                            <a:latin typeface="Cambria Math" panose="02040503050406030204" pitchFamily="18" charset="0"/>
                            <a:ea typeface="楷体" panose="02010609060101010101" pitchFamily="49" charset="-122"/>
                          </a:rPr>
                          <m:t>𝑡</m:t>
                        </m:r>
                        <m:r>
                          <a:rPr lang="en-US" altLang="zh-CN" sz="3000" b="0" i="1" dirty="0" smtClean="0">
                            <a:latin typeface="Cambria Math" panose="02040503050406030204" pitchFamily="18" charset="0"/>
                            <a:ea typeface="楷体" panose="02010609060101010101" pitchFamily="49" charset="-122"/>
                          </a:rPr>
                          <m:t>−</m:t>
                        </m:r>
                        <m:r>
                          <a:rPr lang="en-US" altLang="zh-CN" sz="3000" b="0" i="1" dirty="0" smtClean="0">
                            <a:latin typeface="Cambria Math" panose="02040503050406030204" pitchFamily="18" charset="0"/>
                            <a:ea typeface="楷体" panose="02010609060101010101" pitchFamily="49" charset="-122"/>
                          </a:rPr>
                          <m:t>𝑧</m:t>
                        </m:r>
                      </m:e>
                    </m:d>
                    <m:r>
                      <a:rPr lang="en-US" altLang="zh-CN" sz="3000" b="0" i="1" dirty="0" smtClean="0">
                        <a:latin typeface="Cambria Math" panose="02040503050406030204" pitchFamily="18" charset="0"/>
                        <a:ea typeface="楷体" panose="02010609060101010101" pitchFamily="49" charset="-122"/>
                      </a:rPr>
                      <m:t>&lt;</m:t>
                    </m:r>
                    <m:r>
                      <a:rPr lang="zh-CN" altLang="en-US" sz="3000" b="0" i="1" dirty="0" smtClean="0">
                        <a:latin typeface="Cambria Math" panose="02040503050406030204" pitchFamily="18" charset="0"/>
                        <a:ea typeface="楷体" panose="02010609060101010101" pitchFamily="49" charset="-122"/>
                      </a:rPr>
                      <m:t>𝛿</m:t>
                    </m:r>
                    <m:r>
                      <a:rPr lang="en-US" altLang="zh-CN" sz="3000" b="0" i="1" dirty="0" smtClean="0">
                        <a:latin typeface="Cambria Math" panose="02040503050406030204" pitchFamily="18" charset="0"/>
                        <a:ea typeface="楷体" panose="02010609060101010101" pitchFamily="49" charset="-122"/>
                      </a:rPr>
                      <m:t>,</m:t>
                    </m:r>
                  </m:oMath>
                </a14:m>
                <a:r>
                  <a:rPr lang="zh-CN" altLang="en-US" sz="3000" dirty="0">
                    <a:latin typeface="楷体" panose="02010609060101010101" pitchFamily="49" charset="-122"/>
                    <a:ea typeface="楷体" panose="02010609060101010101" pitchFamily="49" charset="-122"/>
                  </a:rPr>
                  <a:t>有</a:t>
                </a:r>
                <a14:m>
                  <m:oMath xmlns:m="http://schemas.openxmlformats.org/officeDocument/2006/math">
                    <m:d>
                      <m:dPr>
                        <m:begChr m:val="|"/>
                        <m:endChr m:val="|"/>
                        <m:ctrlPr>
                          <a:rPr lang="en-US" altLang="zh-CN" sz="3000" b="0" i="1" smtClean="0">
                            <a:latin typeface="Cambria Math" panose="02040503050406030204" pitchFamily="18" charset="0"/>
                            <a:ea typeface="Cambria Math" panose="02040503050406030204" pitchFamily="18" charset="0"/>
                          </a:rPr>
                        </m:ctrlPr>
                      </m:dPr>
                      <m:e>
                        <m:r>
                          <a:rPr lang="en-US" altLang="zh-CN" sz="3000" i="1">
                            <a:latin typeface="Cambria Math" panose="02040503050406030204" pitchFamily="18" charset="0"/>
                            <a:ea typeface="Cambria Math" panose="02040503050406030204" pitchFamily="18" charset="0"/>
                          </a:rPr>
                          <m:t>𝑓</m:t>
                        </m:r>
                        <m:d>
                          <m:dPr>
                            <m:ctrlPr>
                              <a:rPr lang="en-US" altLang="zh-CN" sz="3000" i="1">
                                <a:latin typeface="Cambria Math" panose="02040503050406030204" pitchFamily="18" charset="0"/>
                                <a:ea typeface="Cambria Math" panose="02040503050406030204" pitchFamily="18" charset="0"/>
                              </a:rPr>
                            </m:ctrlPr>
                          </m:dPr>
                          <m:e>
                            <m:r>
                              <a:rPr lang="en-US" altLang="zh-CN" sz="3000" i="1">
                                <a:latin typeface="Cambria Math" panose="02040503050406030204" pitchFamily="18" charset="0"/>
                                <a:ea typeface="Cambria Math" panose="02040503050406030204" pitchFamily="18" charset="0"/>
                              </a:rPr>
                              <m:t>𝑡</m:t>
                            </m:r>
                          </m:e>
                        </m:d>
                        <m:r>
                          <a:rPr lang="en-US" altLang="zh-CN" sz="3000" i="1">
                            <a:latin typeface="Cambria Math" panose="02040503050406030204" pitchFamily="18" charset="0"/>
                            <a:ea typeface="Cambria Math" panose="02040503050406030204" pitchFamily="18" charset="0"/>
                          </a:rPr>
                          <m:t>−</m:t>
                        </m:r>
                        <m:r>
                          <a:rPr lang="en-US" altLang="zh-CN" sz="3000" i="1">
                            <a:latin typeface="Cambria Math" panose="02040503050406030204" pitchFamily="18" charset="0"/>
                            <a:ea typeface="Cambria Math" panose="02040503050406030204" pitchFamily="18" charset="0"/>
                          </a:rPr>
                          <m:t>𝑓</m:t>
                        </m:r>
                        <m:d>
                          <m:dPr>
                            <m:ctrlPr>
                              <a:rPr lang="en-US" altLang="zh-CN" sz="3000" i="1">
                                <a:latin typeface="Cambria Math" panose="02040503050406030204" pitchFamily="18" charset="0"/>
                                <a:ea typeface="Cambria Math" panose="02040503050406030204" pitchFamily="18" charset="0"/>
                              </a:rPr>
                            </m:ctrlPr>
                          </m:dPr>
                          <m:e>
                            <m:r>
                              <a:rPr lang="en-US" altLang="zh-CN" sz="3000" i="1">
                                <a:latin typeface="Cambria Math" panose="02040503050406030204" pitchFamily="18" charset="0"/>
                                <a:ea typeface="Cambria Math" panose="02040503050406030204" pitchFamily="18" charset="0"/>
                              </a:rPr>
                              <m:t>𝑧</m:t>
                            </m:r>
                          </m:e>
                        </m:d>
                      </m:e>
                    </m:d>
                    <m:r>
                      <a:rPr lang="en-US" altLang="zh-CN" sz="3000" b="0" i="1" smtClean="0">
                        <a:latin typeface="Cambria Math" panose="02040503050406030204" pitchFamily="18" charset="0"/>
                        <a:ea typeface="Cambria Math" panose="02040503050406030204" pitchFamily="18" charset="0"/>
                      </a:rPr>
                      <m:t>&lt;</m:t>
                    </m:r>
                    <m:r>
                      <a:rPr lang="zh-CN" altLang="en-US" sz="3000" b="0" i="1" smtClean="0">
                        <a:latin typeface="Cambria Math" panose="02040503050406030204" pitchFamily="18" charset="0"/>
                        <a:ea typeface="Cambria Math" panose="02040503050406030204" pitchFamily="18" charset="0"/>
                      </a:rPr>
                      <m:t>𝜀</m:t>
                    </m:r>
                  </m:oMath>
                </a14:m>
                <a:endParaRPr lang="en-US" altLang="zh-CN" sz="3000" dirty="0">
                  <a:latin typeface="楷体" panose="02010609060101010101" pitchFamily="49" charset="-122"/>
                  <a:ea typeface="楷体" panose="02010609060101010101" pitchFamily="49" charset="-122"/>
                </a:endParaRPr>
              </a:p>
            </p:txBody>
          </p:sp>
        </mc:Choice>
        <mc:Fallback>
          <p:sp>
            <p:nvSpPr>
              <p:cNvPr id="13" name="标题 1"/>
              <p:cNvSpPr txBox="1">
                <a:spLocks noRot="1" noChangeAspect="1" noMove="1" noResize="1" noEditPoints="1" noAdjustHandles="1" noChangeArrowheads="1" noChangeShapeType="1" noTextEdit="1"/>
              </p:cNvSpPr>
              <p:nvPr/>
            </p:nvSpPr>
            <p:spPr>
              <a:xfrm>
                <a:off x="1750480" y="5585496"/>
                <a:ext cx="7210640" cy="626110"/>
              </a:xfrm>
              <a:prstGeom prst="rect">
                <a:avLst/>
              </a:prstGeom>
              <a:blipFill rotWithShape="1">
                <a:blip r:embed="rId7"/>
                <a:stretch>
                  <a:fillRect l="-6" t="-6" b="6"/>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P spid="4" grpId="0"/>
      <p:bldP spid="5" grpId="0"/>
      <p:bldP spid="10" grpId="0"/>
      <p:bldP spid="11" grpId="0"/>
      <p:bldP spid="12" grpId="0"/>
      <p:bldP spid="1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标题 1"/>
              <p:cNvSpPr txBox="1"/>
              <p:nvPr/>
            </p:nvSpPr>
            <p:spPr>
              <a:xfrm>
                <a:off x="122036" y="640790"/>
                <a:ext cx="8689724" cy="1019883"/>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14:m>
                  <m:oMath xmlns:m="http://schemas.openxmlformats.org/officeDocument/2006/math">
                    <m:r>
                      <a:rPr lang="en-US" altLang="zh-CN" sz="3000" b="0" i="1" smtClean="0">
                        <a:solidFill>
                          <a:srgbClr val="FF0000"/>
                        </a:solidFill>
                        <a:latin typeface="Cambria Math" panose="02040503050406030204" pitchFamily="18" charset="0"/>
                        <a:ea typeface="楷体" panose="02010609060101010101" pitchFamily="49" charset="-122"/>
                      </a:rPr>
                      <m:t>𝑀𝑜𝑟𝑒𝑟𝑎</m:t>
                    </m:r>
                    <m:r>
                      <a:rPr lang="zh-CN" altLang="en-US" sz="3000" i="1">
                        <a:solidFill>
                          <a:srgbClr val="FF0000"/>
                        </a:solidFill>
                        <a:latin typeface="Cambria Math" panose="02040503050406030204" pitchFamily="18" charset="0"/>
                        <a:ea typeface="楷体" panose="02010609060101010101" pitchFamily="49" charset="-122"/>
                      </a:rPr>
                      <m:t>定理</m:t>
                    </m:r>
                  </m:oMath>
                </a14:m>
                <a:r>
                  <a:rPr lang="zh-CN" altLang="en-US" sz="3000" dirty="0">
                    <a:latin typeface="楷体" panose="02010609060101010101" pitchFamily="49" charset="-122"/>
                    <a:ea typeface="楷体" panose="02010609060101010101" pitchFamily="49" charset="-122"/>
                  </a:rPr>
                  <a:t>：设</a:t>
                </a:r>
                <a14:m>
                  <m:oMath xmlns:m="http://schemas.openxmlformats.org/officeDocument/2006/math">
                    <m:r>
                      <a:rPr lang="en-US" altLang="zh-CN" sz="3000" b="0" i="1" smtClean="0">
                        <a:latin typeface="Cambria Math" panose="02040503050406030204" pitchFamily="18" charset="0"/>
                        <a:ea typeface="楷体" panose="02010609060101010101" pitchFamily="49" charset="-122"/>
                      </a:rPr>
                      <m:t>𝑓</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𝑧</m:t>
                    </m:r>
                    <m:r>
                      <a:rPr lang="en-US" altLang="zh-CN" sz="3000" b="0" i="1" smtClean="0">
                        <a:latin typeface="Cambria Math" panose="02040503050406030204" pitchFamily="18" charset="0"/>
                        <a:ea typeface="楷体" panose="02010609060101010101" pitchFamily="49" charset="-122"/>
                      </a:rPr>
                      <m:t>)</m:t>
                    </m:r>
                  </m:oMath>
                </a14:m>
                <a:r>
                  <a:rPr lang="zh-CN" altLang="en-US" sz="3000" dirty="0">
                    <a:latin typeface="楷体" panose="02010609060101010101" pitchFamily="49" charset="-122"/>
                    <a:ea typeface="楷体" panose="02010609060101010101" pitchFamily="49" charset="-122"/>
                  </a:rPr>
                  <a:t>为定义在区域</a:t>
                </a:r>
                <a14:m>
                  <m:oMath xmlns:m="http://schemas.openxmlformats.org/officeDocument/2006/math">
                    <m:r>
                      <a:rPr lang="en-US" altLang="zh-CN" sz="3000" b="0" i="1" smtClean="0">
                        <a:latin typeface="Cambria Math" panose="02040503050406030204" pitchFamily="18" charset="0"/>
                        <a:ea typeface="楷体" panose="02010609060101010101" pitchFamily="49" charset="-122"/>
                      </a:rPr>
                      <m:t>𝐷</m:t>
                    </m:r>
                  </m:oMath>
                </a14:m>
                <a:r>
                  <a:rPr lang="zh-CN" altLang="en-US" sz="3000" dirty="0">
                    <a:latin typeface="楷体" panose="02010609060101010101" pitchFamily="49" charset="-122"/>
                    <a:ea typeface="楷体" panose="02010609060101010101" pitchFamily="49" charset="-122"/>
                  </a:rPr>
                  <a:t>内的连续函数</a:t>
                </a:r>
                <a:r>
                  <a:rPr lang="en-US" altLang="zh-CN" sz="3000" dirty="0">
                    <a:latin typeface="楷体" panose="02010609060101010101" pitchFamily="49" charset="-122"/>
                    <a:ea typeface="楷体" panose="02010609060101010101" pitchFamily="49" charset="-122"/>
                  </a:rPr>
                  <a:t>,</a:t>
                </a:r>
                <a:r>
                  <a:rPr lang="zh-CN" altLang="en-US" sz="3000" dirty="0">
                    <a:latin typeface="楷体" panose="02010609060101010101" pitchFamily="49" charset="-122"/>
                    <a:ea typeface="楷体" panose="02010609060101010101" pitchFamily="49" charset="-122"/>
                  </a:rPr>
                  <a:t>且</a:t>
                </a:r>
                <a14:m>
                  <m:oMath xmlns:m="http://schemas.openxmlformats.org/officeDocument/2006/math">
                    <m:r>
                      <a:rPr lang="en-US" altLang="zh-CN" sz="3000" i="1">
                        <a:latin typeface="Cambria Math" panose="02040503050406030204" pitchFamily="18" charset="0"/>
                        <a:ea typeface="楷体" panose="02010609060101010101" pitchFamily="49" charset="-122"/>
                      </a:rPr>
                      <m:t>𝑓</m:t>
                    </m:r>
                    <m:r>
                      <a:rPr lang="en-US" altLang="zh-CN" sz="3000" i="1">
                        <a:latin typeface="Cambria Math" panose="02040503050406030204" pitchFamily="18" charset="0"/>
                        <a:ea typeface="楷体" panose="02010609060101010101" pitchFamily="49" charset="-122"/>
                      </a:rPr>
                      <m:t>(</m:t>
                    </m:r>
                    <m:r>
                      <a:rPr lang="en-US" altLang="zh-CN" sz="3000" i="1">
                        <a:latin typeface="Cambria Math" panose="02040503050406030204" pitchFamily="18" charset="0"/>
                        <a:ea typeface="楷体" panose="02010609060101010101" pitchFamily="49" charset="-122"/>
                      </a:rPr>
                      <m:t>𝑧</m:t>
                    </m:r>
                    <m:r>
                      <a:rPr lang="en-US" altLang="zh-CN" sz="3000" i="1">
                        <a:latin typeface="Cambria Math" panose="02040503050406030204" pitchFamily="18" charset="0"/>
                        <a:ea typeface="楷体" panose="02010609060101010101" pitchFamily="49" charset="-122"/>
                      </a:rPr>
                      <m:t>)</m:t>
                    </m:r>
                  </m:oMath>
                </a14:m>
                <a:r>
                  <a:rPr lang="zh-CN" altLang="en-US" sz="3000" dirty="0">
                    <a:latin typeface="楷体" panose="02010609060101010101" pitchFamily="49" charset="-122"/>
                    <a:ea typeface="楷体" panose="02010609060101010101" pitchFamily="49" charset="-122"/>
                  </a:rPr>
                  <a:t>在</a:t>
                </a:r>
                <a14:m>
                  <m:oMath xmlns:m="http://schemas.openxmlformats.org/officeDocument/2006/math">
                    <m:r>
                      <a:rPr lang="en-US" altLang="zh-CN" sz="3000" i="1">
                        <a:latin typeface="Cambria Math" panose="02040503050406030204" pitchFamily="18" charset="0"/>
                        <a:ea typeface="楷体" panose="02010609060101010101" pitchFamily="49" charset="-122"/>
                      </a:rPr>
                      <m:t>𝐷</m:t>
                    </m:r>
                  </m:oMath>
                </a14:m>
                <a:r>
                  <a:rPr lang="zh-CN" altLang="en-US" sz="3000" dirty="0">
                    <a:latin typeface="楷体" panose="02010609060101010101" pitchFamily="49" charset="-122"/>
                    <a:ea typeface="楷体" panose="02010609060101010101" pitchFamily="49" charset="-122"/>
                  </a:rPr>
                  <a:t>与积分路径无关</a:t>
                </a:r>
                <a:r>
                  <a:rPr lang="en-US" altLang="zh-CN" sz="3000" dirty="0">
                    <a:latin typeface="楷体" panose="02010609060101010101" pitchFamily="49" charset="-122"/>
                    <a:ea typeface="楷体" panose="02010609060101010101" pitchFamily="49" charset="-122"/>
                  </a:rPr>
                  <a:t>,</a:t>
                </a:r>
                <a:r>
                  <a:rPr lang="zh-CN" altLang="en-US" sz="3000" dirty="0">
                    <a:latin typeface="楷体" panose="02010609060101010101" pitchFamily="49" charset="-122"/>
                    <a:ea typeface="楷体" panose="02010609060101010101" pitchFamily="49" charset="-122"/>
                  </a:rPr>
                  <a:t>则</a:t>
                </a:r>
                <a14:m>
                  <m:oMath xmlns:m="http://schemas.openxmlformats.org/officeDocument/2006/math">
                    <m:r>
                      <a:rPr lang="en-US" altLang="zh-CN" sz="3000" i="1">
                        <a:latin typeface="Cambria Math" panose="02040503050406030204" pitchFamily="18" charset="0"/>
                        <a:ea typeface="楷体" panose="02010609060101010101" pitchFamily="49" charset="-122"/>
                      </a:rPr>
                      <m:t>𝑓</m:t>
                    </m:r>
                    <m:r>
                      <a:rPr lang="en-US" altLang="zh-CN" sz="3000" i="1">
                        <a:latin typeface="Cambria Math" panose="02040503050406030204" pitchFamily="18" charset="0"/>
                        <a:ea typeface="楷体" panose="02010609060101010101" pitchFamily="49" charset="-122"/>
                      </a:rPr>
                      <m:t>(</m:t>
                    </m:r>
                    <m:r>
                      <a:rPr lang="en-US" altLang="zh-CN" sz="3000" i="1">
                        <a:latin typeface="Cambria Math" panose="02040503050406030204" pitchFamily="18" charset="0"/>
                        <a:ea typeface="楷体" panose="02010609060101010101" pitchFamily="49" charset="-122"/>
                      </a:rPr>
                      <m:t>𝑧</m:t>
                    </m:r>
                    <m:r>
                      <a:rPr lang="en-US" altLang="zh-CN" sz="3000" i="1">
                        <a:latin typeface="Cambria Math" panose="02040503050406030204" pitchFamily="18" charset="0"/>
                        <a:ea typeface="楷体" panose="02010609060101010101" pitchFamily="49" charset="-122"/>
                      </a:rPr>
                      <m:t>)</m:t>
                    </m:r>
                  </m:oMath>
                </a14:m>
                <a:r>
                  <a:rPr lang="zh-CN" altLang="en-US" sz="3000" dirty="0">
                    <a:latin typeface="楷体" panose="02010609060101010101" pitchFamily="49" charset="-122"/>
                    <a:ea typeface="楷体" panose="02010609060101010101" pitchFamily="49" charset="-122"/>
                  </a:rPr>
                  <a:t>在</a:t>
                </a:r>
                <a14:m>
                  <m:oMath xmlns:m="http://schemas.openxmlformats.org/officeDocument/2006/math">
                    <m:r>
                      <a:rPr lang="en-US" altLang="zh-CN" sz="3000" i="1">
                        <a:latin typeface="Cambria Math" panose="02040503050406030204" pitchFamily="18" charset="0"/>
                        <a:ea typeface="楷体" panose="02010609060101010101" pitchFamily="49" charset="-122"/>
                      </a:rPr>
                      <m:t>𝐷</m:t>
                    </m:r>
                  </m:oMath>
                </a14:m>
                <a:r>
                  <a:rPr lang="zh-CN" altLang="en-US" sz="3000" dirty="0">
                    <a:latin typeface="楷体" panose="02010609060101010101" pitchFamily="49" charset="-122"/>
                    <a:ea typeface="楷体" panose="02010609060101010101" pitchFamily="49" charset="-122"/>
                  </a:rPr>
                  <a:t>内解析。</a:t>
                </a:r>
                <a:endParaRPr lang="en-US" altLang="zh-CN" sz="3000" dirty="0">
                  <a:latin typeface="楷体" panose="02010609060101010101" pitchFamily="49" charset="-122"/>
                  <a:ea typeface="楷体" panose="02010609060101010101" pitchFamily="49" charset="-122"/>
                </a:endParaRPr>
              </a:p>
            </p:txBody>
          </p:sp>
        </mc:Choice>
        <mc:Fallback>
          <p:sp>
            <p:nvSpPr>
              <p:cNvPr id="7" name="标题 1"/>
              <p:cNvSpPr txBox="1">
                <a:spLocks noRot="1" noChangeAspect="1" noMove="1" noResize="1" noEditPoints="1" noAdjustHandles="1" noChangeArrowheads="1" noChangeShapeType="1" noTextEdit="1"/>
              </p:cNvSpPr>
              <p:nvPr/>
            </p:nvSpPr>
            <p:spPr>
              <a:xfrm>
                <a:off x="122036" y="640790"/>
                <a:ext cx="8689724" cy="1019883"/>
              </a:xfrm>
              <a:prstGeom prst="rect">
                <a:avLst/>
              </a:prstGeom>
              <a:blipFill rotWithShape="1">
                <a:blip r:embed="rId1"/>
                <a:stretch>
                  <a:fillRect l="-1" t="-3743" r="6" b="-3846"/>
                </a:stretch>
              </a:blipFill>
            </p:spPr>
            <p:txBody>
              <a:bodyPr/>
              <a:lstStyle/>
              <a:p>
                <a:r>
                  <a:rPr lang="zh-CN" altLang="en-US">
                    <a:noFill/>
                  </a:rPr>
                  <a:t> </a:t>
                </a:r>
              </a:p>
            </p:txBody>
          </p:sp>
        </mc:Fallback>
      </mc:AlternateContent>
      <p:grpSp>
        <p:nvGrpSpPr>
          <p:cNvPr id="6" name="组合 5"/>
          <p:cNvGrpSpPr/>
          <p:nvPr/>
        </p:nvGrpSpPr>
        <p:grpSpPr>
          <a:xfrm>
            <a:off x="0" y="82323"/>
            <a:ext cx="9088711" cy="516645"/>
            <a:chOff x="0" y="82323"/>
            <a:chExt cx="9088711" cy="516645"/>
          </a:xfrm>
        </p:grpSpPr>
        <p:sp>
          <p:nvSpPr>
            <p:cNvPr id="8"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2.5 </a:t>
              </a:r>
              <a:r>
                <a:rPr lang="en-US" altLang="zh-CN" sz="1800" b="1" i="1" dirty="0">
                  <a:latin typeface="楷体" panose="02010609060101010101" pitchFamily="49" charset="-122"/>
                  <a:ea typeface="楷体" panose="02010609060101010101" pitchFamily="49" charset="-122"/>
                </a:rPr>
                <a:t>Cauchy</a:t>
              </a:r>
              <a:r>
                <a:rPr lang="zh-CN" altLang="en-US" sz="1800" b="1" dirty="0">
                  <a:latin typeface="楷体" panose="02010609060101010101" pitchFamily="49" charset="-122"/>
                  <a:ea typeface="楷体" panose="02010609060101010101" pitchFamily="49" charset="-122"/>
                </a:rPr>
                <a:t>型积分公式</a:t>
              </a:r>
              <a:endParaRPr lang="zh-CN" altLang="en-US" sz="1800" b="1" dirty="0">
                <a:latin typeface="楷体" panose="02010609060101010101" pitchFamily="49" charset="-122"/>
                <a:ea typeface="楷体" panose="02010609060101010101" pitchFamily="49" charset="-122"/>
              </a:endParaRPr>
            </a:p>
          </p:txBody>
        </p:sp>
        <p:cxnSp>
          <p:nvCxnSpPr>
            <p:cNvPr id="9" name="直接连接符 8"/>
            <p:cNvCxnSpPr/>
            <p:nvPr/>
          </p:nvCxnSpPr>
          <p:spPr>
            <a:xfrm flipV="1">
              <a:off x="0" y="573451"/>
              <a:ext cx="9088711" cy="25517"/>
            </a:xfrm>
            <a:prstGeom prst="line">
              <a:avLst/>
            </a:prstGeom>
            <a:ln w="1270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10" name="标题 1"/>
              <p:cNvSpPr txBox="1"/>
              <p:nvPr/>
            </p:nvSpPr>
            <p:spPr>
              <a:xfrm>
                <a:off x="198120" y="2522660"/>
                <a:ext cx="8219440" cy="62611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14:m>
                  <m:oMath xmlns:m="http://schemas.openxmlformats.org/officeDocument/2006/math">
                    <m:r>
                      <a:rPr lang="en-US" altLang="zh-CN" sz="3000" b="0" i="1" smtClean="0">
                        <a:solidFill>
                          <a:schemeClr val="tx1"/>
                        </a:solidFill>
                        <a:latin typeface="Cambria Math" panose="02040503050406030204" pitchFamily="18" charset="0"/>
                        <a:ea typeface="Cambria Math" panose="02040503050406030204" pitchFamily="18" charset="0"/>
                      </a:rPr>
                      <m:t>|</m:t>
                    </m:r>
                    <m:f>
                      <m:fPr>
                        <m:ctrlPr>
                          <a:rPr lang="en-US" altLang="zh-CN" sz="3000" b="0" i="1" smtClean="0">
                            <a:solidFill>
                              <a:schemeClr val="tx1"/>
                            </a:solidFill>
                            <a:latin typeface="Cambria Math" panose="02040503050406030204" pitchFamily="18" charset="0"/>
                            <a:ea typeface="Cambria Math" panose="02040503050406030204" pitchFamily="18" charset="0"/>
                          </a:rPr>
                        </m:ctrlPr>
                      </m:fPr>
                      <m:num>
                        <m:r>
                          <a:rPr lang="en-US" altLang="zh-CN" sz="3000" i="1">
                            <a:latin typeface="Cambria Math" panose="02040503050406030204" pitchFamily="18" charset="0"/>
                            <a:ea typeface="Cambria Math" panose="02040503050406030204" pitchFamily="18" charset="0"/>
                          </a:rPr>
                          <m:t>𝐹</m:t>
                        </m:r>
                        <m:d>
                          <m:dPr>
                            <m:ctrlPr>
                              <a:rPr lang="en-US" altLang="zh-CN" sz="3000" i="1">
                                <a:latin typeface="Cambria Math" panose="02040503050406030204" pitchFamily="18" charset="0"/>
                                <a:ea typeface="Cambria Math" panose="02040503050406030204" pitchFamily="18" charset="0"/>
                              </a:rPr>
                            </m:ctrlPr>
                          </m:dPr>
                          <m:e>
                            <m:r>
                              <a:rPr lang="en-US" altLang="zh-CN" sz="3000" i="1">
                                <a:latin typeface="Cambria Math" panose="02040503050406030204" pitchFamily="18" charset="0"/>
                                <a:ea typeface="Cambria Math" panose="02040503050406030204" pitchFamily="18" charset="0"/>
                              </a:rPr>
                              <m:t>𝑧</m:t>
                            </m:r>
                            <m:r>
                              <a:rPr lang="en-US" altLang="zh-CN" sz="3000" i="1">
                                <a:latin typeface="Cambria Math" panose="02040503050406030204" pitchFamily="18" charset="0"/>
                                <a:ea typeface="Cambria Math" panose="02040503050406030204" pitchFamily="18" charset="0"/>
                              </a:rPr>
                              <m:t>+∆</m:t>
                            </m:r>
                            <m:r>
                              <a:rPr lang="en-US" altLang="zh-CN" sz="3000" i="1">
                                <a:latin typeface="Cambria Math" panose="02040503050406030204" pitchFamily="18" charset="0"/>
                                <a:ea typeface="Cambria Math" panose="02040503050406030204" pitchFamily="18" charset="0"/>
                              </a:rPr>
                              <m:t>𝑧</m:t>
                            </m:r>
                          </m:e>
                        </m:d>
                        <m:r>
                          <a:rPr lang="en-US" altLang="zh-CN" sz="3000" i="1">
                            <a:latin typeface="Cambria Math" panose="02040503050406030204" pitchFamily="18" charset="0"/>
                            <a:ea typeface="Cambria Math" panose="02040503050406030204" pitchFamily="18" charset="0"/>
                          </a:rPr>
                          <m:t>−</m:t>
                        </m:r>
                        <m:r>
                          <a:rPr lang="en-US" altLang="zh-CN" sz="3000" i="1">
                            <a:latin typeface="Cambria Math" panose="02040503050406030204" pitchFamily="18" charset="0"/>
                            <a:ea typeface="Cambria Math" panose="02040503050406030204" pitchFamily="18" charset="0"/>
                          </a:rPr>
                          <m:t>𝐹</m:t>
                        </m:r>
                        <m:d>
                          <m:dPr>
                            <m:ctrlPr>
                              <a:rPr lang="en-US" altLang="zh-CN" sz="3000" i="1">
                                <a:latin typeface="Cambria Math" panose="02040503050406030204" pitchFamily="18" charset="0"/>
                                <a:ea typeface="Cambria Math" panose="02040503050406030204" pitchFamily="18" charset="0"/>
                              </a:rPr>
                            </m:ctrlPr>
                          </m:dPr>
                          <m:e>
                            <m:r>
                              <a:rPr lang="en-US" altLang="zh-CN" sz="3000" i="1">
                                <a:latin typeface="Cambria Math" panose="02040503050406030204" pitchFamily="18" charset="0"/>
                                <a:ea typeface="Cambria Math" panose="02040503050406030204" pitchFamily="18" charset="0"/>
                              </a:rPr>
                              <m:t>𝑧</m:t>
                            </m:r>
                          </m:e>
                        </m:d>
                      </m:num>
                      <m:den>
                        <m:r>
                          <a:rPr lang="en-US" altLang="zh-CN" sz="3000" i="1">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𝑧</m:t>
                        </m:r>
                      </m:den>
                    </m:f>
                    <m:r>
                      <a:rPr lang="en-US" altLang="zh-CN" sz="3000" b="0" i="1" smtClean="0">
                        <a:solidFill>
                          <a:schemeClr val="tx1"/>
                        </a:solidFill>
                        <a:latin typeface="Cambria Math" panose="02040503050406030204" pitchFamily="18" charset="0"/>
                        <a:ea typeface="Cambria Math" panose="02040503050406030204" pitchFamily="18" charset="0"/>
                      </a:rPr>
                      <m:t>−</m:t>
                    </m:r>
                    <m:r>
                      <a:rPr lang="en-US" altLang="zh-CN" sz="3000" b="0" i="1" smtClean="0">
                        <a:solidFill>
                          <a:schemeClr val="tx1"/>
                        </a:solidFill>
                        <a:latin typeface="Cambria Math" panose="02040503050406030204" pitchFamily="18" charset="0"/>
                        <a:ea typeface="Cambria Math" panose="02040503050406030204" pitchFamily="18" charset="0"/>
                      </a:rPr>
                      <m:t>𝑓</m:t>
                    </m:r>
                    <m:d>
                      <m:dPr>
                        <m:ctrlPr>
                          <a:rPr lang="en-US" altLang="zh-CN" sz="3000" b="0" i="1" smtClean="0">
                            <a:solidFill>
                              <a:schemeClr val="tx1"/>
                            </a:solidFill>
                            <a:latin typeface="Cambria Math" panose="02040503050406030204" pitchFamily="18" charset="0"/>
                            <a:ea typeface="Cambria Math" panose="02040503050406030204" pitchFamily="18" charset="0"/>
                          </a:rPr>
                        </m:ctrlPr>
                      </m:dPr>
                      <m:e>
                        <m:r>
                          <a:rPr lang="en-US" altLang="zh-CN" sz="3000" b="0" i="1" smtClean="0">
                            <a:solidFill>
                              <a:schemeClr val="tx1"/>
                            </a:solidFill>
                            <a:latin typeface="Cambria Math" panose="02040503050406030204" pitchFamily="18" charset="0"/>
                            <a:ea typeface="Cambria Math" panose="02040503050406030204" pitchFamily="18" charset="0"/>
                          </a:rPr>
                          <m:t>𝑧</m:t>
                        </m:r>
                      </m:e>
                    </m:d>
                    <m:r>
                      <a:rPr lang="en-US" altLang="zh-CN" sz="3000" i="1">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m:t>
                    </m:r>
                    <m:f>
                      <m:fPr>
                        <m:ctrlPr>
                          <a:rPr lang="en-US" altLang="zh-CN" sz="3000" i="1">
                            <a:latin typeface="Cambria Math" panose="02040503050406030204" pitchFamily="18" charset="0"/>
                            <a:ea typeface="Cambria Math" panose="02040503050406030204" pitchFamily="18" charset="0"/>
                          </a:rPr>
                        </m:ctrlPr>
                      </m:fPr>
                      <m:num>
                        <m:r>
                          <a:rPr lang="en-US" altLang="zh-CN" sz="3000" i="1">
                            <a:latin typeface="Cambria Math" panose="02040503050406030204" pitchFamily="18" charset="0"/>
                            <a:ea typeface="Cambria Math" panose="02040503050406030204" pitchFamily="18" charset="0"/>
                          </a:rPr>
                          <m:t>1</m:t>
                        </m:r>
                      </m:num>
                      <m:den>
                        <m:r>
                          <a:rPr lang="en-US" altLang="zh-CN" sz="3000" i="1">
                            <a:latin typeface="Cambria Math" panose="02040503050406030204" pitchFamily="18" charset="0"/>
                            <a:ea typeface="Cambria Math" panose="02040503050406030204" pitchFamily="18" charset="0"/>
                          </a:rPr>
                          <m:t>∆</m:t>
                        </m:r>
                        <m:r>
                          <a:rPr lang="en-US" altLang="zh-CN" sz="3000" i="1">
                            <a:latin typeface="Cambria Math" panose="02040503050406030204" pitchFamily="18" charset="0"/>
                            <a:ea typeface="Cambria Math" panose="02040503050406030204" pitchFamily="18" charset="0"/>
                          </a:rPr>
                          <m:t>𝑧</m:t>
                        </m:r>
                      </m:den>
                    </m:f>
                    <m:nary>
                      <m:naryPr>
                        <m:ctrlPr>
                          <a:rPr lang="en-US" altLang="zh-CN" sz="3000" i="1">
                            <a:latin typeface="Cambria Math" panose="02040503050406030204" pitchFamily="18" charset="0"/>
                            <a:ea typeface="Cambria Math" panose="02040503050406030204" pitchFamily="18" charset="0"/>
                          </a:rPr>
                        </m:ctrlPr>
                      </m:naryPr>
                      <m:sub>
                        <m:r>
                          <a:rPr lang="en-US" altLang="zh-CN" sz="3000" i="1">
                            <a:latin typeface="Cambria Math" panose="02040503050406030204" pitchFamily="18" charset="0"/>
                            <a:ea typeface="Cambria Math" panose="02040503050406030204" pitchFamily="18" charset="0"/>
                          </a:rPr>
                          <m:t>𝑧</m:t>
                        </m:r>
                      </m:sub>
                      <m:sup>
                        <m:r>
                          <a:rPr lang="en-US" altLang="zh-CN" sz="3000" i="1">
                            <a:latin typeface="Cambria Math" panose="02040503050406030204" pitchFamily="18" charset="0"/>
                            <a:ea typeface="Cambria Math" panose="02040503050406030204" pitchFamily="18" charset="0"/>
                          </a:rPr>
                          <m:t>𝑧</m:t>
                        </m:r>
                        <m:r>
                          <a:rPr lang="en-US" altLang="zh-CN" sz="3000" i="1">
                            <a:latin typeface="Cambria Math" panose="02040503050406030204" pitchFamily="18" charset="0"/>
                            <a:ea typeface="Cambria Math" panose="02040503050406030204" pitchFamily="18" charset="0"/>
                          </a:rPr>
                          <m:t>+ ∆</m:t>
                        </m:r>
                        <m:r>
                          <a:rPr lang="en-US" altLang="zh-CN" sz="3000" i="1">
                            <a:latin typeface="Cambria Math" panose="02040503050406030204" pitchFamily="18" charset="0"/>
                            <a:ea typeface="Cambria Math" panose="02040503050406030204" pitchFamily="18" charset="0"/>
                          </a:rPr>
                          <m:t>𝑧</m:t>
                        </m:r>
                      </m:sup>
                      <m:e>
                        <m:d>
                          <m:dPr>
                            <m:begChr m:val="["/>
                            <m:endChr m:val="]"/>
                            <m:ctrlPr>
                              <a:rPr lang="en-US" altLang="zh-CN" sz="3000" i="1">
                                <a:latin typeface="Cambria Math" panose="02040503050406030204" pitchFamily="18" charset="0"/>
                                <a:ea typeface="Cambria Math" panose="02040503050406030204" pitchFamily="18" charset="0"/>
                              </a:rPr>
                            </m:ctrlPr>
                          </m:dPr>
                          <m:e>
                            <m:r>
                              <a:rPr lang="en-US" altLang="zh-CN" sz="3000" i="1">
                                <a:latin typeface="Cambria Math" panose="02040503050406030204" pitchFamily="18" charset="0"/>
                                <a:ea typeface="Cambria Math" panose="02040503050406030204" pitchFamily="18" charset="0"/>
                              </a:rPr>
                              <m:t>𝑓</m:t>
                            </m:r>
                            <m:d>
                              <m:dPr>
                                <m:ctrlPr>
                                  <a:rPr lang="en-US" altLang="zh-CN" sz="3000" i="1">
                                    <a:latin typeface="Cambria Math" panose="02040503050406030204" pitchFamily="18" charset="0"/>
                                    <a:ea typeface="Cambria Math" panose="02040503050406030204" pitchFamily="18" charset="0"/>
                                  </a:rPr>
                                </m:ctrlPr>
                              </m:dPr>
                              <m:e>
                                <m:r>
                                  <a:rPr lang="en-US" altLang="zh-CN" sz="3000" i="1">
                                    <a:latin typeface="Cambria Math" panose="02040503050406030204" pitchFamily="18" charset="0"/>
                                    <a:ea typeface="Cambria Math" panose="02040503050406030204" pitchFamily="18" charset="0"/>
                                  </a:rPr>
                                  <m:t>𝑡</m:t>
                                </m:r>
                              </m:e>
                            </m:d>
                            <m:r>
                              <a:rPr lang="en-US" altLang="zh-CN" sz="3000" i="1">
                                <a:latin typeface="Cambria Math" panose="02040503050406030204" pitchFamily="18" charset="0"/>
                                <a:ea typeface="Cambria Math" panose="02040503050406030204" pitchFamily="18" charset="0"/>
                              </a:rPr>
                              <m:t>−</m:t>
                            </m:r>
                            <m:r>
                              <a:rPr lang="en-US" altLang="zh-CN" sz="3000" i="1">
                                <a:latin typeface="Cambria Math" panose="02040503050406030204" pitchFamily="18" charset="0"/>
                                <a:ea typeface="Cambria Math" panose="02040503050406030204" pitchFamily="18" charset="0"/>
                              </a:rPr>
                              <m:t>𝑓</m:t>
                            </m:r>
                            <m:d>
                              <m:dPr>
                                <m:ctrlPr>
                                  <a:rPr lang="en-US" altLang="zh-CN" sz="3000" i="1">
                                    <a:latin typeface="Cambria Math" panose="02040503050406030204" pitchFamily="18" charset="0"/>
                                    <a:ea typeface="Cambria Math" panose="02040503050406030204" pitchFamily="18" charset="0"/>
                                  </a:rPr>
                                </m:ctrlPr>
                              </m:dPr>
                              <m:e>
                                <m:r>
                                  <a:rPr lang="en-US" altLang="zh-CN" sz="3000" i="1">
                                    <a:latin typeface="Cambria Math" panose="02040503050406030204" pitchFamily="18" charset="0"/>
                                    <a:ea typeface="Cambria Math" panose="02040503050406030204" pitchFamily="18" charset="0"/>
                                  </a:rPr>
                                  <m:t>𝑧</m:t>
                                </m:r>
                              </m:e>
                            </m:d>
                          </m:e>
                        </m:d>
                        <m:r>
                          <a:rPr lang="en-US" altLang="zh-CN" sz="3000" i="1">
                            <a:latin typeface="Cambria Math" panose="02040503050406030204" pitchFamily="18" charset="0"/>
                            <a:ea typeface="Cambria Math" panose="02040503050406030204" pitchFamily="18" charset="0"/>
                          </a:rPr>
                          <m:t>𝑑𝑡</m:t>
                        </m:r>
                      </m:e>
                    </m:nary>
                    <m:r>
                      <a:rPr lang="en-US" altLang="zh-CN" sz="3000" b="0" i="1" smtClean="0">
                        <a:latin typeface="Cambria Math" panose="02040503050406030204" pitchFamily="18" charset="0"/>
                        <a:ea typeface="Cambria Math" panose="02040503050406030204" pitchFamily="18" charset="0"/>
                      </a:rPr>
                      <m:t>|</m:t>
                    </m:r>
                  </m:oMath>
                </a14:m>
                <a:r>
                  <a:rPr lang="en-US" altLang="zh-CN" sz="3000" dirty="0">
                    <a:latin typeface="楷体" panose="02010609060101010101" pitchFamily="49" charset="-122"/>
                    <a:ea typeface="楷体" panose="02010609060101010101" pitchFamily="49" charset="-122"/>
                  </a:rPr>
                  <a:t> </a:t>
                </a:r>
                <a:endParaRPr lang="en-US" altLang="zh-CN" sz="3000" dirty="0">
                  <a:latin typeface="楷体" panose="02010609060101010101" pitchFamily="49" charset="-122"/>
                  <a:ea typeface="楷体" panose="02010609060101010101" pitchFamily="49" charset="-122"/>
                </a:endParaRPr>
              </a:p>
            </p:txBody>
          </p:sp>
        </mc:Choice>
        <mc:Fallback>
          <p:sp>
            <p:nvSpPr>
              <p:cNvPr id="10" name="标题 1"/>
              <p:cNvSpPr txBox="1">
                <a:spLocks noRot="1" noChangeAspect="1" noMove="1" noResize="1" noEditPoints="1" noAdjustHandles="1" noChangeArrowheads="1" noChangeShapeType="1" noTextEdit="1"/>
              </p:cNvSpPr>
              <p:nvPr/>
            </p:nvSpPr>
            <p:spPr>
              <a:xfrm>
                <a:off x="198120" y="2522660"/>
                <a:ext cx="8219440" cy="626110"/>
              </a:xfrm>
              <a:prstGeom prst="rect">
                <a:avLst/>
              </a:prstGeom>
              <a:blipFill rotWithShape="1">
                <a:blip r:embed="rId2"/>
                <a:stretch>
                  <a:fillRect t="-14472" b="-1453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标题 1"/>
              <p:cNvSpPr txBox="1"/>
              <p:nvPr/>
            </p:nvSpPr>
            <p:spPr>
              <a:xfrm>
                <a:off x="3622143" y="3396176"/>
                <a:ext cx="4632858" cy="62611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14:m>
                  <m:oMath xmlns:m="http://schemas.openxmlformats.org/officeDocument/2006/math">
                    <m:r>
                      <a:rPr lang="en-US" altLang="zh-CN" sz="3000" b="0" i="1" smtClean="0">
                        <a:solidFill>
                          <a:schemeClr val="tx1"/>
                        </a:solidFill>
                        <a:latin typeface="Cambria Math" panose="02040503050406030204" pitchFamily="18" charset="0"/>
                        <a:ea typeface="Cambria Math" panose="02040503050406030204" pitchFamily="18" charset="0"/>
                      </a:rPr>
                      <m:t>≤</m:t>
                    </m:r>
                    <m:f>
                      <m:fPr>
                        <m:ctrlPr>
                          <a:rPr lang="en-US" altLang="zh-CN" sz="3000" b="0" i="1" smtClean="0">
                            <a:solidFill>
                              <a:schemeClr val="tx1"/>
                            </a:solidFill>
                            <a:latin typeface="Cambria Math" panose="02040503050406030204" pitchFamily="18" charset="0"/>
                            <a:ea typeface="Cambria Math" panose="02040503050406030204" pitchFamily="18" charset="0"/>
                          </a:rPr>
                        </m:ctrlPr>
                      </m:fPr>
                      <m:num>
                        <m:r>
                          <a:rPr lang="en-US" altLang="zh-CN" sz="3000" b="0" i="1" smtClean="0">
                            <a:solidFill>
                              <a:schemeClr val="tx1"/>
                            </a:solidFill>
                            <a:latin typeface="Cambria Math" panose="02040503050406030204" pitchFamily="18" charset="0"/>
                            <a:ea typeface="Cambria Math" panose="02040503050406030204" pitchFamily="18" charset="0"/>
                          </a:rPr>
                          <m:t>1</m:t>
                        </m:r>
                      </m:num>
                      <m:den>
                        <m:r>
                          <a:rPr lang="en-US" altLang="zh-CN" sz="3000" b="0" i="1" smtClean="0">
                            <a:solidFill>
                              <a:schemeClr val="tx1"/>
                            </a:solidFill>
                            <a:latin typeface="Cambria Math" panose="02040503050406030204" pitchFamily="18" charset="0"/>
                            <a:ea typeface="Cambria Math" panose="02040503050406030204" pitchFamily="18" charset="0"/>
                          </a:rPr>
                          <m:t>|</m:t>
                        </m:r>
                        <m:r>
                          <a:rPr lang="en-US" altLang="zh-CN" sz="3000" i="1">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𝑧</m:t>
                        </m:r>
                        <m:r>
                          <a:rPr lang="en-US" altLang="zh-CN" sz="3000" b="0" i="1" smtClean="0">
                            <a:latin typeface="Cambria Math" panose="02040503050406030204" pitchFamily="18" charset="0"/>
                            <a:ea typeface="Cambria Math" panose="02040503050406030204" pitchFamily="18" charset="0"/>
                          </a:rPr>
                          <m:t>|</m:t>
                        </m:r>
                      </m:den>
                    </m:f>
                    <m:nary>
                      <m:naryPr>
                        <m:ctrlPr>
                          <a:rPr lang="en-US" altLang="zh-CN" sz="3000" b="0" i="1" smtClean="0">
                            <a:solidFill>
                              <a:schemeClr val="tx1"/>
                            </a:solidFill>
                            <a:latin typeface="Cambria Math" panose="02040503050406030204" pitchFamily="18" charset="0"/>
                            <a:ea typeface="Cambria Math" panose="02040503050406030204" pitchFamily="18" charset="0"/>
                          </a:rPr>
                        </m:ctrlPr>
                      </m:naryPr>
                      <m:sub>
                        <m:r>
                          <a:rPr lang="en-US" altLang="zh-CN" sz="3000" b="0" i="1" smtClean="0">
                            <a:solidFill>
                              <a:schemeClr val="tx1"/>
                            </a:solidFill>
                            <a:latin typeface="Cambria Math" panose="02040503050406030204" pitchFamily="18" charset="0"/>
                            <a:ea typeface="Cambria Math" panose="02040503050406030204" pitchFamily="18" charset="0"/>
                          </a:rPr>
                          <m:t>𝑧</m:t>
                        </m:r>
                      </m:sub>
                      <m:sup>
                        <m:r>
                          <a:rPr lang="en-US" altLang="zh-CN" sz="3000" b="0" i="1" smtClean="0">
                            <a:solidFill>
                              <a:schemeClr val="tx1"/>
                            </a:solidFill>
                            <a:latin typeface="Cambria Math" panose="02040503050406030204" pitchFamily="18" charset="0"/>
                            <a:ea typeface="Cambria Math" panose="02040503050406030204" pitchFamily="18" charset="0"/>
                          </a:rPr>
                          <m:t>𝑧</m:t>
                        </m:r>
                        <m:r>
                          <a:rPr lang="en-US" altLang="zh-CN" sz="3000" b="0" i="1" smtClean="0">
                            <a:solidFill>
                              <a:schemeClr val="tx1"/>
                            </a:solidFill>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𝑧</m:t>
                        </m:r>
                      </m:sup>
                      <m:e>
                        <m:r>
                          <a:rPr lang="en-US" altLang="zh-CN" sz="3000" b="0" i="1" smtClean="0">
                            <a:latin typeface="Cambria Math" panose="02040503050406030204" pitchFamily="18" charset="0"/>
                            <a:ea typeface="Cambria Math" panose="02040503050406030204" pitchFamily="18" charset="0"/>
                          </a:rPr>
                          <m:t>|</m:t>
                        </m:r>
                        <m:r>
                          <a:rPr lang="en-US" altLang="zh-CN" sz="3000" b="0" i="1" smtClean="0">
                            <a:solidFill>
                              <a:schemeClr val="tx1"/>
                            </a:solidFill>
                            <a:latin typeface="Cambria Math" panose="02040503050406030204" pitchFamily="18" charset="0"/>
                            <a:ea typeface="Cambria Math" panose="02040503050406030204" pitchFamily="18" charset="0"/>
                          </a:rPr>
                          <m:t>𝑓</m:t>
                        </m:r>
                        <m:d>
                          <m:dPr>
                            <m:ctrlPr>
                              <a:rPr lang="en-US" altLang="zh-CN" sz="3000" b="0" i="1" smtClean="0">
                                <a:solidFill>
                                  <a:schemeClr val="tx1"/>
                                </a:solidFill>
                                <a:latin typeface="Cambria Math" panose="02040503050406030204" pitchFamily="18" charset="0"/>
                                <a:ea typeface="Cambria Math" panose="02040503050406030204" pitchFamily="18" charset="0"/>
                              </a:rPr>
                            </m:ctrlPr>
                          </m:dPr>
                          <m:e>
                            <m:r>
                              <a:rPr lang="en-US" altLang="zh-CN" sz="3000" b="0" i="1" smtClean="0">
                                <a:solidFill>
                                  <a:schemeClr val="tx1"/>
                                </a:solidFill>
                                <a:latin typeface="Cambria Math" panose="02040503050406030204" pitchFamily="18" charset="0"/>
                                <a:ea typeface="Cambria Math" panose="02040503050406030204" pitchFamily="18" charset="0"/>
                              </a:rPr>
                              <m:t>𝑡</m:t>
                            </m:r>
                          </m:e>
                        </m:d>
                        <m:r>
                          <a:rPr lang="en-US" altLang="zh-CN" sz="3000" b="0" i="1" smtClean="0">
                            <a:solidFill>
                              <a:schemeClr val="tx1"/>
                            </a:solidFill>
                            <a:latin typeface="Cambria Math" panose="02040503050406030204" pitchFamily="18" charset="0"/>
                            <a:ea typeface="Cambria Math" panose="02040503050406030204" pitchFamily="18" charset="0"/>
                          </a:rPr>
                          <m:t>−</m:t>
                        </m:r>
                        <m:r>
                          <a:rPr lang="en-US" altLang="zh-CN" sz="3000" b="0" i="1" smtClean="0">
                            <a:solidFill>
                              <a:schemeClr val="tx1"/>
                            </a:solidFill>
                            <a:latin typeface="Cambria Math" panose="02040503050406030204" pitchFamily="18" charset="0"/>
                            <a:ea typeface="Cambria Math" panose="02040503050406030204" pitchFamily="18" charset="0"/>
                          </a:rPr>
                          <m:t>𝑓</m:t>
                        </m:r>
                        <m:d>
                          <m:dPr>
                            <m:ctrlPr>
                              <a:rPr lang="en-US" altLang="zh-CN" sz="3000" b="0" i="1" smtClean="0">
                                <a:solidFill>
                                  <a:schemeClr val="tx1"/>
                                </a:solidFill>
                                <a:latin typeface="Cambria Math" panose="02040503050406030204" pitchFamily="18" charset="0"/>
                                <a:ea typeface="Cambria Math" panose="02040503050406030204" pitchFamily="18" charset="0"/>
                              </a:rPr>
                            </m:ctrlPr>
                          </m:dPr>
                          <m:e>
                            <m:r>
                              <a:rPr lang="en-US" altLang="zh-CN" sz="3000" b="0" i="1" smtClean="0">
                                <a:solidFill>
                                  <a:schemeClr val="tx1"/>
                                </a:solidFill>
                                <a:latin typeface="Cambria Math" panose="02040503050406030204" pitchFamily="18" charset="0"/>
                                <a:ea typeface="Cambria Math" panose="02040503050406030204" pitchFamily="18" charset="0"/>
                              </a:rPr>
                              <m:t>𝑧</m:t>
                            </m:r>
                          </m:e>
                        </m:d>
                        <m:r>
                          <a:rPr lang="en-US" altLang="zh-CN" sz="3000" b="0" i="1" smtClean="0">
                            <a:solidFill>
                              <a:schemeClr val="tx1"/>
                            </a:solidFill>
                            <a:latin typeface="Cambria Math" panose="02040503050406030204" pitchFamily="18" charset="0"/>
                            <a:ea typeface="Cambria Math" panose="02040503050406030204" pitchFamily="18" charset="0"/>
                          </a:rPr>
                          <m:t>|</m:t>
                        </m:r>
                        <m:r>
                          <a:rPr lang="en-US" altLang="zh-CN" sz="3000" b="0" i="1" smtClean="0">
                            <a:solidFill>
                              <a:schemeClr val="tx1"/>
                            </a:solidFill>
                            <a:latin typeface="Cambria Math" panose="02040503050406030204" pitchFamily="18" charset="0"/>
                            <a:ea typeface="Cambria Math" panose="02040503050406030204" pitchFamily="18" charset="0"/>
                          </a:rPr>
                          <m:t>𝑑𝑆</m:t>
                        </m:r>
                      </m:e>
                    </m:nary>
                  </m:oMath>
                </a14:m>
                <a:r>
                  <a:rPr lang="en-US" altLang="zh-CN" sz="3000" dirty="0">
                    <a:latin typeface="楷体" panose="02010609060101010101" pitchFamily="49" charset="-122"/>
                    <a:ea typeface="楷体" panose="02010609060101010101" pitchFamily="49" charset="-122"/>
                  </a:rPr>
                  <a:t> </a:t>
                </a:r>
                <a:endParaRPr lang="en-US" altLang="zh-CN" sz="3000" dirty="0">
                  <a:latin typeface="楷体" panose="02010609060101010101" pitchFamily="49" charset="-122"/>
                  <a:ea typeface="楷体" panose="02010609060101010101" pitchFamily="49" charset="-122"/>
                </a:endParaRPr>
              </a:p>
            </p:txBody>
          </p:sp>
        </mc:Choice>
        <mc:Fallback>
          <p:sp>
            <p:nvSpPr>
              <p:cNvPr id="11" name="标题 1"/>
              <p:cNvSpPr txBox="1">
                <a:spLocks noRot="1" noChangeAspect="1" noMove="1" noResize="1" noEditPoints="1" noAdjustHandles="1" noChangeArrowheads="1" noChangeShapeType="1" noTextEdit="1"/>
              </p:cNvSpPr>
              <p:nvPr/>
            </p:nvSpPr>
            <p:spPr>
              <a:xfrm>
                <a:off x="3622143" y="3396176"/>
                <a:ext cx="4632858" cy="626110"/>
              </a:xfrm>
              <a:prstGeom prst="rect">
                <a:avLst/>
              </a:prstGeom>
              <a:blipFill rotWithShape="1">
                <a:blip r:embed="rId3"/>
                <a:stretch>
                  <a:fillRect l="-2" t="-19910" b="-2005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标题 1"/>
              <p:cNvSpPr txBox="1"/>
              <p:nvPr/>
            </p:nvSpPr>
            <p:spPr>
              <a:xfrm>
                <a:off x="198120" y="1795584"/>
                <a:ext cx="3286760" cy="62611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zh-CN" altLang="en-US" sz="3000" dirty="0">
                    <a:latin typeface="楷体" panose="02010609060101010101" pitchFamily="49" charset="-122"/>
                    <a:ea typeface="楷体" panose="02010609060101010101" pitchFamily="49" charset="-122"/>
                  </a:rPr>
                  <a:t>取</a:t>
                </a:r>
                <a14:m>
                  <m:oMath xmlns:m="http://schemas.openxmlformats.org/officeDocument/2006/math">
                    <m:r>
                      <a:rPr lang="en-US" altLang="zh-CN" sz="3000" i="1" dirty="0" smtClean="0">
                        <a:latin typeface="Cambria Math" panose="02040503050406030204" pitchFamily="18" charset="0"/>
                        <a:ea typeface="Cambria Math" panose="02040503050406030204" pitchFamily="18" charset="0"/>
                      </a:rPr>
                      <m:t>0</m:t>
                    </m:r>
                    <m:r>
                      <a:rPr lang="en-US" altLang="zh-CN" sz="3000" b="0" i="1" dirty="0" smtClean="0">
                        <a:latin typeface="Cambria Math" panose="02040503050406030204" pitchFamily="18" charset="0"/>
                        <a:ea typeface="Cambria Math" panose="02040503050406030204" pitchFamily="18" charset="0"/>
                      </a:rPr>
                      <m:t>&lt;</m:t>
                    </m:r>
                    <m:d>
                      <m:dPr>
                        <m:begChr m:val="|"/>
                        <m:endChr m:val="|"/>
                        <m:ctrlPr>
                          <a:rPr lang="en-US" altLang="zh-CN" sz="3000" b="0" i="1" dirty="0" smtClean="0">
                            <a:latin typeface="Cambria Math" panose="02040503050406030204" pitchFamily="18" charset="0"/>
                            <a:ea typeface="Cambria Math" panose="02040503050406030204" pitchFamily="18" charset="0"/>
                          </a:rPr>
                        </m:ctrlPr>
                      </m:dPr>
                      <m:e>
                        <m:r>
                          <a:rPr lang="en-US" altLang="zh-CN" sz="3000" b="0" i="1" dirty="0" smtClean="0">
                            <a:latin typeface="Cambria Math" panose="02040503050406030204" pitchFamily="18" charset="0"/>
                            <a:ea typeface="Cambria Math" panose="02040503050406030204" pitchFamily="18" charset="0"/>
                          </a:rPr>
                          <m:t>∆</m:t>
                        </m:r>
                        <m:r>
                          <a:rPr lang="en-US" altLang="zh-CN" sz="3000" b="0" i="1" dirty="0" smtClean="0">
                            <a:latin typeface="Cambria Math" panose="02040503050406030204" pitchFamily="18" charset="0"/>
                            <a:ea typeface="Cambria Math" panose="02040503050406030204" pitchFamily="18" charset="0"/>
                          </a:rPr>
                          <m:t>𝑧</m:t>
                        </m:r>
                      </m:e>
                    </m:d>
                    <m:r>
                      <a:rPr lang="en-US" altLang="zh-CN" sz="3000" b="0" i="1" dirty="0" smtClean="0">
                        <a:latin typeface="Cambria Math" panose="02040503050406030204" pitchFamily="18" charset="0"/>
                        <a:ea typeface="Cambria Math" panose="02040503050406030204" pitchFamily="18" charset="0"/>
                      </a:rPr>
                      <m:t>&lt;</m:t>
                    </m:r>
                    <m:r>
                      <a:rPr lang="zh-CN" altLang="en-US" sz="3000" b="0" i="1" dirty="0" smtClean="0">
                        <a:latin typeface="Cambria Math" panose="02040503050406030204" pitchFamily="18" charset="0"/>
                        <a:ea typeface="Cambria Math" panose="02040503050406030204" pitchFamily="18" charset="0"/>
                      </a:rPr>
                      <m:t>𝛿</m:t>
                    </m:r>
                  </m:oMath>
                </a14:m>
                <a:r>
                  <a:rPr lang="en-US" altLang="zh-CN" sz="3000" dirty="0">
                    <a:latin typeface="楷体" panose="02010609060101010101" pitchFamily="49" charset="-122"/>
                    <a:ea typeface="楷体" panose="02010609060101010101" pitchFamily="49" charset="-122"/>
                  </a:rPr>
                  <a:t>,</a:t>
                </a:r>
                <a:r>
                  <a:rPr lang="zh-CN" altLang="en-US" sz="3000" dirty="0">
                    <a:latin typeface="楷体" panose="02010609060101010101" pitchFamily="49" charset="-122"/>
                    <a:ea typeface="楷体" panose="02010609060101010101" pitchFamily="49" charset="-122"/>
                  </a:rPr>
                  <a:t>则</a:t>
                </a:r>
                <a:endParaRPr lang="en-US" altLang="zh-CN" sz="3000" dirty="0">
                  <a:latin typeface="楷体" panose="02010609060101010101" pitchFamily="49" charset="-122"/>
                  <a:ea typeface="楷体" panose="02010609060101010101" pitchFamily="49" charset="-122"/>
                </a:endParaRPr>
              </a:p>
            </p:txBody>
          </p:sp>
        </mc:Choice>
        <mc:Fallback>
          <p:sp>
            <p:nvSpPr>
              <p:cNvPr id="12" name="标题 1"/>
              <p:cNvSpPr txBox="1">
                <a:spLocks noRot="1" noChangeAspect="1" noMove="1" noResize="1" noEditPoints="1" noAdjustHandles="1" noChangeArrowheads="1" noChangeShapeType="1" noTextEdit="1"/>
              </p:cNvSpPr>
              <p:nvPr/>
            </p:nvSpPr>
            <p:spPr>
              <a:xfrm>
                <a:off x="198120" y="1795584"/>
                <a:ext cx="3286760" cy="626110"/>
              </a:xfrm>
              <a:prstGeom prst="rect">
                <a:avLst/>
              </a:prstGeom>
              <a:blipFill rotWithShape="1">
                <a:blip r:embed="rId4"/>
                <a:stretch>
                  <a:fillRect t="-70" b="7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标题 1"/>
              <p:cNvSpPr txBox="1"/>
              <p:nvPr/>
            </p:nvSpPr>
            <p:spPr>
              <a:xfrm>
                <a:off x="307760" y="5115512"/>
                <a:ext cx="2592920" cy="62611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14:m>
                  <m:oMathPara xmlns:m="http://schemas.openxmlformats.org/officeDocument/2006/math">
                    <m:oMathParaPr>
                      <m:jc m:val="centerGroup"/>
                    </m:oMathParaPr>
                    <m:oMath xmlns:m="http://schemas.openxmlformats.org/officeDocument/2006/math">
                      <m:r>
                        <a:rPr lang="en-US" altLang="zh-CN" sz="3000" i="1" smtClean="0">
                          <a:latin typeface="Cambria Math" panose="02040503050406030204" pitchFamily="18" charset="0"/>
                          <a:ea typeface="Cambria Math" panose="02040503050406030204" pitchFamily="18" charset="0"/>
                        </a:rPr>
                        <m:t>∴</m:t>
                      </m:r>
                      <m:sSup>
                        <m:sSupPr>
                          <m:ctrlPr>
                            <a:rPr lang="en-US" altLang="zh-CN" sz="3000" i="1" smtClean="0">
                              <a:latin typeface="Cambria Math" panose="02040503050406030204" pitchFamily="18" charset="0"/>
                              <a:ea typeface="Cambria Math" panose="02040503050406030204" pitchFamily="18" charset="0"/>
                            </a:rPr>
                          </m:ctrlPr>
                        </m:sSupPr>
                        <m:e>
                          <m:r>
                            <a:rPr lang="en-US" altLang="zh-CN" sz="3000" b="0" i="1" smtClean="0">
                              <a:latin typeface="Cambria Math" panose="02040503050406030204" pitchFamily="18" charset="0"/>
                              <a:ea typeface="Cambria Math" panose="02040503050406030204" pitchFamily="18" charset="0"/>
                            </a:rPr>
                            <m:t>𝐹</m:t>
                          </m:r>
                        </m:e>
                        <m:sup>
                          <m:r>
                            <a:rPr lang="en-US" altLang="zh-CN" sz="3000" b="0" i="1" smtClean="0">
                              <a:latin typeface="Cambria Math" panose="02040503050406030204" pitchFamily="18" charset="0"/>
                              <a:ea typeface="Cambria Math" panose="02040503050406030204" pitchFamily="18" charset="0"/>
                            </a:rPr>
                            <m:t>′</m:t>
                          </m:r>
                        </m:sup>
                      </m:sSup>
                      <m:d>
                        <m:dPr>
                          <m:ctrlPr>
                            <a:rPr lang="en-US" altLang="zh-CN" sz="3000" b="0" i="1" smtClean="0">
                              <a:latin typeface="Cambria Math" panose="02040503050406030204" pitchFamily="18" charset="0"/>
                              <a:ea typeface="Cambria Math" panose="02040503050406030204" pitchFamily="18" charset="0"/>
                            </a:rPr>
                          </m:ctrlPr>
                        </m:dPr>
                        <m:e>
                          <m:r>
                            <a:rPr lang="en-US" altLang="zh-CN" sz="3000" b="0" i="1" smtClean="0">
                              <a:latin typeface="Cambria Math" panose="02040503050406030204" pitchFamily="18" charset="0"/>
                              <a:ea typeface="Cambria Math" panose="02040503050406030204" pitchFamily="18" charset="0"/>
                            </a:rPr>
                            <m:t>𝑧</m:t>
                          </m:r>
                        </m:e>
                      </m:d>
                      <m:r>
                        <a:rPr lang="en-US" altLang="zh-CN" sz="3000" b="0" i="1" smtClean="0">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𝑓</m:t>
                      </m:r>
                      <m:r>
                        <a:rPr lang="en-US" altLang="zh-CN" sz="3000" b="0" i="1" smtClean="0">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𝑧</m:t>
                      </m:r>
                      <m:r>
                        <a:rPr lang="en-US" altLang="zh-CN" sz="3000" b="0" i="1" smtClean="0">
                          <a:latin typeface="Cambria Math" panose="02040503050406030204" pitchFamily="18" charset="0"/>
                          <a:ea typeface="Cambria Math" panose="02040503050406030204" pitchFamily="18" charset="0"/>
                        </a:rPr>
                        <m:t>)</m:t>
                      </m:r>
                    </m:oMath>
                  </m:oMathPara>
                </a14:m>
                <a:endParaRPr lang="en-US" altLang="zh-CN" sz="3000" dirty="0">
                  <a:latin typeface="楷体" panose="02010609060101010101" pitchFamily="49" charset="-122"/>
                  <a:ea typeface="楷体" panose="02010609060101010101" pitchFamily="49" charset="-122"/>
                </a:endParaRPr>
              </a:p>
            </p:txBody>
          </p:sp>
        </mc:Choice>
        <mc:Fallback>
          <p:sp>
            <p:nvSpPr>
              <p:cNvPr id="13" name="标题 1"/>
              <p:cNvSpPr txBox="1">
                <a:spLocks noRot="1" noChangeAspect="1" noMove="1" noResize="1" noEditPoints="1" noAdjustHandles="1" noChangeArrowheads="1" noChangeShapeType="1" noTextEdit="1"/>
              </p:cNvSpPr>
              <p:nvPr/>
            </p:nvSpPr>
            <p:spPr>
              <a:xfrm>
                <a:off x="307760" y="5115512"/>
                <a:ext cx="2592920" cy="626110"/>
              </a:xfrm>
              <a:prstGeom prst="rect">
                <a:avLst/>
              </a:prstGeom>
              <a:blipFill rotWithShape="1">
                <a:blip r:embed="rId5"/>
                <a:stretch>
                  <a:fillRect l="-16" t="-94" b="9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标题 1"/>
              <p:cNvSpPr txBox="1"/>
              <p:nvPr/>
            </p:nvSpPr>
            <p:spPr>
              <a:xfrm>
                <a:off x="3622143" y="4178496"/>
                <a:ext cx="2514497" cy="62611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14:m>
                  <m:oMath xmlns:m="http://schemas.openxmlformats.org/officeDocument/2006/math">
                    <m:r>
                      <a:rPr lang="en-US" altLang="zh-CN" sz="3000" b="0" i="1" smtClean="0">
                        <a:solidFill>
                          <a:schemeClr val="tx1"/>
                        </a:solidFill>
                        <a:latin typeface="Cambria Math" panose="02040503050406030204" pitchFamily="18" charset="0"/>
                        <a:ea typeface="Cambria Math" panose="02040503050406030204" pitchFamily="18" charset="0"/>
                      </a:rPr>
                      <m:t>≤</m:t>
                    </m:r>
                    <m:f>
                      <m:fPr>
                        <m:ctrlPr>
                          <a:rPr lang="en-US" altLang="zh-CN" sz="3000" b="0" i="1" smtClean="0">
                            <a:solidFill>
                              <a:schemeClr val="tx1"/>
                            </a:solidFill>
                            <a:latin typeface="Cambria Math" panose="02040503050406030204" pitchFamily="18" charset="0"/>
                            <a:ea typeface="Cambria Math" panose="02040503050406030204" pitchFamily="18" charset="0"/>
                          </a:rPr>
                        </m:ctrlPr>
                      </m:fPr>
                      <m:num>
                        <m:r>
                          <a:rPr lang="en-US" altLang="zh-CN" sz="3000" i="1">
                            <a:latin typeface="Cambria Math" panose="02040503050406030204" pitchFamily="18" charset="0"/>
                            <a:ea typeface="Cambria Math" panose="02040503050406030204" pitchFamily="18" charset="0"/>
                          </a:rPr>
                          <m:t>𝜀</m:t>
                        </m:r>
                      </m:num>
                      <m:den>
                        <m:r>
                          <a:rPr lang="en-US" altLang="zh-CN" sz="3000" b="0" i="1" smtClean="0">
                            <a:solidFill>
                              <a:schemeClr val="tx1"/>
                            </a:solidFill>
                            <a:latin typeface="Cambria Math" panose="02040503050406030204" pitchFamily="18" charset="0"/>
                            <a:ea typeface="Cambria Math" panose="02040503050406030204" pitchFamily="18" charset="0"/>
                          </a:rPr>
                          <m:t>|</m:t>
                        </m:r>
                        <m:r>
                          <a:rPr lang="en-US" altLang="zh-CN" sz="3000" i="1">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𝑧</m:t>
                        </m:r>
                        <m:r>
                          <a:rPr lang="en-US" altLang="zh-CN" sz="3000" b="0" i="1" smtClean="0">
                            <a:latin typeface="Cambria Math" panose="02040503050406030204" pitchFamily="18" charset="0"/>
                            <a:ea typeface="Cambria Math" panose="02040503050406030204" pitchFamily="18" charset="0"/>
                          </a:rPr>
                          <m:t>|</m:t>
                        </m:r>
                      </m:den>
                    </m:f>
                    <m:nary>
                      <m:naryPr>
                        <m:ctrlPr>
                          <a:rPr lang="en-US" altLang="zh-CN" sz="3000" b="0" i="1" smtClean="0">
                            <a:solidFill>
                              <a:schemeClr val="tx1"/>
                            </a:solidFill>
                            <a:latin typeface="Cambria Math" panose="02040503050406030204" pitchFamily="18" charset="0"/>
                            <a:ea typeface="Cambria Math" panose="02040503050406030204" pitchFamily="18" charset="0"/>
                          </a:rPr>
                        </m:ctrlPr>
                      </m:naryPr>
                      <m:sub>
                        <m:r>
                          <a:rPr lang="en-US" altLang="zh-CN" sz="3000" b="0" i="1" smtClean="0">
                            <a:solidFill>
                              <a:schemeClr val="tx1"/>
                            </a:solidFill>
                            <a:latin typeface="Cambria Math" panose="02040503050406030204" pitchFamily="18" charset="0"/>
                            <a:ea typeface="Cambria Math" panose="02040503050406030204" pitchFamily="18" charset="0"/>
                          </a:rPr>
                          <m:t>𝑧</m:t>
                        </m:r>
                      </m:sub>
                      <m:sup>
                        <m:r>
                          <a:rPr lang="en-US" altLang="zh-CN" sz="3000" b="0" i="1" smtClean="0">
                            <a:solidFill>
                              <a:schemeClr val="tx1"/>
                            </a:solidFill>
                            <a:latin typeface="Cambria Math" panose="02040503050406030204" pitchFamily="18" charset="0"/>
                            <a:ea typeface="Cambria Math" panose="02040503050406030204" pitchFamily="18" charset="0"/>
                          </a:rPr>
                          <m:t>𝑧</m:t>
                        </m:r>
                        <m:r>
                          <a:rPr lang="en-US" altLang="zh-CN" sz="3000" b="0" i="1" smtClean="0">
                            <a:solidFill>
                              <a:schemeClr val="tx1"/>
                            </a:solidFill>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𝑧</m:t>
                        </m:r>
                      </m:sup>
                      <m:e>
                        <m:r>
                          <a:rPr lang="en-US" altLang="zh-CN" sz="3000" b="0" i="1" smtClean="0">
                            <a:solidFill>
                              <a:schemeClr val="tx1"/>
                            </a:solidFill>
                            <a:latin typeface="Cambria Math" panose="02040503050406030204" pitchFamily="18" charset="0"/>
                            <a:ea typeface="Cambria Math" panose="02040503050406030204" pitchFamily="18" charset="0"/>
                          </a:rPr>
                          <m:t>𝑑𝑆</m:t>
                        </m:r>
                      </m:e>
                    </m:nary>
                  </m:oMath>
                </a14:m>
                <a:r>
                  <a:rPr lang="en-US" altLang="zh-CN" sz="3000" dirty="0">
                    <a:latin typeface="楷体" panose="02010609060101010101" pitchFamily="49" charset="-122"/>
                    <a:ea typeface="楷体" panose="02010609060101010101" pitchFamily="49" charset="-122"/>
                  </a:rPr>
                  <a:t> </a:t>
                </a:r>
                <a:endParaRPr lang="en-US" altLang="zh-CN" sz="3000" dirty="0">
                  <a:latin typeface="楷体" panose="02010609060101010101" pitchFamily="49" charset="-122"/>
                  <a:ea typeface="楷体" panose="02010609060101010101" pitchFamily="49" charset="-122"/>
                </a:endParaRPr>
              </a:p>
            </p:txBody>
          </p:sp>
        </mc:Choice>
        <mc:Fallback>
          <p:sp>
            <p:nvSpPr>
              <p:cNvPr id="16" name="标题 1"/>
              <p:cNvSpPr txBox="1">
                <a:spLocks noRot="1" noChangeAspect="1" noMove="1" noResize="1" noEditPoints="1" noAdjustHandles="1" noChangeArrowheads="1" noChangeShapeType="1" noTextEdit="1"/>
              </p:cNvSpPr>
              <p:nvPr/>
            </p:nvSpPr>
            <p:spPr>
              <a:xfrm>
                <a:off x="3622143" y="4178496"/>
                <a:ext cx="2514497" cy="626110"/>
              </a:xfrm>
              <a:prstGeom prst="rect">
                <a:avLst/>
              </a:prstGeom>
              <a:blipFill rotWithShape="1">
                <a:blip r:embed="rId6"/>
                <a:stretch>
                  <a:fillRect l="-4" t="-19910" b="-2005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标题 1"/>
              <p:cNvSpPr txBox="1"/>
              <p:nvPr/>
            </p:nvSpPr>
            <p:spPr>
              <a:xfrm>
                <a:off x="6096103" y="4241996"/>
                <a:ext cx="2514497" cy="62611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14:m>
                  <m:oMath xmlns:m="http://schemas.openxmlformats.org/officeDocument/2006/math">
                    <m:r>
                      <a:rPr lang="en-US" altLang="zh-CN" sz="3000" i="1" smtClean="0">
                        <a:latin typeface="Cambria Math" panose="02040503050406030204" pitchFamily="18" charset="0"/>
                        <a:ea typeface="Cambria Math" panose="02040503050406030204" pitchFamily="18" charset="0"/>
                      </a:rPr>
                      <m:t>=</m:t>
                    </m:r>
                    <m:f>
                      <m:fPr>
                        <m:ctrlPr>
                          <a:rPr lang="en-US" altLang="zh-CN" sz="3000" b="0" i="1" smtClean="0">
                            <a:solidFill>
                              <a:schemeClr val="tx1"/>
                            </a:solidFill>
                            <a:latin typeface="Cambria Math" panose="02040503050406030204" pitchFamily="18" charset="0"/>
                            <a:ea typeface="Cambria Math" panose="02040503050406030204" pitchFamily="18" charset="0"/>
                          </a:rPr>
                        </m:ctrlPr>
                      </m:fPr>
                      <m:num>
                        <m:r>
                          <a:rPr lang="en-US" altLang="zh-CN" sz="3000" i="1">
                            <a:latin typeface="Cambria Math" panose="02040503050406030204" pitchFamily="18" charset="0"/>
                            <a:ea typeface="Cambria Math" panose="02040503050406030204" pitchFamily="18" charset="0"/>
                          </a:rPr>
                          <m:t>𝜀</m:t>
                        </m:r>
                      </m:num>
                      <m:den>
                        <m:r>
                          <a:rPr lang="en-US" altLang="zh-CN" sz="3000" b="0" i="1" smtClean="0">
                            <a:solidFill>
                              <a:schemeClr val="tx1"/>
                            </a:solidFill>
                            <a:latin typeface="Cambria Math" panose="02040503050406030204" pitchFamily="18" charset="0"/>
                            <a:ea typeface="Cambria Math" panose="02040503050406030204" pitchFamily="18" charset="0"/>
                          </a:rPr>
                          <m:t>|</m:t>
                        </m:r>
                        <m:r>
                          <a:rPr lang="en-US" altLang="zh-CN" sz="3000" i="1">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𝑧</m:t>
                        </m:r>
                        <m:r>
                          <a:rPr lang="en-US" altLang="zh-CN" sz="3000" b="0" i="1" smtClean="0">
                            <a:latin typeface="Cambria Math" panose="02040503050406030204" pitchFamily="18" charset="0"/>
                            <a:ea typeface="Cambria Math" panose="02040503050406030204" pitchFamily="18" charset="0"/>
                          </a:rPr>
                          <m:t>|</m:t>
                        </m:r>
                      </m:den>
                    </m:f>
                    <m:d>
                      <m:dPr>
                        <m:begChr m:val="|"/>
                        <m:endChr m:val="|"/>
                        <m:ctrlPr>
                          <a:rPr lang="en-US" altLang="zh-CN" sz="3000" i="1">
                            <a:latin typeface="Cambria Math" panose="02040503050406030204" pitchFamily="18" charset="0"/>
                            <a:ea typeface="Cambria Math" panose="02040503050406030204" pitchFamily="18" charset="0"/>
                          </a:rPr>
                        </m:ctrlPr>
                      </m:dPr>
                      <m:e>
                        <m:r>
                          <a:rPr lang="en-US" altLang="zh-CN" sz="3000" i="1">
                            <a:latin typeface="Cambria Math" panose="02040503050406030204" pitchFamily="18" charset="0"/>
                            <a:ea typeface="Cambria Math" panose="02040503050406030204" pitchFamily="18" charset="0"/>
                          </a:rPr>
                          <m:t>∆</m:t>
                        </m:r>
                        <m:r>
                          <a:rPr lang="en-US" altLang="zh-CN" sz="3000" i="1">
                            <a:latin typeface="Cambria Math" panose="02040503050406030204" pitchFamily="18" charset="0"/>
                            <a:ea typeface="Cambria Math" panose="02040503050406030204" pitchFamily="18" charset="0"/>
                          </a:rPr>
                          <m:t>𝑧</m:t>
                        </m:r>
                      </m:e>
                    </m:d>
                    <m:r>
                      <a:rPr lang="en-US" altLang="zh-CN" sz="3000" b="0" i="1" smtClean="0">
                        <a:latin typeface="Cambria Math" panose="02040503050406030204" pitchFamily="18" charset="0"/>
                        <a:ea typeface="Cambria Math" panose="02040503050406030204" pitchFamily="18" charset="0"/>
                      </a:rPr>
                      <m:t>=</m:t>
                    </m:r>
                    <m:r>
                      <a:rPr lang="zh-CN" altLang="en-US" sz="3000" b="0" i="1" smtClean="0">
                        <a:latin typeface="Cambria Math" panose="02040503050406030204" pitchFamily="18" charset="0"/>
                        <a:ea typeface="Cambria Math" panose="02040503050406030204" pitchFamily="18" charset="0"/>
                      </a:rPr>
                      <m:t>𝜀</m:t>
                    </m:r>
                  </m:oMath>
                </a14:m>
                <a:r>
                  <a:rPr lang="en-US" altLang="zh-CN" sz="3000" dirty="0">
                    <a:latin typeface="楷体" panose="02010609060101010101" pitchFamily="49" charset="-122"/>
                    <a:ea typeface="楷体" panose="02010609060101010101" pitchFamily="49" charset="-122"/>
                  </a:rPr>
                  <a:t> </a:t>
                </a:r>
                <a:endParaRPr lang="en-US" altLang="zh-CN" sz="3000" dirty="0">
                  <a:latin typeface="楷体" panose="02010609060101010101" pitchFamily="49" charset="-122"/>
                  <a:ea typeface="楷体" panose="02010609060101010101" pitchFamily="49" charset="-122"/>
                </a:endParaRPr>
              </a:p>
            </p:txBody>
          </p:sp>
        </mc:Choice>
        <mc:Fallback>
          <p:sp>
            <p:nvSpPr>
              <p:cNvPr id="17" name="标题 1"/>
              <p:cNvSpPr txBox="1">
                <a:spLocks noRot="1" noChangeAspect="1" noMove="1" noResize="1" noEditPoints="1" noAdjustHandles="1" noChangeArrowheads="1" noChangeShapeType="1" noTextEdit="1"/>
              </p:cNvSpPr>
              <p:nvPr/>
            </p:nvSpPr>
            <p:spPr>
              <a:xfrm>
                <a:off x="6096103" y="4241996"/>
                <a:ext cx="2514497" cy="626110"/>
              </a:xfrm>
              <a:prstGeom prst="rect">
                <a:avLst/>
              </a:prstGeom>
              <a:blipFill rotWithShape="1">
                <a:blip r:embed="rId7"/>
                <a:stretch>
                  <a:fillRect l="-4" t="-12303" b="-1244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标题 1"/>
              <p:cNvSpPr txBox="1"/>
              <p:nvPr/>
            </p:nvSpPr>
            <p:spPr>
              <a:xfrm>
                <a:off x="3132240" y="5115512"/>
                <a:ext cx="2069680" cy="62611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zh-CN" altLang="en-US" sz="3000" dirty="0">
                    <a:latin typeface="楷体" panose="02010609060101010101" pitchFamily="49" charset="-122"/>
                    <a:ea typeface="楷体" panose="02010609060101010101" pitchFamily="49" charset="-122"/>
                  </a:rPr>
                  <a:t>即</a:t>
                </a:r>
                <a14:m>
                  <m:oMath xmlns:m="http://schemas.openxmlformats.org/officeDocument/2006/math">
                    <m:r>
                      <a:rPr lang="en-US" altLang="zh-CN" sz="3000" b="0" i="1" smtClean="0">
                        <a:latin typeface="Cambria Math" panose="02040503050406030204" pitchFamily="18" charset="0"/>
                        <a:ea typeface="Cambria Math" panose="02040503050406030204" pitchFamily="18" charset="0"/>
                      </a:rPr>
                      <m:t>𝐹</m:t>
                    </m:r>
                    <m:r>
                      <a:rPr lang="en-US" altLang="zh-CN" sz="3000" b="0" i="1" smtClean="0">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𝑧</m:t>
                    </m:r>
                    <m:r>
                      <a:rPr lang="en-US" altLang="zh-CN" sz="3000" b="0" i="1" smtClean="0">
                        <a:latin typeface="Cambria Math" panose="02040503050406030204" pitchFamily="18" charset="0"/>
                        <a:ea typeface="Cambria Math" panose="02040503050406030204" pitchFamily="18" charset="0"/>
                      </a:rPr>
                      <m:t>)</m:t>
                    </m:r>
                  </m:oMath>
                </a14:m>
                <a:r>
                  <a:rPr lang="zh-CN" altLang="en-US" sz="3000" dirty="0">
                    <a:latin typeface="楷体" panose="02010609060101010101" pitchFamily="49" charset="-122"/>
                    <a:ea typeface="楷体" panose="02010609060101010101" pitchFamily="49" charset="-122"/>
                  </a:rPr>
                  <a:t>解析</a:t>
                </a:r>
                <a:endParaRPr lang="en-US" altLang="zh-CN" sz="3000" dirty="0">
                  <a:latin typeface="楷体" panose="02010609060101010101" pitchFamily="49" charset="-122"/>
                  <a:ea typeface="楷体" panose="02010609060101010101" pitchFamily="49" charset="-122"/>
                </a:endParaRPr>
              </a:p>
            </p:txBody>
          </p:sp>
        </mc:Choice>
        <mc:Fallback>
          <p:sp>
            <p:nvSpPr>
              <p:cNvPr id="18" name="标题 1"/>
              <p:cNvSpPr txBox="1">
                <a:spLocks noRot="1" noChangeAspect="1" noMove="1" noResize="1" noEditPoints="1" noAdjustHandles="1" noChangeArrowheads="1" noChangeShapeType="1" noTextEdit="1"/>
              </p:cNvSpPr>
              <p:nvPr/>
            </p:nvSpPr>
            <p:spPr>
              <a:xfrm>
                <a:off x="3132240" y="5115512"/>
                <a:ext cx="2069680" cy="626110"/>
              </a:xfrm>
              <a:prstGeom prst="rect">
                <a:avLst/>
              </a:prstGeom>
              <a:blipFill rotWithShape="1">
                <a:blip r:embed="rId8"/>
                <a:stretch>
                  <a:fillRect l="-20" t="-94" b="9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标题 1"/>
              <p:cNvSpPr txBox="1"/>
              <p:nvPr/>
            </p:nvSpPr>
            <p:spPr>
              <a:xfrm>
                <a:off x="5362360" y="5103983"/>
                <a:ext cx="2069680" cy="62611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14:m>
                  <m:oMath xmlns:m="http://schemas.openxmlformats.org/officeDocument/2006/math">
                    <m:r>
                      <a:rPr lang="en-US" altLang="zh-CN" sz="3000" b="0" i="1" smtClean="0">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𝑓</m:t>
                    </m:r>
                    <m:r>
                      <a:rPr lang="en-US" altLang="zh-CN" sz="3000" b="0" i="1" smtClean="0">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𝑧</m:t>
                    </m:r>
                    <m:r>
                      <a:rPr lang="en-US" altLang="zh-CN" sz="3000" b="0" i="1" smtClean="0">
                        <a:latin typeface="Cambria Math" panose="02040503050406030204" pitchFamily="18" charset="0"/>
                        <a:ea typeface="Cambria Math" panose="02040503050406030204" pitchFamily="18" charset="0"/>
                      </a:rPr>
                      <m:t>)</m:t>
                    </m:r>
                  </m:oMath>
                </a14:m>
                <a:r>
                  <a:rPr lang="zh-CN" altLang="en-US" sz="3000" dirty="0">
                    <a:latin typeface="楷体" panose="02010609060101010101" pitchFamily="49" charset="-122"/>
                    <a:ea typeface="楷体" panose="02010609060101010101" pitchFamily="49" charset="-122"/>
                  </a:rPr>
                  <a:t>解析</a:t>
                </a:r>
                <a:endParaRPr lang="en-US" altLang="zh-CN" sz="3000" dirty="0">
                  <a:latin typeface="楷体" panose="02010609060101010101" pitchFamily="49" charset="-122"/>
                  <a:ea typeface="楷体" panose="02010609060101010101" pitchFamily="49" charset="-122"/>
                </a:endParaRPr>
              </a:p>
            </p:txBody>
          </p:sp>
        </mc:Choice>
        <mc:Fallback>
          <p:sp>
            <p:nvSpPr>
              <p:cNvPr id="19" name="标题 1"/>
              <p:cNvSpPr txBox="1">
                <a:spLocks noRot="1" noChangeAspect="1" noMove="1" noResize="1" noEditPoints="1" noAdjustHandles="1" noChangeArrowheads="1" noChangeShapeType="1" noTextEdit="1"/>
              </p:cNvSpPr>
              <p:nvPr/>
            </p:nvSpPr>
            <p:spPr>
              <a:xfrm>
                <a:off x="5362360" y="5103983"/>
                <a:ext cx="2069680" cy="626110"/>
              </a:xfrm>
              <a:prstGeom prst="rect">
                <a:avLst/>
              </a:prstGeom>
              <a:blipFill rotWithShape="1">
                <a:blip r:embed="rId9"/>
                <a:stretch>
                  <a:fillRect l="-20" t="-78" b="78"/>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6" grpId="0"/>
      <p:bldP spid="17" grpId="0"/>
      <p:bldP spid="18" grpId="0"/>
      <p:bldP spid="1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标题 1"/>
              <p:cNvSpPr txBox="1"/>
              <p:nvPr/>
            </p:nvSpPr>
            <p:spPr>
              <a:xfrm>
                <a:off x="122036" y="609017"/>
                <a:ext cx="8878424" cy="145732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0" fontAlgn="auto">
                  <a:lnSpc>
                    <a:spcPct val="120000"/>
                  </a:lnSpc>
                </a:pPr>
                <a14:m>
                  <m:oMath xmlns:m="http://schemas.openxmlformats.org/officeDocument/2006/math">
                    <m:r>
                      <a:rPr lang="zh-CN" altLang="en-US" sz="3000" i="1" smtClean="0">
                        <a:solidFill>
                          <a:srgbClr val="FF0000"/>
                        </a:solidFill>
                        <a:latin typeface="Cambria Math" panose="02040503050406030204" pitchFamily="18" charset="0"/>
                        <a:ea typeface="楷体" panose="02010609060101010101" pitchFamily="49" charset="-122"/>
                      </a:rPr>
                      <m:t>柯西不等式</m:t>
                    </m:r>
                  </m:oMath>
                </a14:m>
                <a:r>
                  <a:rPr lang="zh-CN" altLang="en-US" sz="3000" dirty="0">
                    <a:latin typeface="楷体" panose="02010609060101010101" pitchFamily="49" charset="-122"/>
                    <a:ea typeface="楷体" panose="02010609060101010101" pitchFamily="49" charset="-122"/>
                  </a:rPr>
                  <a:t>：设</a:t>
                </a:r>
                <a14:m>
                  <m:oMath xmlns:m="http://schemas.openxmlformats.org/officeDocument/2006/math">
                    <m:r>
                      <a:rPr lang="en-US" altLang="zh-CN" sz="3000" b="0" i="1" smtClean="0">
                        <a:latin typeface="Cambria Math" panose="02040503050406030204" pitchFamily="18" charset="0"/>
                        <a:ea typeface="楷体" panose="02010609060101010101" pitchFamily="49" charset="-122"/>
                      </a:rPr>
                      <m:t>𝑀</m:t>
                    </m:r>
                  </m:oMath>
                </a14:m>
                <a:r>
                  <a:rPr lang="zh-CN" altLang="en-US" sz="3000" dirty="0">
                    <a:latin typeface="楷体" panose="02010609060101010101" pitchFamily="49" charset="-122"/>
                    <a:ea typeface="楷体" panose="02010609060101010101" pitchFamily="49" charset="-122"/>
                  </a:rPr>
                  <a:t>为</a:t>
                </a:r>
                <a14:m>
                  <m:oMath xmlns:m="http://schemas.openxmlformats.org/officeDocument/2006/math">
                    <m:d>
                      <m:dPr>
                        <m:begChr m:val="|"/>
                        <m:endChr m:val="|"/>
                        <m:ctrlPr>
                          <a:rPr lang="zh-CN" altLang="en-US" sz="3000" i="1" dirty="0">
                            <a:latin typeface="Cambria Math" panose="02040503050406030204" pitchFamily="18" charset="0"/>
                            <a:ea typeface="楷体" panose="02010609060101010101" pitchFamily="49" charset="-122"/>
                            <a:cs typeface="Cambria Math" panose="02040503050406030204" pitchFamily="18" charset="0"/>
                          </a:rPr>
                        </m:ctrlPr>
                      </m:dPr>
                      <m:e>
                        <m:r>
                          <a:rPr lang="en-US" altLang="zh-CN" sz="3000" i="1">
                            <a:latin typeface="Cambria Math" panose="02040503050406030204" pitchFamily="18" charset="0"/>
                            <a:ea typeface="楷体" panose="02010609060101010101" pitchFamily="49" charset="-122"/>
                          </a:rPr>
                          <m:t>𝑓</m:t>
                        </m:r>
                        <m:r>
                          <a:rPr lang="en-US" altLang="zh-CN" sz="3000" i="1">
                            <a:latin typeface="Cambria Math" panose="02040503050406030204" pitchFamily="18" charset="0"/>
                            <a:ea typeface="楷体" panose="02010609060101010101" pitchFamily="49" charset="-122"/>
                          </a:rPr>
                          <m:t>(</m:t>
                        </m:r>
                        <m:r>
                          <a:rPr lang="en-US" altLang="zh-CN" sz="3000" i="1">
                            <a:latin typeface="Cambria Math" panose="02040503050406030204" pitchFamily="18" charset="0"/>
                            <a:ea typeface="楷体" panose="02010609060101010101" pitchFamily="49" charset="-122"/>
                          </a:rPr>
                          <m:t>𝑧</m:t>
                        </m:r>
                        <m:r>
                          <a:rPr lang="en-US" altLang="zh-CN" sz="3000" i="1">
                            <a:latin typeface="Cambria Math" panose="02040503050406030204" pitchFamily="18" charset="0"/>
                            <a:ea typeface="楷体" panose="02010609060101010101" pitchFamily="49" charset="-122"/>
                          </a:rPr>
                          <m:t>)</m:t>
                        </m:r>
                      </m:e>
                    </m:d>
                  </m:oMath>
                </a14:m>
                <a:r>
                  <a:rPr lang="zh-CN" altLang="en-US" sz="3000" dirty="0">
                    <a:latin typeface="楷体" panose="02010609060101010101" pitchFamily="49" charset="-122"/>
                    <a:ea typeface="楷体" panose="02010609060101010101" pitchFamily="49" charset="-122"/>
                  </a:rPr>
                  <a:t>在</a:t>
                </a:r>
                <a14:m>
                  <m:oMath xmlns:m="http://schemas.openxmlformats.org/officeDocument/2006/math">
                    <m:r>
                      <a:rPr lang="en-US" altLang="zh-CN" sz="3000" i="1">
                        <a:latin typeface="Cambria Math" panose="02040503050406030204" pitchFamily="18" charset="0"/>
                        <a:ea typeface="楷体" panose="02010609060101010101" pitchFamily="49" charset="-122"/>
                      </a:rPr>
                      <m:t>𝐶</m:t>
                    </m:r>
                  </m:oMath>
                </a14:m>
                <a:r>
                  <a:rPr lang="zh-CN" altLang="en-US" sz="3000" dirty="0">
                    <a:latin typeface="Cambria Math" panose="02040503050406030204" pitchFamily="18" charset="0"/>
                    <a:ea typeface="楷体" panose="02010609060101010101" pitchFamily="49" charset="-122"/>
                  </a:rPr>
                  <a:t>上的上界</a:t>
                </a:r>
                <a:r>
                  <a:rPr lang="en-US" altLang="zh-CN" sz="3000" dirty="0">
                    <a:latin typeface="Cambria Math" panose="02040503050406030204" pitchFamily="18" charset="0"/>
                    <a:ea typeface="楷体" panose="02010609060101010101" pitchFamily="49" charset="-122"/>
                  </a:rPr>
                  <a:t>(</a:t>
                </a:r>
                <a14:m>
                  <m:oMath xmlns:m="http://schemas.openxmlformats.org/officeDocument/2006/math">
                    <m:r>
                      <a:rPr lang="en-US" altLang="zh-CN" sz="3000" i="1">
                        <a:latin typeface="Cambria Math" panose="02040503050406030204" pitchFamily="18" charset="0"/>
                        <a:ea typeface="楷体" panose="02010609060101010101" pitchFamily="49" charset="-122"/>
                      </a:rPr>
                      <m:t>𝐶</m:t>
                    </m:r>
                  </m:oMath>
                </a14:m>
                <a:r>
                  <a:rPr lang="zh-CN" altLang="en-US" sz="3000" dirty="0">
                    <a:latin typeface="Cambria Math" panose="02040503050406030204" pitchFamily="18" charset="0"/>
                    <a:ea typeface="楷体" panose="02010609060101010101" pitchFamily="49" charset="-122"/>
                  </a:rPr>
                  <a:t>满足高阶导数公式</a:t>
                </a:r>
                <a:r>
                  <a:rPr lang="en-US" altLang="zh-CN" sz="3000" dirty="0">
                    <a:latin typeface="Cambria Math" panose="02040503050406030204" pitchFamily="18" charset="0"/>
                    <a:ea typeface="楷体" panose="02010609060101010101" pitchFamily="49" charset="-122"/>
                  </a:rPr>
                  <a:t>)</a:t>
                </a:r>
                <a:r>
                  <a:rPr lang="zh-CN" altLang="en-US" sz="3000" dirty="0">
                    <a:latin typeface="Cambria Math" panose="02040503050406030204" pitchFamily="18" charset="0"/>
                    <a:ea typeface="楷体" panose="02010609060101010101" pitchFamily="49" charset="-122"/>
                  </a:rPr>
                  <a:t>，则</a:t>
                </a:r>
                <a14:m>
                  <m:oMath xmlns:m="http://schemas.openxmlformats.org/officeDocument/2006/math">
                    <m:d>
                      <m:dPr>
                        <m:begChr m:val="|"/>
                        <m:endChr m:val="|"/>
                        <m:ctrlPr>
                          <a:rPr lang="en-US" altLang="zh-CN" sz="3000" i="1">
                            <a:latin typeface="Cambria Math" panose="02040503050406030204" pitchFamily="18" charset="0"/>
                            <a:ea typeface="楷体" panose="02010609060101010101" pitchFamily="49" charset="-122"/>
                            <a:cs typeface="Cambria Math" panose="02040503050406030204" pitchFamily="18" charset="0"/>
                          </a:rPr>
                        </m:ctrlPr>
                      </m:dPr>
                      <m:e>
                        <m:sSup>
                          <m:sSupPr>
                            <m:ctrlPr>
                              <a:rPr lang="en-US" altLang="zh-CN" sz="3000" i="1">
                                <a:latin typeface="Cambria Math" panose="02040503050406030204" pitchFamily="18" charset="0"/>
                                <a:ea typeface="楷体" panose="02010609060101010101" pitchFamily="49" charset="-122"/>
                                <a:cs typeface="Cambria Math" panose="02040503050406030204" pitchFamily="18" charset="0"/>
                              </a:rPr>
                            </m:ctrlPr>
                          </m:sSupPr>
                          <m:e>
                            <m:r>
                              <a:rPr lang="en-US" altLang="zh-CN" sz="3000" i="1">
                                <a:latin typeface="Cambria Math" panose="02040503050406030204" pitchFamily="18" charset="0"/>
                                <a:ea typeface="楷体" panose="02010609060101010101" pitchFamily="49" charset="-122"/>
                                <a:cs typeface="Cambria Math" panose="02040503050406030204" pitchFamily="18" charset="0"/>
                              </a:rPr>
                              <m:t>𝑓</m:t>
                            </m:r>
                          </m:e>
                          <m:sup>
                            <m:r>
                              <a:rPr lang="en-US" altLang="zh-CN" sz="3000" i="1">
                                <a:latin typeface="Cambria Math" panose="02040503050406030204" pitchFamily="18" charset="0"/>
                                <a:ea typeface="楷体" panose="02010609060101010101" pitchFamily="49" charset="-122"/>
                                <a:cs typeface="Cambria Math" panose="02040503050406030204" pitchFamily="18" charset="0"/>
                              </a:rPr>
                              <m:t>(</m:t>
                            </m:r>
                            <m:r>
                              <a:rPr lang="en-US" altLang="zh-CN" sz="3000" i="1">
                                <a:latin typeface="Cambria Math" panose="02040503050406030204" pitchFamily="18" charset="0"/>
                                <a:ea typeface="楷体" panose="02010609060101010101" pitchFamily="49" charset="-122"/>
                                <a:cs typeface="Cambria Math" panose="02040503050406030204" pitchFamily="18" charset="0"/>
                              </a:rPr>
                              <m:t>𝑛</m:t>
                            </m:r>
                            <m:r>
                              <a:rPr lang="en-US" altLang="zh-CN" sz="3000" i="1">
                                <a:latin typeface="Cambria Math" panose="02040503050406030204" pitchFamily="18" charset="0"/>
                                <a:ea typeface="楷体" panose="02010609060101010101" pitchFamily="49" charset="-122"/>
                                <a:cs typeface="Cambria Math" panose="02040503050406030204" pitchFamily="18" charset="0"/>
                              </a:rPr>
                              <m:t>)</m:t>
                            </m:r>
                          </m:sup>
                        </m:sSup>
                        <m:r>
                          <a:rPr lang="en-US" altLang="zh-CN" sz="3000" i="1">
                            <a:latin typeface="Cambria Math" panose="02040503050406030204" pitchFamily="18" charset="0"/>
                            <a:ea typeface="楷体" panose="02010609060101010101" pitchFamily="49" charset="-122"/>
                            <a:cs typeface="Cambria Math" panose="02040503050406030204" pitchFamily="18" charset="0"/>
                          </a:rPr>
                          <m:t>(</m:t>
                        </m:r>
                        <m:sSub>
                          <m:sSubPr>
                            <m:ctrlPr>
                              <a:rPr lang="en-US" altLang="zh-CN" sz="3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3000" i="1">
                                <a:latin typeface="Cambria Math" panose="02040503050406030204" pitchFamily="18" charset="0"/>
                                <a:ea typeface="楷体" panose="02010609060101010101" pitchFamily="49" charset="-122"/>
                                <a:cs typeface="Cambria Math" panose="02040503050406030204" pitchFamily="18" charset="0"/>
                              </a:rPr>
                              <m:t>𝑧</m:t>
                            </m:r>
                          </m:e>
                          <m:sub>
                            <m:r>
                              <a:rPr lang="en-US" altLang="zh-CN" sz="3000" i="1">
                                <a:latin typeface="Cambria Math" panose="02040503050406030204" pitchFamily="18" charset="0"/>
                                <a:ea typeface="楷体" panose="02010609060101010101" pitchFamily="49" charset="-122"/>
                                <a:cs typeface="Cambria Math" panose="02040503050406030204" pitchFamily="18" charset="0"/>
                              </a:rPr>
                              <m:t>0</m:t>
                            </m:r>
                          </m:sub>
                        </m:sSub>
                        <m:r>
                          <a:rPr lang="en-US" altLang="zh-CN" sz="3000" i="1">
                            <a:latin typeface="Cambria Math" panose="02040503050406030204" pitchFamily="18" charset="0"/>
                            <a:ea typeface="楷体" panose="02010609060101010101" pitchFamily="49" charset="-122"/>
                            <a:cs typeface="Cambria Math" panose="02040503050406030204" pitchFamily="18" charset="0"/>
                          </a:rPr>
                          <m:t>)</m:t>
                        </m:r>
                      </m:e>
                    </m:d>
                    <m:r>
                      <a:rPr lang="en-US" altLang="zh-CN" sz="3000" i="1">
                        <a:latin typeface="Cambria Math" panose="02040503050406030204" pitchFamily="18" charset="0"/>
                        <a:ea typeface="楷体" panose="02010609060101010101" pitchFamily="49" charset="-122"/>
                        <a:cs typeface="Cambria Math" panose="02040503050406030204" pitchFamily="18" charset="0"/>
                      </a:rPr>
                      <m:t>≤</m:t>
                    </m:r>
                    <m:f>
                      <m:fPr>
                        <m:ctrlPr>
                          <a:rPr lang="en-US" altLang="zh-CN" sz="3000" i="1">
                            <a:latin typeface="Cambria Math" panose="02040503050406030204" pitchFamily="18" charset="0"/>
                            <a:ea typeface="楷体" panose="02010609060101010101" pitchFamily="49" charset="-122"/>
                            <a:cs typeface="Cambria Math" panose="02040503050406030204" pitchFamily="18" charset="0"/>
                          </a:rPr>
                        </m:ctrlPr>
                      </m:fPr>
                      <m:num>
                        <m:r>
                          <a:rPr lang="en-US" altLang="zh-CN" sz="3000" i="1">
                            <a:latin typeface="Cambria Math" panose="02040503050406030204" pitchFamily="18" charset="0"/>
                            <a:ea typeface="楷体" panose="02010609060101010101" pitchFamily="49" charset="-122"/>
                            <a:cs typeface="Cambria Math" panose="02040503050406030204" pitchFamily="18" charset="0"/>
                          </a:rPr>
                          <m:t>𝑛</m:t>
                        </m:r>
                        <m:r>
                          <a:rPr lang="en-US" altLang="zh-CN" sz="3000" i="1">
                            <a:latin typeface="Cambria Math" panose="02040503050406030204" pitchFamily="18" charset="0"/>
                            <a:ea typeface="楷体" panose="02010609060101010101" pitchFamily="49" charset="-122"/>
                            <a:cs typeface="Cambria Math" panose="02040503050406030204" pitchFamily="18" charset="0"/>
                          </a:rPr>
                          <m:t>!</m:t>
                        </m:r>
                        <m:r>
                          <a:rPr lang="en-US" altLang="zh-CN" sz="3000" i="1">
                            <a:latin typeface="Cambria Math" panose="02040503050406030204" pitchFamily="18" charset="0"/>
                            <a:ea typeface="楷体" panose="02010609060101010101" pitchFamily="49" charset="-122"/>
                            <a:cs typeface="Cambria Math" panose="02040503050406030204" pitchFamily="18" charset="0"/>
                          </a:rPr>
                          <m:t>𝑀</m:t>
                        </m:r>
                      </m:num>
                      <m:den>
                        <m:sSup>
                          <m:sSupPr>
                            <m:ctrlPr>
                              <a:rPr lang="en-US" altLang="zh-CN" sz="3000" i="1">
                                <a:latin typeface="Cambria Math" panose="02040503050406030204" pitchFamily="18" charset="0"/>
                                <a:ea typeface="楷体" panose="02010609060101010101" pitchFamily="49" charset="-122"/>
                                <a:cs typeface="Cambria Math" panose="02040503050406030204" pitchFamily="18" charset="0"/>
                              </a:rPr>
                            </m:ctrlPr>
                          </m:sSupPr>
                          <m:e>
                            <m:r>
                              <a:rPr lang="en-US" altLang="zh-CN" sz="3000" i="1">
                                <a:latin typeface="Cambria Math" panose="02040503050406030204" pitchFamily="18" charset="0"/>
                                <a:ea typeface="楷体" panose="02010609060101010101" pitchFamily="49" charset="-122"/>
                                <a:cs typeface="Cambria Math" panose="02040503050406030204" pitchFamily="18" charset="0"/>
                              </a:rPr>
                              <m:t>𝑅</m:t>
                            </m:r>
                          </m:e>
                          <m:sup>
                            <m:r>
                              <a:rPr lang="en-US" altLang="zh-CN" sz="3000" i="1">
                                <a:latin typeface="Cambria Math" panose="02040503050406030204" pitchFamily="18" charset="0"/>
                                <a:ea typeface="楷体" panose="02010609060101010101" pitchFamily="49" charset="-122"/>
                                <a:cs typeface="Cambria Math" panose="02040503050406030204" pitchFamily="18" charset="0"/>
                              </a:rPr>
                              <m:t>𝑛</m:t>
                            </m:r>
                          </m:sup>
                        </m:sSup>
                      </m:den>
                    </m:f>
                  </m:oMath>
                </a14:m>
                <a:endParaRPr lang="en-US" altLang="zh-CN" sz="3000" dirty="0">
                  <a:latin typeface="楷体" panose="02010609060101010101" pitchFamily="49" charset="-122"/>
                  <a:ea typeface="楷体" panose="02010609060101010101" pitchFamily="49" charset="-122"/>
                </a:endParaRPr>
              </a:p>
            </p:txBody>
          </p:sp>
        </mc:Choice>
        <mc:Fallback>
          <p:sp>
            <p:nvSpPr>
              <p:cNvPr id="7" name="标题 1"/>
              <p:cNvSpPr txBox="1">
                <a:spLocks noRot="1" noChangeAspect="1" noMove="1" noResize="1" noEditPoints="1" noAdjustHandles="1" noChangeArrowheads="1" noChangeShapeType="1" noTextEdit="1"/>
              </p:cNvSpPr>
              <p:nvPr/>
            </p:nvSpPr>
            <p:spPr>
              <a:xfrm>
                <a:off x="122036" y="609017"/>
                <a:ext cx="8878424" cy="1457325"/>
              </a:xfrm>
              <a:prstGeom prst="rect">
                <a:avLst/>
              </a:prstGeom>
              <a:blipFill rotWithShape="1">
                <a:blip r:embed="rId1"/>
                <a:stretch>
                  <a:fillRect l="-1" t="-4" r="7" b="4"/>
                </a:stretch>
              </a:blipFill>
            </p:spPr>
            <p:txBody>
              <a:bodyPr/>
              <a:lstStyle/>
              <a:p>
                <a:r>
                  <a:rPr lang="zh-CN" altLang="en-US">
                    <a:noFill/>
                  </a:rPr>
                  <a:t> </a:t>
                </a:r>
              </a:p>
            </p:txBody>
          </p:sp>
        </mc:Fallback>
      </mc:AlternateContent>
      <p:grpSp>
        <p:nvGrpSpPr>
          <p:cNvPr id="6" name="组合 5"/>
          <p:cNvGrpSpPr/>
          <p:nvPr/>
        </p:nvGrpSpPr>
        <p:grpSpPr>
          <a:xfrm>
            <a:off x="0" y="82323"/>
            <a:ext cx="9088711" cy="516645"/>
            <a:chOff x="0" y="82323"/>
            <a:chExt cx="9088711" cy="516645"/>
          </a:xfrm>
        </p:grpSpPr>
        <p:sp>
          <p:nvSpPr>
            <p:cNvPr id="8"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2.5 </a:t>
              </a:r>
              <a:r>
                <a:rPr lang="en-US" altLang="zh-CN" sz="1800" b="1" i="1" dirty="0">
                  <a:latin typeface="楷体" panose="02010609060101010101" pitchFamily="49" charset="-122"/>
                  <a:ea typeface="楷体" panose="02010609060101010101" pitchFamily="49" charset="-122"/>
                </a:rPr>
                <a:t>Cauchy</a:t>
              </a:r>
              <a:r>
                <a:rPr lang="zh-CN" altLang="en-US" sz="1800" b="1" dirty="0">
                  <a:latin typeface="楷体" panose="02010609060101010101" pitchFamily="49" charset="-122"/>
                  <a:ea typeface="楷体" panose="02010609060101010101" pitchFamily="49" charset="-122"/>
                </a:rPr>
                <a:t>型积分公式</a:t>
              </a:r>
              <a:endParaRPr lang="zh-CN" altLang="en-US" sz="1800" b="1" dirty="0">
                <a:latin typeface="楷体" panose="02010609060101010101" pitchFamily="49" charset="-122"/>
                <a:ea typeface="楷体" panose="02010609060101010101" pitchFamily="49" charset="-122"/>
              </a:endParaRPr>
            </a:p>
          </p:txBody>
        </p:sp>
        <p:cxnSp>
          <p:nvCxnSpPr>
            <p:cNvPr id="9" name="直接连接符 8"/>
            <p:cNvCxnSpPr/>
            <p:nvPr/>
          </p:nvCxnSpPr>
          <p:spPr>
            <a:xfrm flipV="1">
              <a:off x="0" y="573451"/>
              <a:ext cx="9088711" cy="25517"/>
            </a:xfrm>
            <a:prstGeom prst="line">
              <a:avLst/>
            </a:prstGeom>
            <a:ln w="1270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3" name="标题 1"/>
              <p:cNvSpPr txBox="1"/>
              <p:nvPr/>
            </p:nvSpPr>
            <p:spPr>
              <a:xfrm>
                <a:off x="132788" y="1919658"/>
                <a:ext cx="6043930" cy="87404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0" fontAlgn="auto">
                  <a:lnSpc>
                    <a:spcPct val="120000"/>
                  </a:lnSpc>
                </a:pPr>
                <a14:m>
                  <m:oMath xmlns:m="http://schemas.openxmlformats.org/officeDocument/2006/math">
                    <m:r>
                      <a:rPr lang="en-US" altLang="zh-CN" sz="3000" b="0" i="1" smtClean="0">
                        <a:latin typeface="Cambria Math" panose="02040503050406030204" pitchFamily="18" charset="0"/>
                        <a:ea typeface="楷体" panose="02010609060101010101" pitchFamily="49" charset="-122"/>
                        <a:cs typeface="Cambria Math" panose="02040503050406030204" pitchFamily="18" charset="0"/>
                      </a:rPr>
                      <m:t>𝑝𝑓</m:t>
                    </m:r>
                    <m:r>
                      <a:rPr lang="en-US" altLang="zh-CN" sz="3000" b="0" i="1" smtClean="0">
                        <a:latin typeface="Cambria Math" panose="02040503050406030204" pitchFamily="18" charset="0"/>
                        <a:ea typeface="楷体" panose="02010609060101010101" pitchFamily="49" charset="-122"/>
                        <a:cs typeface="Cambria Math" panose="02040503050406030204" pitchFamily="18" charset="0"/>
                      </a:rPr>
                      <m:t>:</m:t>
                    </m:r>
                    <m:d>
                      <m:dPr>
                        <m:begChr m:val="|"/>
                        <m:endChr m:val="|"/>
                        <m:ctrlPr>
                          <a:rPr lang="en-US" altLang="zh-CN" sz="3000" i="1">
                            <a:latin typeface="Cambria Math" panose="02040503050406030204" pitchFamily="18" charset="0"/>
                            <a:ea typeface="楷体" panose="02010609060101010101" pitchFamily="49" charset="-122"/>
                            <a:cs typeface="Cambria Math" panose="02040503050406030204" pitchFamily="18" charset="0"/>
                          </a:rPr>
                        </m:ctrlPr>
                      </m:dPr>
                      <m:e>
                        <m:sSup>
                          <m:sSupPr>
                            <m:ctrlPr>
                              <a:rPr lang="en-US" altLang="zh-CN" sz="3000" i="1">
                                <a:latin typeface="Cambria Math" panose="02040503050406030204" pitchFamily="18" charset="0"/>
                                <a:ea typeface="楷体" panose="02010609060101010101" pitchFamily="49" charset="-122"/>
                                <a:cs typeface="Cambria Math" panose="02040503050406030204" pitchFamily="18" charset="0"/>
                              </a:rPr>
                            </m:ctrlPr>
                          </m:sSupPr>
                          <m:e>
                            <m:r>
                              <a:rPr lang="en-US" altLang="zh-CN" sz="3000" i="1">
                                <a:latin typeface="Cambria Math" panose="02040503050406030204" pitchFamily="18" charset="0"/>
                                <a:ea typeface="楷体" panose="02010609060101010101" pitchFamily="49" charset="-122"/>
                                <a:cs typeface="Cambria Math" panose="02040503050406030204" pitchFamily="18" charset="0"/>
                              </a:rPr>
                              <m:t>𝑓</m:t>
                            </m:r>
                          </m:e>
                          <m:sup>
                            <m:r>
                              <a:rPr lang="en-US" altLang="zh-CN" sz="3000" i="1">
                                <a:latin typeface="Cambria Math" panose="02040503050406030204" pitchFamily="18" charset="0"/>
                                <a:ea typeface="楷体" panose="02010609060101010101" pitchFamily="49" charset="-122"/>
                                <a:cs typeface="Cambria Math" panose="02040503050406030204" pitchFamily="18" charset="0"/>
                              </a:rPr>
                              <m:t>(</m:t>
                            </m:r>
                            <m:r>
                              <a:rPr lang="en-US" altLang="zh-CN" sz="3000" i="1">
                                <a:latin typeface="Cambria Math" panose="02040503050406030204" pitchFamily="18" charset="0"/>
                                <a:ea typeface="楷体" panose="02010609060101010101" pitchFamily="49" charset="-122"/>
                                <a:cs typeface="Cambria Math" panose="02040503050406030204" pitchFamily="18" charset="0"/>
                              </a:rPr>
                              <m:t>𝑛</m:t>
                            </m:r>
                            <m:r>
                              <a:rPr lang="en-US" altLang="zh-CN" sz="3000" i="1">
                                <a:latin typeface="Cambria Math" panose="02040503050406030204" pitchFamily="18" charset="0"/>
                                <a:ea typeface="楷体" panose="02010609060101010101" pitchFamily="49" charset="-122"/>
                                <a:cs typeface="Cambria Math" panose="02040503050406030204" pitchFamily="18" charset="0"/>
                              </a:rPr>
                              <m:t>)</m:t>
                            </m:r>
                          </m:sup>
                        </m:sSup>
                        <m:r>
                          <a:rPr lang="en-US" altLang="zh-CN" sz="3000" i="1">
                            <a:latin typeface="Cambria Math" panose="02040503050406030204" pitchFamily="18" charset="0"/>
                            <a:ea typeface="楷体" panose="02010609060101010101" pitchFamily="49" charset="-122"/>
                            <a:cs typeface="Cambria Math" panose="02040503050406030204" pitchFamily="18" charset="0"/>
                          </a:rPr>
                          <m:t>(</m:t>
                        </m:r>
                        <m:sSub>
                          <m:sSubPr>
                            <m:ctrlPr>
                              <a:rPr lang="en-US" altLang="zh-CN" sz="3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3000" i="1">
                                <a:latin typeface="Cambria Math" panose="02040503050406030204" pitchFamily="18" charset="0"/>
                                <a:ea typeface="楷体" panose="02010609060101010101" pitchFamily="49" charset="-122"/>
                                <a:cs typeface="Cambria Math" panose="02040503050406030204" pitchFamily="18" charset="0"/>
                              </a:rPr>
                              <m:t>𝑧</m:t>
                            </m:r>
                          </m:e>
                          <m:sub>
                            <m:r>
                              <a:rPr lang="en-US" altLang="zh-CN" sz="3000" i="1">
                                <a:latin typeface="Cambria Math" panose="02040503050406030204" pitchFamily="18" charset="0"/>
                                <a:ea typeface="楷体" panose="02010609060101010101" pitchFamily="49" charset="-122"/>
                                <a:cs typeface="Cambria Math" panose="02040503050406030204" pitchFamily="18" charset="0"/>
                              </a:rPr>
                              <m:t>0</m:t>
                            </m:r>
                          </m:sub>
                        </m:sSub>
                        <m:r>
                          <a:rPr lang="en-US" altLang="zh-CN" sz="3000" i="1">
                            <a:latin typeface="Cambria Math" panose="02040503050406030204" pitchFamily="18" charset="0"/>
                            <a:ea typeface="楷体" panose="02010609060101010101" pitchFamily="49" charset="-122"/>
                            <a:cs typeface="Cambria Math" panose="02040503050406030204" pitchFamily="18" charset="0"/>
                          </a:rPr>
                          <m:t>)</m:t>
                        </m:r>
                      </m:e>
                    </m:d>
                    <m:r>
                      <a:rPr lang="en-US" altLang="zh-CN" sz="3000" b="0" i="1" smtClean="0">
                        <a:latin typeface="Cambria Math" panose="02040503050406030204" pitchFamily="18" charset="0"/>
                        <a:ea typeface="楷体" panose="02010609060101010101" pitchFamily="49" charset="-122"/>
                        <a:cs typeface="Cambria Math" panose="02040503050406030204" pitchFamily="18" charset="0"/>
                      </a:rPr>
                      <m:t>=|</m:t>
                    </m:r>
                    <m:f>
                      <m:fPr>
                        <m:ctrlPr>
                          <a:rPr lang="en-US" altLang="zh-CN" sz="3000" b="0" i="1" smtClean="0">
                            <a:latin typeface="Cambria Math" panose="02040503050406030204" pitchFamily="18" charset="0"/>
                            <a:ea typeface="楷体" panose="02010609060101010101" pitchFamily="49" charset="-122"/>
                          </a:rPr>
                        </m:ctrlPr>
                      </m:fPr>
                      <m:num>
                        <m:r>
                          <a:rPr lang="en-US" altLang="zh-CN" sz="3000" b="0" i="1" smtClean="0">
                            <a:latin typeface="Cambria Math" panose="02040503050406030204" pitchFamily="18" charset="0"/>
                            <a:ea typeface="楷体" panose="02010609060101010101" pitchFamily="49" charset="-122"/>
                          </a:rPr>
                          <m:t>𝑛</m:t>
                        </m:r>
                        <m:r>
                          <a:rPr lang="en-US" altLang="zh-CN" sz="3000" b="0" i="1" smtClean="0">
                            <a:latin typeface="Cambria Math" panose="02040503050406030204" pitchFamily="18" charset="0"/>
                            <a:ea typeface="楷体" panose="02010609060101010101" pitchFamily="49" charset="-122"/>
                          </a:rPr>
                          <m:t>!</m:t>
                        </m:r>
                      </m:num>
                      <m:den>
                        <m:r>
                          <a:rPr lang="en-US" altLang="zh-CN" sz="3000" b="0" i="1" smtClean="0">
                            <a:latin typeface="Cambria Math" panose="02040503050406030204" pitchFamily="18" charset="0"/>
                            <a:ea typeface="楷体" panose="02010609060101010101" pitchFamily="49" charset="-122"/>
                          </a:rPr>
                          <m:t>2</m:t>
                        </m:r>
                        <m:r>
                          <a:rPr lang="zh-CN" altLang="en-US" sz="3000" b="0" i="1" smtClean="0">
                            <a:latin typeface="Cambria Math" panose="02040503050406030204" pitchFamily="18" charset="0"/>
                            <a:ea typeface="楷体" panose="02010609060101010101" pitchFamily="49" charset="-122"/>
                          </a:rPr>
                          <m:t>𝜋</m:t>
                        </m:r>
                        <m:r>
                          <a:rPr lang="en-US" altLang="zh-CN" sz="3000" b="0" i="1" smtClean="0">
                            <a:latin typeface="Cambria Math" panose="02040503050406030204" pitchFamily="18" charset="0"/>
                            <a:ea typeface="楷体" panose="02010609060101010101" pitchFamily="49" charset="-122"/>
                          </a:rPr>
                          <m:t>𝑖</m:t>
                        </m:r>
                      </m:den>
                    </m:f>
                    <m:nary>
                      <m:naryPr>
                        <m:chr m:val="∮"/>
                        <m:ctrlPr>
                          <a:rPr lang="en-US" altLang="zh-CN" sz="3000" b="0" i="1" smtClean="0">
                            <a:latin typeface="Cambria Math" panose="02040503050406030204" pitchFamily="18" charset="0"/>
                            <a:ea typeface="楷体" panose="02010609060101010101" pitchFamily="49" charset="-122"/>
                          </a:rPr>
                        </m:ctrlPr>
                      </m:naryPr>
                      <m:sub>
                        <m:r>
                          <m:rPr>
                            <m:brk m:alnAt="23"/>
                          </m:rPr>
                          <a:rPr lang="en-US" altLang="zh-CN" sz="3000" b="0" i="1" smtClean="0">
                            <a:latin typeface="Cambria Math" panose="02040503050406030204" pitchFamily="18" charset="0"/>
                            <a:ea typeface="楷体" panose="02010609060101010101" pitchFamily="49" charset="-122"/>
                          </a:rPr>
                          <m:t>𝐶</m:t>
                        </m:r>
                      </m:sub>
                      <m:sup/>
                      <m:e>
                        <m:f>
                          <m:fPr>
                            <m:ctrlPr>
                              <a:rPr lang="en-US" altLang="zh-CN" sz="3000" b="0" i="1" smtClean="0">
                                <a:latin typeface="Cambria Math" panose="02040503050406030204" pitchFamily="18" charset="0"/>
                                <a:ea typeface="楷体" panose="02010609060101010101" pitchFamily="49" charset="-122"/>
                              </a:rPr>
                            </m:ctrlPr>
                          </m:fPr>
                          <m:num>
                            <m:r>
                              <a:rPr lang="en-US" altLang="zh-CN" sz="3000" b="0" i="1" smtClean="0">
                                <a:latin typeface="Cambria Math" panose="02040503050406030204" pitchFamily="18" charset="0"/>
                                <a:ea typeface="楷体" panose="02010609060101010101" pitchFamily="49" charset="-122"/>
                              </a:rPr>
                              <m:t>𝑓</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𝑧</m:t>
                            </m:r>
                            <m:r>
                              <a:rPr lang="en-US" altLang="zh-CN" sz="3000" b="0" i="1" smtClean="0">
                                <a:latin typeface="Cambria Math" panose="02040503050406030204" pitchFamily="18" charset="0"/>
                                <a:ea typeface="楷体" panose="02010609060101010101" pitchFamily="49" charset="-122"/>
                              </a:rPr>
                              <m:t>)</m:t>
                            </m:r>
                          </m:num>
                          <m:den>
                            <m:sSup>
                              <m:sSupPr>
                                <m:ctrlPr>
                                  <a:rPr lang="en-US" altLang="zh-CN" sz="3000" b="0" i="1" smtClean="0">
                                    <a:latin typeface="Cambria Math" panose="02040503050406030204" pitchFamily="18" charset="0"/>
                                    <a:ea typeface="楷体" panose="02010609060101010101" pitchFamily="49" charset="-122"/>
                                  </a:rPr>
                                </m:ctrlPr>
                              </m:sSupPr>
                              <m:e>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𝑧</m:t>
                                </m:r>
                                <m:r>
                                  <a:rPr lang="en-US" altLang="zh-CN" sz="3000" b="0" i="1" smtClean="0">
                                    <a:latin typeface="Cambria Math" panose="02040503050406030204" pitchFamily="18" charset="0"/>
                                    <a:ea typeface="楷体" panose="02010609060101010101" pitchFamily="49" charset="-122"/>
                                  </a:rPr>
                                  <m:t>−</m:t>
                                </m:r>
                                <m:sSub>
                                  <m:sSubPr>
                                    <m:ctrlPr>
                                      <a:rPr lang="en-US" altLang="zh-CN" sz="3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3000" i="1">
                                        <a:latin typeface="Cambria Math" panose="02040503050406030204" pitchFamily="18" charset="0"/>
                                        <a:ea typeface="楷体" panose="02010609060101010101" pitchFamily="49" charset="-122"/>
                                        <a:cs typeface="Cambria Math" panose="02040503050406030204" pitchFamily="18" charset="0"/>
                                      </a:rPr>
                                      <m:t>𝑧</m:t>
                                    </m:r>
                                  </m:e>
                                  <m:sub>
                                    <m:r>
                                      <a:rPr lang="en-US" altLang="zh-CN" sz="3000" i="1">
                                        <a:latin typeface="Cambria Math" panose="02040503050406030204" pitchFamily="18" charset="0"/>
                                        <a:ea typeface="楷体" panose="02010609060101010101" pitchFamily="49" charset="-122"/>
                                        <a:cs typeface="Cambria Math" panose="02040503050406030204" pitchFamily="18" charset="0"/>
                                      </a:rPr>
                                      <m:t>0</m:t>
                                    </m:r>
                                  </m:sub>
                                </m:sSub>
                                <m:r>
                                  <a:rPr lang="en-US" altLang="zh-CN" sz="3000" b="0" i="1" smtClean="0">
                                    <a:latin typeface="Cambria Math" panose="02040503050406030204" pitchFamily="18" charset="0"/>
                                    <a:ea typeface="楷体" panose="02010609060101010101" pitchFamily="49" charset="-122"/>
                                  </a:rPr>
                                  <m:t>)</m:t>
                                </m:r>
                              </m:e>
                              <m:sup>
                                <m:r>
                                  <a:rPr lang="en-US" altLang="zh-CN" sz="3000" b="0" i="1" smtClean="0">
                                    <a:latin typeface="Cambria Math" panose="02040503050406030204" pitchFamily="18" charset="0"/>
                                    <a:ea typeface="楷体" panose="02010609060101010101" pitchFamily="49" charset="-122"/>
                                  </a:rPr>
                                  <m:t>𝑛</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1</m:t>
                                </m:r>
                              </m:sup>
                            </m:sSup>
                          </m:den>
                        </m:f>
                      </m:e>
                    </m:nary>
                    <m:r>
                      <a:rPr lang="en-US" altLang="zh-CN" sz="3000" b="0" i="1" smtClean="0">
                        <a:latin typeface="Cambria Math" panose="02040503050406030204" pitchFamily="18" charset="0"/>
                        <a:ea typeface="楷体" panose="02010609060101010101" pitchFamily="49" charset="-122"/>
                      </a:rPr>
                      <m:t>𝑑𝑧</m:t>
                    </m:r>
                    <m:r>
                      <a:rPr lang="en-US" altLang="zh-CN" sz="3000" b="0" i="1" smtClean="0">
                        <a:latin typeface="Cambria Math" panose="02040503050406030204" pitchFamily="18" charset="0"/>
                        <a:ea typeface="楷体" panose="02010609060101010101" pitchFamily="49" charset="-122"/>
                        <a:cs typeface="Cambria Math" panose="02040503050406030204" pitchFamily="18" charset="0"/>
                      </a:rPr>
                      <m:t>|</m:t>
                    </m:r>
                  </m:oMath>
                </a14:m>
                <a:r>
                  <a:rPr lang="en-US" altLang="zh-CN" sz="3000" dirty="0">
                    <a:latin typeface="楷体" panose="02010609060101010101" pitchFamily="49" charset="-122"/>
                    <a:ea typeface="楷体" panose="02010609060101010101" pitchFamily="49" charset="-122"/>
                  </a:rPr>
                  <a:t> </a:t>
                </a:r>
                <a:endParaRPr lang="en-US" altLang="zh-CN" sz="3000" dirty="0">
                  <a:latin typeface="楷体" panose="02010609060101010101" pitchFamily="49" charset="-122"/>
                  <a:ea typeface="楷体" panose="02010609060101010101" pitchFamily="49" charset="-122"/>
                </a:endParaRPr>
              </a:p>
            </p:txBody>
          </p:sp>
        </mc:Choice>
        <mc:Fallback>
          <p:sp>
            <p:nvSpPr>
              <p:cNvPr id="3" name="标题 1"/>
              <p:cNvSpPr txBox="1">
                <a:spLocks noRot="1" noChangeAspect="1" noMove="1" noResize="1" noEditPoints="1" noAdjustHandles="1" noChangeArrowheads="1" noChangeShapeType="1" noTextEdit="1"/>
              </p:cNvSpPr>
              <p:nvPr/>
            </p:nvSpPr>
            <p:spPr>
              <a:xfrm>
                <a:off x="132788" y="1919658"/>
                <a:ext cx="6043930" cy="874048"/>
              </a:xfrm>
              <a:prstGeom prst="rect">
                <a:avLst/>
              </a:prstGeom>
              <a:blipFill rotWithShape="1">
                <a:blip r:embed="rId2"/>
                <a:stretch>
                  <a:fillRect l="-1" t="-2331" r="1" b="-235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标题 1"/>
              <p:cNvSpPr txBox="1"/>
              <p:nvPr/>
            </p:nvSpPr>
            <p:spPr>
              <a:xfrm>
                <a:off x="2459161" y="3629660"/>
                <a:ext cx="3611172" cy="87404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0" fontAlgn="auto">
                  <a:lnSpc>
                    <a:spcPct val="120000"/>
                  </a:lnSpc>
                </a:pPr>
                <a14:m>
                  <m:oMath xmlns:m="http://schemas.openxmlformats.org/officeDocument/2006/math">
                    <m:r>
                      <a:rPr lang="en-US" altLang="zh-CN" sz="3000" b="0" i="1" smtClean="0">
                        <a:latin typeface="Cambria Math" panose="02040503050406030204" pitchFamily="18" charset="0"/>
                        <a:ea typeface="Cambria Math" panose="02040503050406030204" pitchFamily="18" charset="0"/>
                        <a:cs typeface="Cambria Math" panose="02040503050406030204" pitchFamily="18" charset="0"/>
                      </a:rPr>
                      <m:t>≤</m:t>
                    </m:r>
                    <m:f>
                      <m:fPr>
                        <m:ctrlPr>
                          <a:rPr lang="en-US" altLang="zh-CN" sz="3000" b="0" i="1" smtClean="0">
                            <a:latin typeface="Cambria Math" panose="02040503050406030204" pitchFamily="18" charset="0"/>
                            <a:ea typeface="楷体" panose="02010609060101010101" pitchFamily="49" charset="-122"/>
                          </a:rPr>
                        </m:ctrlPr>
                      </m:fPr>
                      <m:num>
                        <m:r>
                          <a:rPr lang="en-US" altLang="zh-CN" sz="3000" b="0" i="1" smtClean="0">
                            <a:latin typeface="Cambria Math" panose="02040503050406030204" pitchFamily="18" charset="0"/>
                            <a:ea typeface="楷体" panose="02010609060101010101" pitchFamily="49" charset="-122"/>
                          </a:rPr>
                          <m:t>𝑛</m:t>
                        </m:r>
                        <m:r>
                          <a:rPr lang="en-US" altLang="zh-CN" sz="3000" b="0" i="1" smtClean="0">
                            <a:latin typeface="Cambria Math" panose="02040503050406030204" pitchFamily="18" charset="0"/>
                            <a:ea typeface="楷体" panose="02010609060101010101" pitchFamily="49" charset="-122"/>
                          </a:rPr>
                          <m:t>!</m:t>
                        </m:r>
                      </m:num>
                      <m:den>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2</m:t>
                        </m:r>
                        <m:r>
                          <a:rPr lang="zh-CN" altLang="en-US" sz="3000" b="0" i="1" smtClean="0">
                            <a:latin typeface="Cambria Math" panose="02040503050406030204" pitchFamily="18" charset="0"/>
                            <a:ea typeface="楷体" panose="02010609060101010101" pitchFamily="49" charset="-122"/>
                          </a:rPr>
                          <m:t>𝜋</m:t>
                        </m:r>
                        <m:r>
                          <a:rPr lang="en-US" altLang="zh-CN" sz="3000" b="0" i="1" smtClean="0">
                            <a:latin typeface="Cambria Math" panose="02040503050406030204" pitchFamily="18" charset="0"/>
                            <a:ea typeface="楷体" panose="02010609060101010101" pitchFamily="49" charset="-122"/>
                          </a:rPr>
                          <m:t>𝑖</m:t>
                        </m:r>
                        <m:r>
                          <a:rPr lang="en-US" altLang="zh-CN" sz="3000" b="0" i="1" smtClean="0">
                            <a:latin typeface="Cambria Math" panose="02040503050406030204" pitchFamily="18" charset="0"/>
                            <a:ea typeface="楷体" panose="02010609060101010101" pitchFamily="49" charset="-122"/>
                          </a:rPr>
                          <m:t>|</m:t>
                        </m:r>
                      </m:den>
                    </m:f>
                    <m:nary>
                      <m:naryPr>
                        <m:chr m:val="∮"/>
                        <m:ctrlPr>
                          <a:rPr lang="en-US" altLang="zh-CN" sz="3000" b="0" i="1" smtClean="0">
                            <a:latin typeface="Cambria Math" panose="02040503050406030204" pitchFamily="18" charset="0"/>
                            <a:ea typeface="楷体" panose="02010609060101010101" pitchFamily="49" charset="-122"/>
                          </a:rPr>
                        </m:ctrlPr>
                      </m:naryPr>
                      <m:sub>
                        <m:sSub>
                          <m:sSubPr>
                            <m:ctrlPr>
                              <a:rPr lang="en-US" altLang="zh-CN" sz="3200" i="1">
                                <a:latin typeface="Cambria Math" panose="02040503050406030204" pitchFamily="18" charset="0"/>
                                <a:ea typeface="楷体" panose="02010609060101010101" pitchFamily="49" charset="-122"/>
                              </a:rPr>
                            </m:ctrlPr>
                          </m:sSubPr>
                          <m:e>
                            <m:r>
                              <a:rPr lang="en-US" altLang="zh-CN" sz="3200" i="1">
                                <a:latin typeface="Cambria Math" panose="02040503050406030204" pitchFamily="18" charset="0"/>
                                <a:ea typeface="楷体" panose="02010609060101010101" pitchFamily="49" charset="-122"/>
                              </a:rPr>
                              <m:t>𝐶</m:t>
                            </m:r>
                          </m:e>
                          <m:sub>
                            <m:r>
                              <a:rPr lang="en-US" altLang="zh-CN" sz="3200" i="1">
                                <a:latin typeface="Cambria Math" panose="02040503050406030204" pitchFamily="18" charset="0"/>
                                <a:ea typeface="楷体" panose="02010609060101010101" pitchFamily="49" charset="-122"/>
                              </a:rPr>
                              <m:t>1</m:t>
                            </m:r>
                          </m:sub>
                        </m:sSub>
                      </m:sub>
                      <m:sup/>
                      <m:e>
                        <m:f>
                          <m:fPr>
                            <m:ctrlPr>
                              <a:rPr lang="en-US" altLang="zh-CN" sz="3000" b="0" i="1" smtClean="0">
                                <a:latin typeface="Cambria Math" panose="02040503050406030204" pitchFamily="18" charset="0"/>
                                <a:ea typeface="楷体" panose="02010609060101010101" pitchFamily="49" charset="-122"/>
                              </a:rPr>
                            </m:ctrlPr>
                          </m:fPr>
                          <m:num>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𝑓</m:t>
                            </m:r>
                            <m:d>
                              <m:dPr>
                                <m:ctrlPr>
                                  <a:rPr lang="en-US" altLang="zh-CN" sz="3000" b="0" i="1" smtClean="0">
                                    <a:latin typeface="Cambria Math" panose="02040503050406030204" pitchFamily="18" charset="0"/>
                                    <a:ea typeface="楷体" panose="02010609060101010101" pitchFamily="49" charset="-122"/>
                                  </a:rPr>
                                </m:ctrlPr>
                              </m:dPr>
                              <m:e>
                                <m:r>
                                  <a:rPr lang="en-US" altLang="zh-CN" sz="3000" b="0" i="1" smtClean="0">
                                    <a:latin typeface="Cambria Math" panose="02040503050406030204" pitchFamily="18" charset="0"/>
                                    <a:ea typeface="楷体" panose="02010609060101010101" pitchFamily="49" charset="-122"/>
                                  </a:rPr>
                                  <m:t>𝑧</m:t>
                                </m:r>
                              </m:e>
                            </m:d>
                            <m:r>
                              <a:rPr lang="en-US" altLang="zh-CN" sz="3000" b="0" i="1" smtClean="0">
                                <a:latin typeface="Cambria Math" panose="02040503050406030204" pitchFamily="18" charset="0"/>
                                <a:ea typeface="楷体" panose="02010609060101010101" pitchFamily="49" charset="-122"/>
                              </a:rPr>
                              <m:t>|</m:t>
                            </m:r>
                          </m:num>
                          <m:den>
                            <m:sSup>
                              <m:sSupPr>
                                <m:ctrlPr>
                                  <a:rPr lang="en-US" altLang="zh-CN" sz="3000" b="0" i="1" smtClean="0">
                                    <a:latin typeface="Cambria Math" panose="02040503050406030204" pitchFamily="18" charset="0"/>
                                    <a:ea typeface="楷体" panose="02010609060101010101" pitchFamily="49" charset="-122"/>
                                  </a:rPr>
                                </m:ctrlPr>
                              </m:sSupPr>
                              <m:e>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𝑧</m:t>
                                </m:r>
                                <m:r>
                                  <a:rPr lang="en-US" altLang="zh-CN" sz="3000" b="0" i="1" smtClean="0">
                                    <a:latin typeface="Cambria Math" panose="02040503050406030204" pitchFamily="18" charset="0"/>
                                    <a:ea typeface="楷体" panose="02010609060101010101" pitchFamily="49" charset="-122"/>
                                  </a:rPr>
                                  <m:t>−</m:t>
                                </m:r>
                                <m:sSub>
                                  <m:sSubPr>
                                    <m:ctrlPr>
                                      <a:rPr lang="en-US" altLang="zh-CN" sz="3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3000" i="1">
                                        <a:latin typeface="Cambria Math" panose="02040503050406030204" pitchFamily="18" charset="0"/>
                                        <a:ea typeface="楷体" panose="02010609060101010101" pitchFamily="49" charset="-122"/>
                                        <a:cs typeface="Cambria Math" panose="02040503050406030204" pitchFamily="18" charset="0"/>
                                      </a:rPr>
                                      <m:t>𝑧</m:t>
                                    </m:r>
                                  </m:e>
                                  <m:sub>
                                    <m:r>
                                      <a:rPr lang="en-US" altLang="zh-CN" sz="3000" i="1">
                                        <a:latin typeface="Cambria Math" panose="02040503050406030204" pitchFamily="18" charset="0"/>
                                        <a:ea typeface="楷体" panose="02010609060101010101" pitchFamily="49" charset="-122"/>
                                        <a:cs typeface="Cambria Math" panose="02040503050406030204" pitchFamily="18" charset="0"/>
                                      </a:rPr>
                                      <m:t>0</m:t>
                                    </m:r>
                                  </m:sub>
                                </m:sSub>
                                <m:r>
                                  <a:rPr lang="en-US" altLang="zh-CN" sz="3000" b="0" i="1" smtClean="0">
                                    <a:latin typeface="Cambria Math" panose="02040503050406030204" pitchFamily="18" charset="0"/>
                                    <a:ea typeface="楷体" panose="02010609060101010101" pitchFamily="49" charset="-122"/>
                                    <a:cs typeface="Cambria Math" panose="02040503050406030204" pitchFamily="18" charset="0"/>
                                  </a:rPr>
                                  <m:t>|</m:t>
                                </m:r>
                              </m:e>
                              <m:sup>
                                <m:r>
                                  <a:rPr lang="en-US" altLang="zh-CN" sz="3000" b="0" i="1" smtClean="0">
                                    <a:latin typeface="Cambria Math" panose="02040503050406030204" pitchFamily="18" charset="0"/>
                                    <a:ea typeface="楷体" panose="02010609060101010101" pitchFamily="49" charset="-122"/>
                                  </a:rPr>
                                  <m:t>𝑛</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1</m:t>
                                </m:r>
                              </m:sup>
                            </m:sSup>
                          </m:den>
                        </m:f>
                      </m:e>
                    </m:nary>
                    <m:r>
                      <a:rPr lang="en-US" altLang="zh-CN" sz="3000" b="0" i="1" smtClean="0">
                        <a:latin typeface="Cambria Math" panose="02040503050406030204" pitchFamily="18" charset="0"/>
                        <a:ea typeface="楷体" panose="02010609060101010101" pitchFamily="49" charset="-122"/>
                      </a:rPr>
                      <m:t>𝑑𝑆</m:t>
                    </m:r>
                  </m:oMath>
                </a14:m>
                <a:r>
                  <a:rPr lang="en-US" altLang="zh-CN" sz="3000" dirty="0">
                    <a:latin typeface="楷体" panose="02010609060101010101" pitchFamily="49" charset="-122"/>
                    <a:ea typeface="楷体" panose="02010609060101010101" pitchFamily="49" charset="-122"/>
                  </a:rPr>
                  <a:t> </a:t>
                </a:r>
                <a:endParaRPr lang="en-US" altLang="zh-CN" sz="3000" dirty="0">
                  <a:latin typeface="楷体" panose="02010609060101010101" pitchFamily="49" charset="-122"/>
                  <a:ea typeface="楷体" panose="02010609060101010101" pitchFamily="49" charset="-122"/>
                </a:endParaRPr>
              </a:p>
            </p:txBody>
          </p:sp>
        </mc:Choice>
        <mc:Fallback>
          <p:sp>
            <p:nvSpPr>
              <p:cNvPr id="4" name="标题 1"/>
              <p:cNvSpPr txBox="1">
                <a:spLocks noRot="1" noChangeAspect="1" noMove="1" noResize="1" noEditPoints="1" noAdjustHandles="1" noChangeArrowheads="1" noChangeShapeType="1" noTextEdit="1"/>
              </p:cNvSpPr>
              <p:nvPr/>
            </p:nvSpPr>
            <p:spPr>
              <a:xfrm>
                <a:off x="2459161" y="3629660"/>
                <a:ext cx="3611172" cy="874048"/>
              </a:xfrm>
              <a:prstGeom prst="rect">
                <a:avLst/>
              </a:prstGeom>
              <a:blipFill rotWithShape="1">
                <a:blip r:embed="rId3"/>
                <a:stretch>
                  <a:fillRect l="-12" t="-2180" r="10" b="-221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标题 1"/>
              <p:cNvSpPr txBox="1"/>
              <p:nvPr/>
            </p:nvSpPr>
            <p:spPr>
              <a:xfrm>
                <a:off x="2500126" y="4575354"/>
                <a:ext cx="2844092" cy="87404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0" fontAlgn="auto">
                  <a:lnSpc>
                    <a:spcPct val="120000"/>
                  </a:lnSpc>
                </a:pPr>
                <a14:m>
                  <m:oMath xmlns:m="http://schemas.openxmlformats.org/officeDocument/2006/math">
                    <m:r>
                      <a:rPr lang="en-US" altLang="zh-CN" sz="3000" b="0" i="1" smtClean="0">
                        <a:latin typeface="Cambria Math" panose="02040503050406030204" pitchFamily="18" charset="0"/>
                        <a:ea typeface="Cambria Math" panose="02040503050406030204" pitchFamily="18" charset="0"/>
                        <a:cs typeface="Cambria Math" panose="02040503050406030204" pitchFamily="18" charset="0"/>
                      </a:rPr>
                      <m:t>≤</m:t>
                    </m:r>
                    <m:f>
                      <m:fPr>
                        <m:ctrlPr>
                          <a:rPr lang="en-US" altLang="zh-CN" sz="3000" b="0" i="1" smtClean="0">
                            <a:latin typeface="Cambria Math" panose="02040503050406030204" pitchFamily="18" charset="0"/>
                            <a:ea typeface="楷体" panose="02010609060101010101" pitchFamily="49" charset="-122"/>
                          </a:rPr>
                        </m:ctrlPr>
                      </m:fPr>
                      <m:num>
                        <m:r>
                          <a:rPr lang="en-US" altLang="zh-CN" sz="3000" b="0" i="1" smtClean="0">
                            <a:latin typeface="Cambria Math" panose="02040503050406030204" pitchFamily="18" charset="0"/>
                            <a:ea typeface="楷体" panose="02010609060101010101" pitchFamily="49" charset="-122"/>
                          </a:rPr>
                          <m:t>𝑛</m:t>
                        </m:r>
                        <m:r>
                          <a:rPr lang="en-US" altLang="zh-CN" sz="3000" b="0" i="1" smtClean="0">
                            <a:latin typeface="Cambria Math" panose="02040503050406030204" pitchFamily="18" charset="0"/>
                            <a:ea typeface="楷体" panose="02010609060101010101" pitchFamily="49" charset="-122"/>
                          </a:rPr>
                          <m:t>!</m:t>
                        </m:r>
                      </m:num>
                      <m:den>
                        <m:r>
                          <a:rPr lang="en-US" altLang="zh-CN" sz="3000" i="1">
                            <a:latin typeface="Cambria Math" panose="02040503050406030204" pitchFamily="18" charset="0"/>
                            <a:ea typeface="楷体" panose="02010609060101010101" pitchFamily="49" charset="-122"/>
                          </a:rPr>
                          <m:t>2</m:t>
                        </m:r>
                        <m:r>
                          <a:rPr lang="zh-CN" altLang="en-US" sz="3000" i="1">
                            <a:latin typeface="Cambria Math" panose="02040503050406030204" pitchFamily="18" charset="0"/>
                            <a:ea typeface="楷体" panose="02010609060101010101" pitchFamily="49" charset="-122"/>
                          </a:rPr>
                          <m:t>𝜋</m:t>
                        </m:r>
                      </m:den>
                    </m:f>
                    <m:nary>
                      <m:naryPr>
                        <m:chr m:val="∮"/>
                        <m:ctrlPr>
                          <a:rPr lang="en-US" altLang="zh-CN" sz="3000" b="0" i="1" smtClean="0">
                            <a:latin typeface="Cambria Math" panose="02040503050406030204" pitchFamily="18" charset="0"/>
                            <a:ea typeface="楷体" panose="02010609060101010101" pitchFamily="49" charset="-122"/>
                          </a:rPr>
                        </m:ctrlPr>
                      </m:naryPr>
                      <m:sub>
                        <m:sSub>
                          <m:sSubPr>
                            <m:ctrlPr>
                              <a:rPr lang="en-US" altLang="zh-CN" sz="3200" i="1">
                                <a:latin typeface="Cambria Math" panose="02040503050406030204" pitchFamily="18" charset="0"/>
                                <a:ea typeface="楷体" panose="02010609060101010101" pitchFamily="49" charset="-122"/>
                              </a:rPr>
                            </m:ctrlPr>
                          </m:sSubPr>
                          <m:e>
                            <m:r>
                              <a:rPr lang="en-US" altLang="zh-CN" sz="3200" i="1">
                                <a:latin typeface="Cambria Math" panose="02040503050406030204" pitchFamily="18" charset="0"/>
                                <a:ea typeface="楷体" panose="02010609060101010101" pitchFamily="49" charset="-122"/>
                              </a:rPr>
                              <m:t>𝐶</m:t>
                            </m:r>
                          </m:e>
                          <m:sub>
                            <m:r>
                              <a:rPr lang="en-US" altLang="zh-CN" sz="3200" i="1">
                                <a:latin typeface="Cambria Math" panose="02040503050406030204" pitchFamily="18" charset="0"/>
                                <a:ea typeface="楷体" panose="02010609060101010101" pitchFamily="49" charset="-122"/>
                              </a:rPr>
                              <m:t>1</m:t>
                            </m:r>
                          </m:sub>
                        </m:sSub>
                      </m:sub>
                      <m:sup/>
                      <m:e>
                        <m:f>
                          <m:fPr>
                            <m:ctrlPr>
                              <a:rPr lang="en-US" altLang="zh-CN" sz="3000" b="0" i="1" smtClean="0">
                                <a:latin typeface="Cambria Math" panose="02040503050406030204" pitchFamily="18" charset="0"/>
                                <a:ea typeface="楷体" panose="02010609060101010101" pitchFamily="49" charset="-122"/>
                              </a:rPr>
                            </m:ctrlPr>
                          </m:fPr>
                          <m:num>
                            <m:r>
                              <a:rPr lang="en-US" altLang="zh-CN" sz="3000" b="0" i="1" smtClean="0">
                                <a:latin typeface="Cambria Math" panose="02040503050406030204" pitchFamily="18" charset="0"/>
                                <a:ea typeface="楷体" panose="02010609060101010101" pitchFamily="49" charset="-122"/>
                              </a:rPr>
                              <m:t>𝑀</m:t>
                            </m:r>
                          </m:num>
                          <m:den>
                            <m:sSup>
                              <m:sSupPr>
                                <m:ctrlPr>
                                  <a:rPr lang="en-US" altLang="zh-CN" sz="3000" b="0" i="1" smtClean="0">
                                    <a:latin typeface="Cambria Math" panose="02040503050406030204" pitchFamily="18" charset="0"/>
                                    <a:ea typeface="楷体" panose="02010609060101010101" pitchFamily="49" charset="-122"/>
                                  </a:rPr>
                                </m:ctrlPr>
                              </m:sSupPr>
                              <m:e>
                                <m:r>
                                  <a:rPr lang="en-US" altLang="zh-CN" sz="3000" b="0" i="1" smtClean="0">
                                    <a:latin typeface="Cambria Math" panose="02040503050406030204" pitchFamily="18" charset="0"/>
                                    <a:ea typeface="楷体" panose="02010609060101010101" pitchFamily="49" charset="-122"/>
                                  </a:rPr>
                                  <m:t>𝑅</m:t>
                                </m:r>
                              </m:e>
                              <m:sup>
                                <m:r>
                                  <a:rPr lang="en-US" altLang="zh-CN" sz="3000" b="0" i="1" smtClean="0">
                                    <a:latin typeface="Cambria Math" panose="02040503050406030204" pitchFamily="18" charset="0"/>
                                    <a:ea typeface="楷体" panose="02010609060101010101" pitchFamily="49" charset="-122"/>
                                  </a:rPr>
                                  <m:t>𝑛</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1</m:t>
                                </m:r>
                              </m:sup>
                            </m:sSup>
                          </m:den>
                        </m:f>
                      </m:e>
                    </m:nary>
                    <m:r>
                      <a:rPr lang="en-US" altLang="zh-CN" sz="3000" b="0" i="1" smtClean="0">
                        <a:latin typeface="Cambria Math" panose="02040503050406030204" pitchFamily="18" charset="0"/>
                        <a:ea typeface="楷体" panose="02010609060101010101" pitchFamily="49" charset="-122"/>
                      </a:rPr>
                      <m:t>𝑑𝑆</m:t>
                    </m:r>
                  </m:oMath>
                </a14:m>
                <a:r>
                  <a:rPr lang="en-US" altLang="zh-CN" sz="3000" dirty="0">
                    <a:latin typeface="楷体" panose="02010609060101010101" pitchFamily="49" charset="-122"/>
                    <a:ea typeface="楷体" panose="02010609060101010101" pitchFamily="49" charset="-122"/>
                  </a:rPr>
                  <a:t> </a:t>
                </a:r>
                <a:endParaRPr lang="en-US" altLang="zh-CN" sz="3000" dirty="0">
                  <a:latin typeface="楷体" panose="02010609060101010101" pitchFamily="49" charset="-122"/>
                  <a:ea typeface="楷体" panose="02010609060101010101" pitchFamily="49" charset="-122"/>
                </a:endParaRPr>
              </a:p>
            </p:txBody>
          </p:sp>
        </mc:Choice>
        <mc:Fallback>
          <p:sp>
            <p:nvSpPr>
              <p:cNvPr id="5" name="标题 1"/>
              <p:cNvSpPr txBox="1">
                <a:spLocks noRot="1" noChangeAspect="1" noMove="1" noResize="1" noEditPoints="1" noAdjustHandles="1" noChangeArrowheads="1" noChangeShapeType="1" noTextEdit="1"/>
              </p:cNvSpPr>
              <p:nvPr/>
            </p:nvSpPr>
            <p:spPr>
              <a:xfrm>
                <a:off x="2500126" y="4575354"/>
                <a:ext cx="2844092" cy="874048"/>
              </a:xfrm>
              <a:prstGeom prst="rect">
                <a:avLst/>
              </a:prstGeom>
              <a:blipFill rotWithShape="1">
                <a:blip r:embed="rId4"/>
                <a:stretch>
                  <a:fillRect l="-5" t="-20" r="2" b="5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标题 1"/>
              <p:cNvSpPr txBox="1"/>
              <p:nvPr/>
            </p:nvSpPr>
            <p:spPr>
              <a:xfrm>
                <a:off x="2396597" y="5521048"/>
                <a:ext cx="2844092" cy="87404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0" fontAlgn="auto">
                  <a:lnSpc>
                    <a:spcPct val="120000"/>
                  </a:lnSpc>
                </a:pPr>
                <a14:m>
                  <m:oMathPara xmlns:m="http://schemas.openxmlformats.org/officeDocument/2006/math">
                    <m:oMathParaPr>
                      <m:jc m:val="centerGroup"/>
                    </m:oMathParaPr>
                    <m:oMath xmlns:m="http://schemas.openxmlformats.org/officeDocument/2006/math">
                      <m:r>
                        <a:rPr lang="en-US" altLang="zh-CN" sz="3000" b="0" i="1" smtClean="0">
                          <a:latin typeface="Cambria Math" panose="02040503050406030204" pitchFamily="18" charset="0"/>
                          <a:ea typeface="Cambria Math" panose="02040503050406030204" pitchFamily="18" charset="0"/>
                          <a:cs typeface="Cambria Math" panose="02040503050406030204" pitchFamily="18" charset="0"/>
                        </a:rPr>
                        <m:t>≤</m:t>
                      </m:r>
                      <m:f>
                        <m:fPr>
                          <m:ctrlPr>
                            <a:rPr lang="en-US" altLang="zh-CN" sz="3000" b="0" i="1" smtClean="0">
                              <a:latin typeface="Cambria Math" panose="02040503050406030204" pitchFamily="18" charset="0"/>
                              <a:ea typeface="楷体" panose="02010609060101010101" pitchFamily="49" charset="-122"/>
                            </a:rPr>
                          </m:ctrlPr>
                        </m:fPr>
                        <m:num>
                          <m:r>
                            <a:rPr lang="en-US" altLang="zh-CN" sz="3000" b="0" i="1" smtClean="0">
                              <a:latin typeface="Cambria Math" panose="02040503050406030204" pitchFamily="18" charset="0"/>
                              <a:ea typeface="楷体" panose="02010609060101010101" pitchFamily="49" charset="-122"/>
                            </a:rPr>
                            <m:t>𝑛</m:t>
                          </m:r>
                          <m:r>
                            <a:rPr lang="en-US" altLang="zh-CN" sz="3000" b="0" i="1" smtClean="0">
                              <a:latin typeface="Cambria Math" panose="02040503050406030204" pitchFamily="18" charset="0"/>
                              <a:ea typeface="楷体" panose="02010609060101010101" pitchFamily="49" charset="-122"/>
                            </a:rPr>
                            <m:t>!</m:t>
                          </m:r>
                        </m:num>
                        <m:den>
                          <m:r>
                            <a:rPr lang="en-US" altLang="zh-CN" sz="3000" i="1">
                              <a:latin typeface="Cambria Math" panose="02040503050406030204" pitchFamily="18" charset="0"/>
                              <a:ea typeface="楷体" panose="02010609060101010101" pitchFamily="49" charset="-122"/>
                            </a:rPr>
                            <m:t>2</m:t>
                          </m:r>
                          <m:r>
                            <a:rPr lang="zh-CN" altLang="en-US" sz="3000" i="1">
                              <a:latin typeface="Cambria Math" panose="02040503050406030204" pitchFamily="18" charset="0"/>
                              <a:ea typeface="楷体" panose="02010609060101010101" pitchFamily="49" charset="-122"/>
                            </a:rPr>
                            <m:t>𝜋</m:t>
                          </m:r>
                        </m:den>
                      </m:f>
                      <m:f>
                        <m:fPr>
                          <m:ctrlPr>
                            <a:rPr lang="en-US" altLang="zh-CN" sz="3000" i="1">
                              <a:latin typeface="Cambria Math" panose="02040503050406030204" pitchFamily="18" charset="0"/>
                              <a:ea typeface="楷体" panose="02010609060101010101" pitchFamily="49" charset="-122"/>
                            </a:rPr>
                          </m:ctrlPr>
                        </m:fPr>
                        <m:num>
                          <m:r>
                            <a:rPr lang="en-US" altLang="zh-CN" sz="3000" i="1">
                              <a:latin typeface="Cambria Math" panose="02040503050406030204" pitchFamily="18" charset="0"/>
                              <a:ea typeface="楷体" panose="02010609060101010101" pitchFamily="49" charset="-122"/>
                            </a:rPr>
                            <m:t>𝑀</m:t>
                          </m:r>
                        </m:num>
                        <m:den>
                          <m:sSup>
                            <m:sSupPr>
                              <m:ctrlPr>
                                <a:rPr lang="en-US" altLang="zh-CN" sz="3000" i="1">
                                  <a:latin typeface="Cambria Math" panose="02040503050406030204" pitchFamily="18" charset="0"/>
                                  <a:ea typeface="楷体" panose="02010609060101010101" pitchFamily="49" charset="-122"/>
                                </a:rPr>
                              </m:ctrlPr>
                            </m:sSupPr>
                            <m:e>
                              <m:r>
                                <a:rPr lang="en-US" altLang="zh-CN" sz="3000" i="1">
                                  <a:latin typeface="Cambria Math" panose="02040503050406030204" pitchFamily="18" charset="0"/>
                                  <a:ea typeface="楷体" panose="02010609060101010101" pitchFamily="49" charset="-122"/>
                                </a:rPr>
                                <m:t>𝑅</m:t>
                              </m:r>
                            </m:e>
                            <m:sup>
                              <m:r>
                                <a:rPr lang="en-US" altLang="zh-CN" sz="3000" i="1">
                                  <a:latin typeface="Cambria Math" panose="02040503050406030204" pitchFamily="18" charset="0"/>
                                  <a:ea typeface="楷体" panose="02010609060101010101" pitchFamily="49" charset="-122"/>
                                </a:rPr>
                                <m:t>𝑛</m:t>
                              </m:r>
                              <m:r>
                                <a:rPr lang="en-US" altLang="zh-CN" sz="3000" i="1">
                                  <a:latin typeface="Cambria Math" panose="02040503050406030204" pitchFamily="18" charset="0"/>
                                  <a:ea typeface="楷体" panose="02010609060101010101" pitchFamily="49" charset="-122"/>
                                </a:rPr>
                                <m:t>+</m:t>
                              </m:r>
                              <m:r>
                                <a:rPr lang="en-US" altLang="zh-CN" sz="3000" i="1">
                                  <a:latin typeface="Cambria Math" panose="02040503050406030204" pitchFamily="18" charset="0"/>
                                  <a:ea typeface="楷体" panose="02010609060101010101" pitchFamily="49" charset="-122"/>
                                </a:rPr>
                                <m:t>1</m:t>
                              </m:r>
                            </m:sup>
                          </m:sSup>
                        </m:den>
                      </m:f>
                      <m:r>
                        <a:rPr lang="en-US" altLang="zh-CN" sz="3000" b="0" i="1" smtClean="0">
                          <a:latin typeface="Cambria Math" panose="02040503050406030204" pitchFamily="18" charset="0"/>
                          <a:ea typeface="楷体" panose="02010609060101010101" pitchFamily="49" charset="-122"/>
                        </a:rPr>
                        <m:t>2</m:t>
                      </m:r>
                      <m:r>
                        <a:rPr lang="zh-CN" altLang="en-US" sz="3000" b="0" i="1" smtClean="0">
                          <a:latin typeface="Cambria Math" panose="02040503050406030204" pitchFamily="18" charset="0"/>
                          <a:ea typeface="楷体" panose="02010609060101010101" pitchFamily="49" charset="-122"/>
                        </a:rPr>
                        <m:t>𝜋</m:t>
                      </m:r>
                      <m:r>
                        <a:rPr lang="en-US" altLang="zh-CN" sz="3000" b="0" i="1" smtClean="0">
                          <a:latin typeface="Cambria Math" panose="02040503050406030204" pitchFamily="18" charset="0"/>
                          <a:ea typeface="楷体" panose="02010609060101010101" pitchFamily="49" charset="-122"/>
                        </a:rPr>
                        <m:t>𝑅</m:t>
                      </m:r>
                    </m:oMath>
                  </m:oMathPara>
                </a14:m>
                <a:endParaRPr lang="en-US" altLang="zh-CN" sz="3000" dirty="0">
                  <a:latin typeface="楷体" panose="02010609060101010101" pitchFamily="49" charset="-122"/>
                  <a:ea typeface="楷体" panose="02010609060101010101" pitchFamily="49" charset="-122"/>
                </a:endParaRPr>
              </a:p>
            </p:txBody>
          </p:sp>
        </mc:Choice>
        <mc:Fallback>
          <p:sp>
            <p:nvSpPr>
              <p:cNvPr id="10" name="标题 1"/>
              <p:cNvSpPr txBox="1">
                <a:spLocks noRot="1" noChangeAspect="1" noMove="1" noResize="1" noEditPoints="1" noAdjustHandles="1" noChangeArrowheads="1" noChangeShapeType="1" noTextEdit="1"/>
              </p:cNvSpPr>
              <p:nvPr/>
            </p:nvSpPr>
            <p:spPr>
              <a:xfrm>
                <a:off x="2396597" y="5521048"/>
                <a:ext cx="2844092" cy="874048"/>
              </a:xfrm>
              <a:prstGeom prst="rect">
                <a:avLst/>
              </a:prstGeom>
              <a:blipFill rotWithShape="1">
                <a:blip r:embed="rId5"/>
                <a:stretch>
                  <a:fillRect l="-4" t="-8686" r="1" b="-864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标题 1"/>
              <p:cNvSpPr txBox="1"/>
              <p:nvPr/>
            </p:nvSpPr>
            <p:spPr>
              <a:xfrm>
                <a:off x="4996959" y="5592694"/>
                <a:ext cx="1353466" cy="87404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0" fontAlgn="auto">
                  <a:lnSpc>
                    <a:spcPct val="120000"/>
                  </a:lnSpc>
                </a:pPr>
                <a14:m>
                  <m:oMathPara xmlns:m="http://schemas.openxmlformats.org/officeDocument/2006/math">
                    <m:oMathParaPr>
                      <m:jc m:val="centerGroup"/>
                    </m:oMathParaPr>
                    <m:oMath xmlns:m="http://schemas.openxmlformats.org/officeDocument/2006/math">
                      <m:r>
                        <a:rPr lang="en-US" altLang="zh-CN" sz="3000" b="0" i="1" smtClean="0">
                          <a:latin typeface="Cambria Math" panose="02040503050406030204" pitchFamily="18" charset="0"/>
                          <a:ea typeface="楷体" panose="02010609060101010101" pitchFamily="49" charset="-122"/>
                        </a:rPr>
                        <m:t>=</m:t>
                      </m:r>
                      <m:f>
                        <m:fPr>
                          <m:ctrlPr>
                            <a:rPr lang="en-US" altLang="zh-CN" sz="3000" i="1">
                              <a:latin typeface="Cambria Math" panose="02040503050406030204" pitchFamily="18" charset="0"/>
                              <a:ea typeface="楷体" panose="02010609060101010101" pitchFamily="49" charset="-122"/>
                              <a:cs typeface="Cambria Math" panose="02040503050406030204" pitchFamily="18" charset="0"/>
                            </a:rPr>
                          </m:ctrlPr>
                        </m:fPr>
                        <m:num>
                          <m:r>
                            <a:rPr lang="en-US" altLang="zh-CN" sz="3000" i="1">
                              <a:latin typeface="Cambria Math" panose="02040503050406030204" pitchFamily="18" charset="0"/>
                              <a:ea typeface="楷体" panose="02010609060101010101" pitchFamily="49" charset="-122"/>
                              <a:cs typeface="Cambria Math" panose="02040503050406030204" pitchFamily="18" charset="0"/>
                            </a:rPr>
                            <m:t>𝑛</m:t>
                          </m:r>
                          <m:r>
                            <a:rPr lang="en-US" altLang="zh-CN" sz="3000" i="1">
                              <a:latin typeface="Cambria Math" panose="02040503050406030204" pitchFamily="18" charset="0"/>
                              <a:ea typeface="楷体" panose="02010609060101010101" pitchFamily="49" charset="-122"/>
                              <a:cs typeface="Cambria Math" panose="02040503050406030204" pitchFamily="18" charset="0"/>
                            </a:rPr>
                            <m:t>!</m:t>
                          </m:r>
                          <m:r>
                            <a:rPr lang="en-US" altLang="zh-CN" sz="3000" i="1">
                              <a:latin typeface="Cambria Math" panose="02040503050406030204" pitchFamily="18" charset="0"/>
                              <a:ea typeface="楷体" panose="02010609060101010101" pitchFamily="49" charset="-122"/>
                              <a:cs typeface="Cambria Math" panose="02040503050406030204" pitchFamily="18" charset="0"/>
                            </a:rPr>
                            <m:t>𝑀</m:t>
                          </m:r>
                        </m:num>
                        <m:den>
                          <m:sSup>
                            <m:sSupPr>
                              <m:ctrlPr>
                                <a:rPr lang="en-US" altLang="zh-CN" sz="3000" i="1">
                                  <a:latin typeface="Cambria Math" panose="02040503050406030204" pitchFamily="18" charset="0"/>
                                  <a:ea typeface="楷体" panose="02010609060101010101" pitchFamily="49" charset="-122"/>
                                  <a:cs typeface="Cambria Math" panose="02040503050406030204" pitchFamily="18" charset="0"/>
                                </a:rPr>
                              </m:ctrlPr>
                            </m:sSupPr>
                            <m:e>
                              <m:r>
                                <a:rPr lang="en-US" altLang="zh-CN" sz="3000" i="1">
                                  <a:latin typeface="Cambria Math" panose="02040503050406030204" pitchFamily="18" charset="0"/>
                                  <a:ea typeface="楷体" panose="02010609060101010101" pitchFamily="49" charset="-122"/>
                                  <a:cs typeface="Cambria Math" panose="02040503050406030204" pitchFamily="18" charset="0"/>
                                </a:rPr>
                                <m:t>𝑅</m:t>
                              </m:r>
                            </m:e>
                            <m:sup>
                              <m:r>
                                <a:rPr lang="en-US" altLang="zh-CN" sz="3000" i="1">
                                  <a:latin typeface="Cambria Math" panose="02040503050406030204" pitchFamily="18" charset="0"/>
                                  <a:ea typeface="楷体" panose="02010609060101010101" pitchFamily="49" charset="-122"/>
                                  <a:cs typeface="Cambria Math" panose="02040503050406030204" pitchFamily="18" charset="0"/>
                                </a:rPr>
                                <m:t>𝑛</m:t>
                              </m:r>
                            </m:sup>
                          </m:sSup>
                        </m:den>
                      </m:f>
                    </m:oMath>
                  </m:oMathPara>
                </a14:m>
                <a:endParaRPr lang="en-US" altLang="zh-CN" sz="3000" dirty="0">
                  <a:latin typeface="楷体" panose="02010609060101010101" pitchFamily="49" charset="-122"/>
                  <a:ea typeface="楷体" panose="02010609060101010101" pitchFamily="49" charset="-122"/>
                </a:endParaRPr>
              </a:p>
            </p:txBody>
          </p:sp>
        </mc:Choice>
        <mc:Fallback>
          <p:sp>
            <p:nvSpPr>
              <p:cNvPr id="11" name="标题 1"/>
              <p:cNvSpPr txBox="1">
                <a:spLocks noRot="1" noChangeAspect="1" noMove="1" noResize="1" noEditPoints="1" noAdjustHandles="1" noChangeArrowheads="1" noChangeShapeType="1" noTextEdit="1"/>
              </p:cNvSpPr>
              <p:nvPr/>
            </p:nvSpPr>
            <p:spPr>
              <a:xfrm>
                <a:off x="4996959" y="5592694"/>
                <a:ext cx="1353466" cy="874048"/>
              </a:xfrm>
              <a:prstGeom prst="rect">
                <a:avLst/>
              </a:prstGeom>
              <a:blipFill rotWithShape="1">
                <a:blip r:embed="rId6"/>
                <a:stretch>
                  <a:fillRect l="-11" t="-8093" r="31" b="-807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p:cNvSpPr txBox="1"/>
              <p:nvPr/>
            </p:nvSpPr>
            <p:spPr>
              <a:xfrm>
                <a:off x="77001" y="2826292"/>
                <a:ext cx="1987617" cy="892552"/>
              </a:xfrm>
              <a:prstGeom prst="rect">
                <a:avLst/>
              </a:prstGeom>
              <a:noFill/>
            </p:spPr>
            <p:txBody>
              <a:bodyPr wrap="square">
                <a:spAutoFit/>
              </a:bodyPr>
              <a:lstStyle/>
              <a:p>
                <a14:m>
                  <m:oMath xmlns:m="http://schemas.openxmlformats.org/officeDocument/2006/math">
                    <m:sSub>
                      <m:sSubPr>
                        <m:ctrlPr>
                          <a:rPr lang="en-US" altLang="zh-CN" sz="2600" b="0" i="1" smtClean="0">
                            <a:latin typeface="Cambria Math" panose="02040503050406030204" pitchFamily="18" charset="0"/>
                            <a:ea typeface="楷体" panose="02010609060101010101" pitchFamily="49" charset="-122"/>
                          </a:rPr>
                        </m:ctrlPr>
                      </m:sSubPr>
                      <m:e>
                        <m:r>
                          <a:rPr lang="en-US" altLang="zh-CN" sz="2600" b="0" i="1" smtClean="0">
                            <a:latin typeface="Cambria Math" panose="02040503050406030204" pitchFamily="18" charset="0"/>
                            <a:ea typeface="楷体" panose="02010609060101010101" pitchFamily="49" charset="-122"/>
                          </a:rPr>
                          <m:t>𝐶</m:t>
                        </m:r>
                      </m:e>
                      <m:sub>
                        <m:r>
                          <a:rPr lang="en-US" altLang="zh-CN" sz="2600" b="0" i="1" smtClean="0">
                            <a:latin typeface="Cambria Math" panose="02040503050406030204" pitchFamily="18" charset="0"/>
                            <a:ea typeface="楷体" panose="02010609060101010101" pitchFamily="49" charset="-122"/>
                          </a:rPr>
                          <m:t>1</m:t>
                        </m:r>
                      </m:sub>
                    </m:sSub>
                    <m:r>
                      <a:rPr lang="en-US" altLang="zh-CN" sz="2600" b="0" i="1" smtClean="0">
                        <a:latin typeface="Cambria Math" panose="02040503050406030204" pitchFamily="18" charset="0"/>
                        <a:ea typeface="楷体" panose="02010609060101010101" pitchFamily="49" charset="-122"/>
                      </a:rPr>
                      <m:t>:</m:t>
                    </m:r>
                  </m:oMath>
                </a14:m>
                <a:r>
                  <a:rPr lang="en-US" altLang="zh-CN" sz="2600" b="0" i="1" dirty="0">
                    <a:latin typeface="Cambria Math" panose="02040503050406030204" pitchFamily="18" charset="0"/>
                    <a:ea typeface="楷体" panose="02010609060101010101" pitchFamily="49" charset="-122"/>
                  </a:rPr>
                  <a:t> </a:t>
                </a:r>
                <a:endParaRPr lang="en-US" altLang="zh-CN" sz="2600" b="0" i="1" dirty="0">
                  <a:latin typeface="Cambria Math" panose="02040503050406030204" pitchFamily="18" charset="0"/>
                  <a:ea typeface="楷体" panose="02010609060101010101" pitchFamily="49" charset="-122"/>
                </a:endParaRPr>
              </a:p>
              <a:p>
                <a14:m>
                  <m:oMathPara xmlns:m="http://schemas.openxmlformats.org/officeDocument/2006/math">
                    <m:oMathParaPr>
                      <m:jc m:val="centerGroup"/>
                    </m:oMathParaPr>
                    <m:oMath xmlns:m="http://schemas.openxmlformats.org/officeDocument/2006/math">
                      <m:d>
                        <m:dPr>
                          <m:begChr m:val="|"/>
                          <m:endChr m:val="|"/>
                          <m:ctrlPr>
                            <a:rPr lang="en-US" altLang="zh-CN" sz="2600" b="0" i="1" smtClean="0">
                              <a:latin typeface="Cambria Math" panose="02040503050406030204" pitchFamily="18" charset="0"/>
                              <a:ea typeface="楷体" panose="02010609060101010101" pitchFamily="49" charset="-122"/>
                            </a:rPr>
                          </m:ctrlPr>
                        </m:dPr>
                        <m:e>
                          <m:r>
                            <a:rPr lang="en-US" altLang="zh-CN" sz="2600" b="0" i="1" smtClean="0">
                              <a:latin typeface="Cambria Math" panose="02040503050406030204" pitchFamily="18" charset="0"/>
                              <a:ea typeface="楷体" panose="02010609060101010101" pitchFamily="49" charset="-122"/>
                            </a:rPr>
                            <m:t>𝑧</m:t>
                          </m:r>
                          <m:r>
                            <a:rPr lang="en-US" altLang="zh-CN" sz="2600" b="0" i="1" smtClean="0">
                              <a:latin typeface="Cambria Math" panose="02040503050406030204" pitchFamily="18" charset="0"/>
                              <a:ea typeface="楷体" panose="02010609060101010101" pitchFamily="49" charset="-122"/>
                            </a:rPr>
                            <m:t>−</m:t>
                          </m:r>
                          <m:sSub>
                            <m:sSubPr>
                              <m:ctrlPr>
                                <a:rPr lang="en-US" altLang="zh-CN" sz="26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600" i="1">
                                  <a:latin typeface="Cambria Math" panose="02040503050406030204" pitchFamily="18" charset="0"/>
                                  <a:ea typeface="楷体" panose="02010609060101010101" pitchFamily="49" charset="-122"/>
                                  <a:cs typeface="Cambria Math" panose="02040503050406030204" pitchFamily="18" charset="0"/>
                                </a:rPr>
                                <m:t>𝑧</m:t>
                              </m:r>
                            </m:e>
                            <m:sub>
                              <m:r>
                                <a:rPr lang="en-US" altLang="zh-CN" sz="2600" i="1">
                                  <a:latin typeface="Cambria Math" panose="02040503050406030204" pitchFamily="18" charset="0"/>
                                  <a:ea typeface="楷体" panose="02010609060101010101" pitchFamily="49" charset="-122"/>
                                  <a:cs typeface="Cambria Math" panose="02040503050406030204" pitchFamily="18" charset="0"/>
                                </a:rPr>
                                <m:t>0</m:t>
                              </m:r>
                            </m:sub>
                          </m:sSub>
                        </m:e>
                      </m:d>
                      <m:r>
                        <a:rPr lang="en-US" altLang="zh-CN" sz="2600" b="0" i="1" smtClean="0">
                          <a:latin typeface="Cambria Math" panose="02040503050406030204" pitchFamily="18" charset="0"/>
                          <a:ea typeface="楷体" panose="02010609060101010101" pitchFamily="49" charset="-122"/>
                          <a:cs typeface="Cambria Math" panose="02040503050406030204" pitchFamily="18" charset="0"/>
                        </a:rPr>
                        <m:t>=</m:t>
                      </m:r>
                      <m:r>
                        <a:rPr lang="en-US" altLang="zh-CN" sz="2600" b="0" i="1" smtClean="0">
                          <a:latin typeface="Cambria Math" panose="02040503050406030204" pitchFamily="18" charset="0"/>
                          <a:ea typeface="楷体" panose="02010609060101010101" pitchFamily="49" charset="-122"/>
                          <a:cs typeface="Cambria Math" panose="02040503050406030204" pitchFamily="18" charset="0"/>
                        </a:rPr>
                        <m:t>𝑅</m:t>
                      </m:r>
                    </m:oMath>
                  </m:oMathPara>
                </a14:m>
                <a:endParaRPr lang="zh-CN" altLang="en-US" sz="2600" dirty="0"/>
              </a:p>
            </p:txBody>
          </p:sp>
        </mc:Choice>
        <mc:Fallback>
          <p:sp>
            <p:nvSpPr>
              <p:cNvPr id="13" name="文本框 12"/>
              <p:cNvSpPr txBox="1">
                <a:spLocks noRot="1" noChangeAspect="1" noMove="1" noResize="1" noEditPoints="1" noAdjustHandles="1" noChangeArrowheads="1" noChangeShapeType="1" noTextEdit="1"/>
              </p:cNvSpPr>
              <p:nvPr/>
            </p:nvSpPr>
            <p:spPr>
              <a:xfrm>
                <a:off x="77001" y="2826292"/>
                <a:ext cx="1987617" cy="892552"/>
              </a:xfrm>
              <a:prstGeom prst="rect">
                <a:avLst/>
              </a:prstGeom>
              <a:blipFill rotWithShape="1">
                <a:blip r:embed="rId7"/>
                <a:stretch>
                  <a:fillRect l="-8" t="-61" r="12" b="3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标题 1"/>
              <p:cNvSpPr txBox="1"/>
              <p:nvPr/>
            </p:nvSpPr>
            <p:spPr>
              <a:xfrm>
                <a:off x="2396597" y="2779978"/>
                <a:ext cx="3848863" cy="87404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0" fontAlgn="auto">
                  <a:lnSpc>
                    <a:spcPct val="120000"/>
                  </a:lnSpc>
                </a:pPr>
                <a14:m>
                  <m:oMath xmlns:m="http://schemas.openxmlformats.org/officeDocument/2006/math">
                    <m:r>
                      <a:rPr lang="en-US" altLang="zh-CN" sz="3000" b="0" i="1" smtClean="0">
                        <a:latin typeface="Cambria Math" panose="02040503050406030204" pitchFamily="18" charset="0"/>
                        <a:ea typeface="楷体" panose="02010609060101010101" pitchFamily="49" charset="-122"/>
                        <a:cs typeface="Cambria Math" panose="02040503050406030204" pitchFamily="18" charset="0"/>
                      </a:rPr>
                      <m:t>=|</m:t>
                    </m:r>
                    <m:f>
                      <m:fPr>
                        <m:ctrlPr>
                          <a:rPr lang="en-US" altLang="zh-CN" sz="3000" b="0" i="1" smtClean="0">
                            <a:latin typeface="Cambria Math" panose="02040503050406030204" pitchFamily="18" charset="0"/>
                            <a:ea typeface="楷体" panose="02010609060101010101" pitchFamily="49" charset="-122"/>
                          </a:rPr>
                        </m:ctrlPr>
                      </m:fPr>
                      <m:num>
                        <m:r>
                          <a:rPr lang="en-US" altLang="zh-CN" sz="3000" b="0" i="1" smtClean="0">
                            <a:latin typeface="Cambria Math" panose="02040503050406030204" pitchFamily="18" charset="0"/>
                            <a:ea typeface="楷体" panose="02010609060101010101" pitchFamily="49" charset="-122"/>
                          </a:rPr>
                          <m:t>𝑛</m:t>
                        </m:r>
                        <m:r>
                          <a:rPr lang="en-US" altLang="zh-CN" sz="3000" b="0" i="1" smtClean="0">
                            <a:latin typeface="Cambria Math" panose="02040503050406030204" pitchFamily="18" charset="0"/>
                            <a:ea typeface="楷体" panose="02010609060101010101" pitchFamily="49" charset="-122"/>
                          </a:rPr>
                          <m:t>!</m:t>
                        </m:r>
                      </m:num>
                      <m:den>
                        <m:r>
                          <a:rPr lang="en-US" altLang="zh-CN" sz="3000" b="0" i="1" smtClean="0">
                            <a:latin typeface="Cambria Math" panose="02040503050406030204" pitchFamily="18" charset="0"/>
                            <a:ea typeface="楷体" panose="02010609060101010101" pitchFamily="49" charset="-122"/>
                          </a:rPr>
                          <m:t>2</m:t>
                        </m:r>
                        <m:r>
                          <a:rPr lang="zh-CN" altLang="en-US" sz="3000" b="0" i="1" smtClean="0">
                            <a:latin typeface="Cambria Math" panose="02040503050406030204" pitchFamily="18" charset="0"/>
                            <a:ea typeface="楷体" panose="02010609060101010101" pitchFamily="49" charset="-122"/>
                          </a:rPr>
                          <m:t>𝜋</m:t>
                        </m:r>
                        <m:r>
                          <a:rPr lang="en-US" altLang="zh-CN" sz="3000" b="0" i="1" smtClean="0">
                            <a:latin typeface="Cambria Math" panose="02040503050406030204" pitchFamily="18" charset="0"/>
                            <a:ea typeface="楷体" panose="02010609060101010101" pitchFamily="49" charset="-122"/>
                          </a:rPr>
                          <m:t>𝑖</m:t>
                        </m:r>
                      </m:den>
                    </m:f>
                    <m:nary>
                      <m:naryPr>
                        <m:chr m:val="∮"/>
                        <m:ctrlPr>
                          <a:rPr lang="en-US" altLang="zh-CN" sz="3000" b="0" i="1" smtClean="0">
                            <a:latin typeface="Cambria Math" panose="02040503050406030204" pitchFamily="18" charset="0"/>
                            <a:ea typeface="楷体" panose="02010609060101010101" pitchFamily="49" charset="-122"/>
                          </a:rPr>
                        </m:ctrlPr>
                      </m:naryPr>
                      <m:sub>
                        <m:sSub>
                          <m:sSubPr>
                            <m:ctrlPr>
                              <a:rPr lang="en-US" altLang="zh-CN" sz="3200" i="1">
                                <a:latin typeface="Cambria Math" panose="02040503050406030204" pitchFamily="18" charset="0"/>
                                <a:ea typeface="楷体" panose="02010609060101010101" pitchFamily="49" charset="-122"/>
                              </a:rPr>
                            </m:ctrlPr>
                          </m:sSubPr>
                          <m:e>
                            <m:r>
                              <a:rPr lang="en-US" altLang="zh-CN" sz="3200" i="1">
                                <a:latin typeface="Cambria Math" panose="02040503050406030204" pitchFamily="18" charset="0"/>
                                <a:ea typeface="楷体" panose="02010609060101010101" pitchFamily="49" charset="-122"/>
                              </a:rPr>
                              <m:t>𝐶</m:t>
                            </m:r>
                          </m:e>
                          <m:sub>
                            <m:r>
                              <a:rPr lang="en-US" altLang="zh-CN" sz="3200" i="1">
                                <a:latin typeface="Cambria Math" panose="02040503050406030204" pitchFamily="18" charset="0"/>
                                <a:ea typeface="楷体" panose="02010609060101010101" pitchFamily="49" charset="-122"/>
                              </a:rPr>
                              <m:t>1</m:t>
                            </m:r>
                          </m:sub>
                        </m:sSub>
                      </m:sub>
                      <m:sup/>
                      <m:e>
                        <m:f>
                          <m:fPr>
                            <m:ctrlPr>
                              <a:rPr lang="en-US" altLang="zh-CN" sz="3000" b="0" i="1" smtClean="0">
                                <a:latin typeface="Cambria Math" panose="02040503050406030204" pitchFamily="18" charset="0"/>
                                <a:ea typeface="楷体" panose="02010609060101010101" pitchFamily="49" charset="-122"/>
                              </a:rPr>
                            </m:ctrlPr>
                          </m:fPr>
                          <m:num>
                            <m:r>
                              <a:rPr lang="en-US" altLang="zh-CN" sz="3000" b="0" i="1" smtClean="0">
                                <a:latin typeface="Cambria Math" panose="02040503050406030204" pitchFamily="18" charset="0"/>
                                <a:ea typeface="楷体" panose="02010609060101010101" pitchFamily="49" charset="-122"/>
                              </a:rPr>
                              <m:t>𝑓</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𝑧</m:t>
                            </m:r>
                            <m:r>
                              <a:rPr lang="en-US" altLang="zh-CN" sz="3000" b="0" i="1" smtClean="0">
                                <a:latin typeface="Cambria Math" panose="02040503050406030204" pitchFamily="18" charset="0"/>
                                <a:ea typeface="楷体" panose="02010609060101010101" pitchFamily="49" charset="-122"/>
                              </a:rPr>
                              <m:t>)</m:t>
                            </m:r>
                          </m:num>
                          <m:den>
                            <m:sSup>
                              <m:sSupPr>
                                <m:ctrlPr>
                                  <a:rPr lang="en-US" altLang="zh-CN" sz="3000" b="0" i="1" smtClean="0">
                                    <a:latin typeface="Cambria Math" panose="02040503050406030204" pitchFamily="18" charset="0"/>
                                    <a:ea typeface="楷体" panose="02010609060101010101" pitchFamily="49" charset="-122"/>
                                  </a:rPr>
                                </m:ctrlPr>
                              </m:sSupPr>
                              <m:e>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𝑧</m:t>
                                </m:r>
                                <m:r>
                                  <a:rPr lang="en-US" altLang="zh-CN" sz="3000" b="0" i="1" smtClean="0">
                                    <a:latin typeface="Cambria Math" panose="02040503050406030204" pitchFamily="18" charset="0"/>
                                    <a:ea typeface="楷体" panose="02010609060101010101" pitchFamily="49" charset="-122"/>
                                  </a:rPr>
                                  <m:t>−</m:t>
                                </m:r>
                                <m:sSub>
                                  <m:sSubPr>
                                    <m:ctrlPr>
                                      <a:rPr lang="en-US" altLang="zh-CN" sz="3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3000" i="1">
                                        <a:latin typeface="Cambria Math" panose="02040503050406030204" pitchFamily="18" charset="0"/>
                                        <a:ea typeface="楷体" panose="02010609060101010101" pitchFamily="49" charset="-122"/>
                                        <a:cs typeface="Cambria Math" panose="02040503050406030204" pitchFamily="18" charset="0"/>
                                      </a:rPr>
                                      <m:t>𝑧</m:t>
                                    </m:r>
                                  </m:e>
                                  <m:sub>
                                    <m:r>
                                      <a:rPr lang="en-US" altLang="zh-CN" sz="3000" i="1">
                                        <a:latin typeface="Cambria Math" panose="02040503050406030204" pitchFamily="18" charset="0"/>
                                        <a:ea typeface="楷体" panose="02010609060101010101" pitchFamily="49" charset="-122"/>
                                        <a:cs typeface="Cambria Math" panose="02040503050406030204" pitchFamily="18" charset="0"/>
                                      </a:rPr>
                                      <m:t>0</m:t>
                                    </m:r>
                                  </m:sub>
                                </m:sSub>
                                <m:r>
                                  <a:rPr lang="en-US" altLang="zh-CN" sz="3000" b="0" i="1" smtClean="0">
                                    <a:latin typeface="Cambria Math" panose="02040503050406030204" pitchFamily="18" charset="0"/>
                                    <a:ea typeface="楷体" panose="02010609060101010101" pitchFamily="49" charset="-122"/>
                                  </a:rPr>
                                  <m:t>)</m:t>
                                </m:r>
                              </m:e>
                              <m:sup>
                                <m:r>
                                  <a:rPr lang="en-US" altLang="zh-CN" sz="3000" b="0" i="1" smtClean="0">
                                    <a:latin typeface="Cambria Math" panose="02040503050406030204" pitchFamily="18" charset="0"/>
                                    <a:ea typeface="楷体" panose="02010609060101010101" pitchFamily="49" charset="-122"/>
                                  </a:rPr>
                                  <m:t>𝑛</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1</m:t>
                                </m:r>
                              </m:sup>
                            </m:sSup>
                          </m:den>
                        </m:f>
                      </m:e>
                    </m:nary>
                    <m:r>
                      <a:rPr lang="en-US" altLang="zh-CN" sz="3000" b="0" i="1" smtClean="0">
                        <a:latin typeface="Cambria Math" panose="02040503050406030204" pitchFamily="18" charset="0"/>
                        <a:ea typeface="楷体" panose="02010609060101010101" pitchFamily="49" charset="-122"/>
                      </a:rPr>
                      <m:t>𝑑𝑧</m:t>
                    </m:r>
                    <m:r>
                      <a:rPr lang="en-US" altLang="zh-CN" sz="3000" b="0" i="1" smtClean="0">
                        <a:latin typeface="Cambria Math" panose="02040503050406030204" pitchFamily="18" charset="0"/>
                        <a:ea typeface="楷体" panose="02010609060101010101" pitchFamily="49" charset="-122"/>
                        <a:cs typeface="Cambria Math" panose="02040503050406030204" pitchFamily="18" charset="0"/>
                      </a:rPr>
                      <m:t>|</m:t>
                    </m:r>
                  </m:oMath>
                </a14:m>
                <a:r>
                  <a:rPr lang="en-US" altLang="zh-CN" sz="3000" dirty="0">
                    <a:latin typeface="楷体" panose="02010609060101010101" pitchFamily="49" charset="-122"/>
                    <a:ea typeface="楷体" panose="02010609060101010101" pitchFamily="49" charset="-122"/>
                  </a:rPr>
                  <a:t> </a:t>
                </a:r>
                <a:endParaRPr lang="en-US" altLang="zh-CN" sz="3000" dirty="0">
                  <a:latin typeface="楷体" panose="02010609060101010101" pitchFamily="49" charset="-122"/>
                  <a:ea typeface="楷体" panose="02010609060101010101" pitchFamily="49" charset="-122"/>
                </a:endParaRPr>
              </a:p>
            </p:txBody>
          </p:sp>
        </mc:Choice>
        <mc:Fallback>
          <p:sp>
            <p:nvSpPr>
              <p:cNvPr id="14" name="标题 1"/>
              <p:cNvSpPr txBox="1">
                <a:spLocks noRot="1" noChangeAspect="1" noMove="1" noResize="1" noEditPoints="1" noAdjustHandles="1" noChangeArrowheads="1" noChangeShapeType="1" noTextEdit="1"/>
              </p:cNvSpPr>
              <p:nvPr/>
            </p:nvSpPr>
            <p:spPr>
              <a:xfrm>
                <a:off x="2396597" y="2779978"/>
                <a:ext cx="3848863" cy="874048"/>
              </a:xfrm>
              <a:prstGeom prst="rect">
                <a:avLst/>
              </a:prstGeom>
              <a:blipFill rotWithShape="1">
                <a:blip r:embed="rId8"/>
                <a:stretch>
                  <a:fillRect l="-3" t="-2392" r="6" b="-2298"/>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4" grpId="0"/>
      <p:bldP spid="5" grpId="0"/>
      <p:bldP spid="10" grpId="0"/>
      <p:bldP spid="11" grpId="0"/>
      <p:bldP spid="1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标题 1"/>
              <p:cNvSpPr txBox="1"/>
              <p:nvPr/>
            </p:nvSpPr>
            <p:spPr>
              <a:xfrm>
                <a:off x="252257" y="624441"/>
                <a:ext cx="8183880" cy="101981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14:m>
                  <m:oMath xmlns:m="http://schemas.openxmlformats.org/officeDocument/2006/math">
                    <m:r>
                      <a:rPr lang="en-US" altLang="zh-CN" sz="3000" i="1" dirty="0">
                        <a:solidFill>
                          <a:srgbClr val="FF0000"/>
                        </a:solidFill>
                        <a:latin typeface="Cambria Math" panose="02040503050406030204" pitchFamily="18" charset="0"/>
                        <a:ea typeface="楷体" panose="02010609060101010101" pitchFamily="49" charset="-122"/>
                        <a:cs typeface="Cambria Math" panose="02040503050406030204" pitchFamily="18" charset="0"/>
                      </a:rPr>
                      <m:t>𝐷𝑒𝑓</m:t>
                    </m:r>
                  </m:oMath>
                </a14:m>
                <a:r>
                  <a:rPr lang="zh-CN" altLang="en-US" sz="3000" b="1" dirty="0">
                    <a:latin typeface="楷体" panose="02010609060101010101" pitchFamily="49" charset="-122"/>
                    <a:ea typeface="楷体" panose="02010609060101010101" pitchFamily="49" charset="-122"/>
                  </a:rPr>
                  <a:t>在整个复平面上解析的函数称为整函数</a:t>
                </a:r>
                <a:endParaRPr lang="zh-CN" altLang="en-US" sz="3000" b="1" dirty="0">
                  <a:latin typeface="楷体" panose="02010609060101010101" pitchFamily="49" charset="-122"/>
                  <a:ea typeface="楷体" panose="02010609060101010101" pitchFamily="49" charset="-122"/>
                </a:endParaRPr>
              </a:p>
            </p:txBody>
          </p:sp>
        </mc:Choice>
        <mc:Fallback>
          <p:sp>
            <p:nvSpPr>
              <p:cNvPr id="3" name="标题 1"/>
              <p:cNvSpPr txBox="1">
                <a:spLocks noRot="1" noChangeAspect="1" noMove="1" noResize="1" noEditPoints="1" noAdjustHandles="1" noChangeArrowheads="1" noChangeShapeType="1" noTextEdit="1"/>
              </p:cNvSpPr>
              <p:nvPr/>
            </p:nvSpPr>
            <p:spPr>
              <a:xfrm>
                <a:off x="252257" y="624441"/>
                <a:ext cx="8183880" cy="1019810"/>
              </a:xfrm>
              <a:prstGeom prst="rect">
                <a:avLst/>
              </a:prstGeom>
              <a:blipFill rotWithShape="1">
                <a:blip r:embed="rId1"/>
                <a:stretch>
                  <a:fillRect l="-2" t="-23" r="2" b="2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标题 1"/>
              <p:cNvSpPr txBox="1"/>
              <p:nvPr/>
            </p:nvSpPr>
            <p:spPr>
              <a:xfrm>
                <a:off x="252281" y="1927997"/>
                <a:ext cx="8184008" cy="65903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smtClean="0">
                        <a:solidFill>
                          <a:srgbClr val="FF0000"/>
                        </a:solidFill>
                        <a:latin typeface="Cambria Math" panose="02040503050406030204" pitchFamily="18" charset="0"/>
                        <a:ea typeface="楷体" panose="02010609060101010101" pitchFamily="49" charset="-122"/>
                      </a:rPr>
                      <m:t>𝐿𝑖𝑜𝑢𝑣𝑖𝑙𝑙𝑒</m:t>
                    </m:r>
                    <m:r>
                      <a:rPr lang="zh-CN" altLang="en-US" sz="3000" i="1">
                        <a:solidFill>
                          <a:srgbClr val="FF0000"/>
                        </a:solidFill>
                        <a:latin typeface="Cambria Math" panose="02040503050406030204" pitchFamily="18" charset="0"/>
                        <a:ea typeface="楷体" panose="02010609060101010101" pitchFamily="49" charset="-122"/>
                      </a:rPr>
                      <m:t>定理</m:t>
                    </m:r>
                  </m:oMath>
                </a14:m>
                <a:r>
                  <a:rPr lang="zh-CN" altLang="en-US" sz="3000" dirty="0">
                    <a:latin typeface="楷体" panose="02010609060101010101" pitchFamily="49" charset="-122"/>
                    <a:ea typeface="楷体" panose="02010609060101010101" pitchFamily="49" charset="-122"/>
                  </a:rPr>
                  <a:t>：有界整函数必定是常值函数</a:t>
                </a:r>
                <a:endParaRPr lang="en-US" altLang="zh-CN" sz="3000" dirty="0">
                  <a:latin typeface="楷体" panose="02010609060101010101" pitchFamily="49" charset="-122"/>
                  <a:ea typeface="楷体" panose="02010609060101010101" pitchFamily="49" charset="-122"/>
                </a:endParaRPr>
              </a:p>
            </p:txBody>
          </p:sp>
        </mc:Choice>
        <mc:Fallback>
          <p:sp>
            <p:nvSpPr>
              <p:cNvPr id="4" name="标题 1"/>
              <p:cNvSpPr txBox="1">
                <a:spLocks noRot="1" noChangeAspect="1" noMove="1" noResize="1" noEditPoints="1" noAdjustHandles="1" noChangeArrowheads="1" noChangeShapeType="1" noTextEdit="1"/>
              </p:cNvSpPr>
              <p:nvPr/>
            </p:nvSpPr>
            <p:spPr>
              <a:xfrm>
                <a:off x="252281" y="1927997"/>
                <a:ext cx="8184008" cy="659038"/>
              </a:xfrm>
              <a:prstGeom prst="rect">
                <a:avLst/>
              </a:prstGeom>
              <a:blipFill rotWithShape="1">
                <a:blip r:embed="rId2"/>
                <a:stretch>
                  <a:fillRect l="-2" t="-2044" r="4" b="-201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标题 1"/>
              <p:cNvSpPr txBox="1"/>
              <p:nvPr/>
            </p:nvSpPr>
            <p:spPr>
              <a:xfrm>
                <a:off x="1054262" y="1400411"/>
                <a:ext cx="5148580" cy="61341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000" b="1" dirty="0">
                    <a:latin typeface="楷体" panose="02010609060101010101" pitchFamily="49" charset="-122"/>
                    <a:ea typeface="楷体" panose="02010609060101010101" pitchFamily="49" charset="-122"/>
                  </a:rPr>
                  <a:t>如</a:t>
                </a:r>
                <a14:m>
                  <m:oMath xmlns:m="http://schemas.openxmlformats.org/officeDocument/2006/math">
                    <m:r>
                      <a:rPr lang="en-US" altLang="zh-CN" sz="3000" b="0" i="1" smtClean="0">
                        <a:latin typeface="Cambria Math" panose="02040503050406030204" pitchFamily="18" charset="0"/>
                        <a:ea typeface="楷体" panose="02010609060101010101" pitchFamily="49" charset="-122"/>
                      </a:rPr>
                      <m:t>𝑠𝑖𝑛𝑧</m:t>
                    </m:r>
                    <m:r>
                      <a:rPr lang="en-US" altLang="zh-CN" sz="3000" b="0" i="1" smtClean="0">
                        <a:latin typeface="Cambria Math" panose="02040503050406030204" pitchFamily="18" charset="0"/>
                        <a:ea typeface="楷体" panose="02010609060101010101" pitchFamily="49" charset="-122"/>
                      </a:rPr>
                      <m:t>, </m:t>
                    </m:r>
                    <m:sSup>
                      <m:sSupPr>
                        <m:ctrlPr>
                          <a:rPr lang="en-US" altLang="zh-CN" sz="3000" b="0" i="1" smtClean="0">
                            <a:latin typeface="Cambria Math" panose="02040503050406030204" pitchFamily="18" charset="0"/>
                            <a:ea typeface="楷体" panose="02010609060101010101" pitchFamily="49" charset="-122"/>
                          </a:rPr>
                        </m:ctrlPr>
                      </m:sSupPr>
                      <m:e>
                        <m:r>
                          <a:rPr lang="en-US" altLang="zh-CN" sz="3000" b="0" i="1" smtClean="0">
                            <a:latin typeface="Cambria Math" panose="02040503050406030204" pitchFamily="18" charset="0"/>
                            <a:ea typeface="楷体" panose="02010609060101010101" pitchFamily="49" charset="-122"/>
                          </a:rPr>
                          <m:t>𝑒</m:t>
                        </m:r>
                      </m:e>
                      <m:sup>
                        <m:r>
                          <a:rPr lang="en-US" altLang="zh-CN" sz="3000" b="0" i="1" smtClean="0">
                            <a:latin typeface="Cambria Math" panose="02040503050406030204" pitchFamily="18" charset="0"/>
                            <a:ea typeface="楷体" panose="02010609060101010101" pitchFamily="49" charset="-122"/>
                          </a:rPr>
                          <m:t>𝑧</m:t>
                        </m:r>
                      </m:sup>
                    </m:sSup>
                    <m:r>
                      <a:rPr lang="en-US" altLang="zh-CN" sz="3000" b="0" i="1" smtClean="0">
                        <a:latin typeface="Cambria Math" panose="02040503050406030204" pitchFamily="18" charset="0"/>
                        <a:ea typeface="楷体" panose="02010609060101010101" pitchFamily="49" charset="-122"/>
                      </a:rPr>
                      <m:t>, </m:t>
                    </m:r>
                  </m:oMath>
                </a14:m>
                <a:r>
                  <a:rPr lang="zh-CN" altLang="en-US" sz="3000" b="1" dirty="0">
                    <a:latin typeface="楷体" panose="02010609060101010101" pitchFamily="49" charset="-122"/>
                    <a:ea typeface="楷体" panose="02010609060101010101" pitchFamily="49" charset="-122"/>
                  </a:rPr>
                  <a:t>多项式</a:t>
                </a:r>
                <a:endParaRPr lang="zh-CN" altLang="en-US" sz="3000" b="1" dirty="0">
                  <a:latin typeface="楷体" panose="02010609060101010101" pitchFamily="49" charset="-122"/>
                  <a:ea typeface="楷体" panose="02010609060101010101" pitchFamily="49" charset="-122"/>
                </a:endParaRPr>
              </a:p>
            </p:txBody>
          </p:sp>
        </mc:Choice>
        <mc:Fallback>
          <p:sp>
            <p:nvSpPr>
              <p:cNvPr id="6" name="标题 1"/>
              <p:cNvSpPr txBox="1">
                <a:spLocks noRot="1" noChangeAspect="1" noMove="1" noResize="1" noEditPoints="1" noAdjustHandles="1" noChangeArrowheads="1" noChangeShapeType="1" noTextEdit="1"/>
              </p:cNvSpPr>
              <p:nvPr/>
            </p:nvSpPr>
            <p:spPr>
              <a:xfrm>
                <a:off x="1054262" y="1400411"/>
                <a:ext cx="5148580" cy="613410"/>
              </a:xfrm>
              <a:prstGeom prst="rect">
                <a:avLst/>
              </a:prstGeom>
              <a:blipFill rotWithShape="1">
                <a:blip r:embed="rId3"/>
                <a:stretch>
                  <a:fillRect l="-3" t="-38" r="3" b="38"/>
                </a:stretch>
              </a:blipFill>
            </p:spPr>
            <p:txBody>
              <a:bodyPr/>
              <a:lstStyle/>
              <a:p>
                <a:r>
                  <a:rPr lang="zh-CN" altLang="en-US">
                    <a:noFill/>
                  </a:rPr>
                  <a:t> </a:t>
                </a:r>
              </a:p>
            </p:txBody>
          </p:sp>
        </mc:Fallback>
      </mc:AlternateContent>
      <p:grpSp>
        <p:nvGrpSpPr>
          <p:cNvPr id="8" name="组合 7"/>
          <p:cNvGrpSpPr/>
          <p:nvPr/>
        </p:nvGrpSpPr>
        <p:grpSpPr>
          <a:xfrm>
            <a:off x="0" y="82323"/>
            <a:ext cx="9088711" cy="516645"/>
            <a:chOff x="0" y="82323"/>
            <a:chExt cx="9088711" cy="516645"/>
          </a:xfrm>
        </p:grpSpPr>
        <p:sp>
          <p:nvSpPr>
            <p:cNvPr id="9"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2.5 </a:t>
              </a:r>
              <a:r>
                <a:rPr lang="en-US" altLang="zh-CN" sz="1800" b="1" i="1" dirty="0">
                  <a:latin typeface="楷体" panose="02010609060101010101" pitchFamily="49" charset="-122"/>
                  <a:ea typeface="楷体" panose="02010609060101010101" pitchFamily="49" charset="-122"/>
                </a:rPr>
                <a:t>Cauchy</a:t>
              </a:r>
              <a:r>
                <a:rPr lang="zh-CN" altLang="en-US" sz="1800" b="1" dirty="0">
                  <a:latin typeface="楷体" panose="02010609060101010101" pitchFamily="49" charset="-122"/>
                  <a:ea typeface="楷体" panose="02010609060101010101" pitchFamily="49" charset="-122"/>
                </a:rPr>
                <a:t>型积分公式</a:t>
              </a:r>
              <a:endParaRPr lang="zh-CN" altLang="en-US" sz="1800" b="1" dirty="0">
                <a:latin typeface="楷体" panose="02010609060101010101" pitchFamily="49" charset="-122"/>
                <a:ea typeface="楷体" panose="02010609060101010101" pitchFamily="49" charset="-122"/>
              </a:endParaRPr>
            </a:p>
          </p:txBody>
        </p:sp>
        <p:cxnSp>
          <p:nvCxnSpPr>
            <p:cNvPr id="10" name="直接连接符 9"/>
            <p:cNvCxnSpPr/>
            <p:nvPr/>
          </p:nvCxnSpPr>
          <p:spPr>
            <a:xfrm flipV="1">
              <a:off x="0" y="573451"/>
              <a:ext cx="9088711" cy="25517"/>
            </a:xfrm>
            <a:prstGeom prst="line">
              <a:avLst/>
            </a:prstGeom>
            <a:ln w="1270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2" name="标题 1"/>
              <p:cNvSpPr txBox="1"/>
              <p:nvPr/>
            </p:nvSpPr>
            <p:spPr>
              <a:xfrm>
                <a:off x="201481" y="2541262"/>
                <a:ext cx="3771079" cy="65903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smtClean="0">
                        <a:solidFill>
                          <a:schemeClr val="tx1"/>
                        </a:solidFill>
                        <a:latin typeface="Cambria Math" panose="02040503050406030204" pitchFamily="18" charset="0"/>
                        <a:ea typeface="楷体" panose="02010609060101010101" pitchFamily="49" charset="-122"/>
                      </a:rPr>
                      <m:t>𝑝𝑓</m:t>
                    </m:r>
                    <m:r>
                      <a:rPr lang="en-US" altLang="zh-CN" sz="3000" b="0" i="1" smtClean="0">
                        <a:solidFill>
                          <a:schemeClr val="tx1"/>
                        </a:solidFill>
                        <a:latin typeface="Cambria Math" panose="02040503050406030204" pitchFamily="18" charset="0"/>
                        <a:ea typeface="楷体" panose="02010609060101010101" pitchFamily="49" charset="-122"/>
                      </a:rPr>
                      <m:t>:</m:t>
                    </m:r>
                    <m:r>
                      <a:rPr lang="en-US" altLang="zh-CN" sz="3000" b="0" i="1" smtClean="0">
                        <a:solidFill>
                          <a:schemeClr val="tx1"/>
                        </a:solidFill>
                        <a:latin typeface="Cambria Math" panose="02040503050406030204" pitchFamily="18" charset="0"/>
                        <a:ea typeface="楷体" panose="02010609060101010101" pitchFamily="49" charset="-122"/>
                      </a:rPr>
                      <m:t>𝑓</m:t>
                    </m:r>
                    <m:r>
                      <a:rPr lang="en-US" altLang="zh-CN" sz="3000" b="0" i="1" smtClean="0">
                        <a:solidFill>
                          <a:schemeClr val="tx1"/>
                        </a:solidFill>
                        <a:latin typeface="Cambria Math" panose="02040503050406030204" pitchFamily="18" charset="0"/>
                        <a:ea typeface="楷体" panose="02010609060101010101" pitchFamily="49" charset="-122"/>
                      </a:rPr>
                      <m:t>(</m:t>
                    </m:r>
                    <m:r>
                      <a:rPr lang="en-US" altLang="zh-CN" sz="3000" b="0" i="1" smtClean="0">
                        <a:solidFill>
                          <a:schemeClr val="tx1"/>
                        </a:solidFill>
                        <a:latin typeface="Cambria Math" panose="02040503050406030204" pitchFamily="18" charset="0"/>
                        <a:ea typeface="楷体" panose="02010609060101010101" pitchFamily="49" charset="-122"/>
                      </a:rPr>
                      <m:t>𝑧</m:t>
                    </m:r>
                    <m:r>
                      <a:rPr lang="en-US" altLang="zh-CN" sz="3000" b="0" i="1" smtClean="0">
                        <a:solidFill>
                          <a:schemeClr val="tx1"/>
                        </a:solidFill>
                        <a:latin typeface="Cambria Math" panose="02040503050406030204" pitchFamily="18" charset="0"/>
                        <a:ea typeface="楷体" panose="02010609060101010101" pitchFamily="49" charset="-122"/>
                      </a:rPr>
                      <m:t>)</m:t>
                    </m:r>
                  </m:oMath>
                </a14:m>
                <a:r>
                  <a:rPr lang="zh-CN" altLang="en-US" sz="3000" dirty="0">
                    <a:latin typeface="楷体" panose="02010609060101010101" pitchFamily="49" charset="-122"/>
                    <a:ea typeface="楷体" panose="02010609060101010101" pitchFamily="49" charset="-122"/>
                  </a:rPr>
                  <a:t>是有界整函数</a:t>
                </a:r>
                <a:endParaRPr lang="en-US" altLang="zh-CN" sz="3000" dirty="0">
                  <a:latin typeface="楷体" panose="02010609060101010101" pitchFamily="49" charset="-122"/>
                  <a:ea typeface="楷体" panose="02010609060101010101" pitchFamily="49" charset="-122"/>
                </a:endParaRPr>
              </a:p>
            </p:txBody>
          </p:sp>
        </mc:Choice>
        <mc:Fallback>
          <p:sp>
            <p:nvSpPr>
              <p:cNvPr id="2" name="标题 1"/>
              <p:cNvSpPr txBox="1">
                <a:spLocks noRot="1" noChangeAspect="1" noMove="1" noResize="1" noEditPoints="1" noAdjustHandles="1" noChangeArrowheads="1" noChangeShapeType="1" noTextEdit="1"/>
              </p:cNvSpPr>
              <p:nvPr/>
            </p:nvSpPr>
            <p:spPr>
              <a:xfrm>
                <a:off x="201481" y="2541262"/>
                <a:ext cx="3771079" cy="659038"/>
              </a:xfrm>
              <a:prstGeom prst="rect">
                <a:avLst/>
              </a:prstGeom>
              <a:blipFill rotWithShape="1">
                <a:blip r:embed="rId4"/>
                <a:stretch>
                  <a:fillRect l="-5" t="-2119" b="-194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标题 1"/>
              <p:cNvSpPr txBox="1"/>
              <p:nvPr/>
            </p:nvSpPr>
            <p:spPr>
              <a:xfrm>
                <a:off x="3772721" y="2581313"/>
                <a:ext cx="4561968" cy="65903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3000" i="1" smtClean="0">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𝑀</m:t>
                      </m:r>
                      <m:r>
                        <a:rPr lang="en-US" altLang="zh-CN" sz="3000" b="0" i="1" smtClean="0">
                          <a:latin typeface="Cambria Math" panose="02040503050406030204" pitchFamily="18" charset="0"/>
                          <a:ea typeface="Cambria Math" panose="02040503050406030204" pitchFamily="18" charset="0"/>
                        </a:rPr>
                        <m:t>&gt;</m:t>
                      </m:r>
                      <m:r>
                        <a:rPr lang="en-US" altLang="zh-CN" sz="3000" b="0" i="1" smtClean="0">
                          <a:latin typeface="Cambria Math" panose="02040503050406030204" pitchFamily="18" charset="0"/>
                          <a:ea typeface="Cambria Math" panose="02040503050406030204" pitchFamily="18" charset="0"/>
                        </a:rPr>
                        <m:t>0</m:t>
                      </m:r>
                      <m:r>
                        <a:rPr lang="en-US" altLang="zh-CN" sz="3000" b="0" i="1" smtClean="0">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𝑠</m:t>
                      </m:r>
                      <m:r>
                        <a:rPr lang="en-US" altLang="zh-CN" sz="3000" b="0" i="1" smtClean="0">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𝑡</m:t>
                      </m:r>
                      <m:r>
                        <a:rPr lang="en-US" altLang="zh-CN" sz="3000" b="0" i="1" smtClean="0">
                          <a:latin typeface="Cambria Math" panose="02040503050406030204" pitchFamily="18" charset="0"/>
                          <a:ea typeface="Cambria Math" panose="02040503050406030204" pitchFamily="18" charset="0"/>
                        </a:rPr>
                        <m:t>.|</m:t>
                      </m:r>
                      <m:r>
                        <a:rPr lang="en-US" altLang="zh-CN" sz="3000" b="0" i="1" smtClean="0">
                          <a:solidFill>
                            <a:schemeClr val="tx1"/>
                          </a:solidFill>
                          <a:latin typeface="Cambria Math" panose="02040503050406030204" pitchFamily="18" charset="0"/>
                          <a:ea typeface="楷体" panose="02010609060101010101" pitchFamily="49" charset="-122"/>
                        </a:rPr>
                        <m:t>𝑓</m:t>
                      </m:r>
                      <m:r>
                        <a:rPr lang="en-US" altLang="zh-CN" sz="3000" b="0" i="1" smtClean="0">
                          <a:solidFill>
                            <a:schemeClr val="tx1"/>
                          </a:solidFill>
                          <a:latin typeface="Cambria Math" panose="02040503050406030204" pitchFamily="18" charset="0"/>
                          <a:ea typeface="楷体" panose="02010609060101010101" pitchFamily="49" charset="-122"/>
                        </a:rPr>
                        <m:t>(</m:t>
                      </m:r>
                      <m:r>
                        <a:rPr lang="en-US" altLang="zh-CN" sz="3000" b="0" i="1" smtClean="0">
                          <a:solidFill>
                            <a:schemeClr val="tx1"/>
                          </a:solidFill>
                          <a:latin typeface="Cambria Math" panose="02040503050406030204" pitchFamily="18" charset="0"/>
                          <a:ea typeface="楷体" panose="02010609060101010101" pitchFamily="49" charset="-122"/>
                        </a:rPr>
                        <m:t>𝑧</m:t>
                      </m:r>
                      <m:r>
                        <a:rPr lang="en-US" altLang="zh-CN" sz="3000" b="0" i="1" smtClean="0">
                          <a:solidFill>
                            <a:schemeClr val="tx1"/>
                          </a:solidFill>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Cambria Math" panose="02040503050406030204" pitchFamily="18" charset="0"/>
                        </a:rPr>
                        <m:t>𝑀</m:t>
                      </m:r>
                    </m:oMath>
                  </m:oMathPara>
                </a14:m>
                <a:endParaRPr lang="en-US" altLang="zh-CN" sz="3000" i="1" dirty="0">
                  <a:latin typeface="楷体" panose="02010609060101010101" pitchFamily="49" charset="-122"/>
                  <a:ea typeface="楷体" panose="02010609060101010101" pitchFamily="49" charset="-122"/>
                </a:endParaRPr>
              </a:p>
            </p:txBody>
          </p:sp>
        </mc:Choice>
        <mc:Fallback>
          <p:sp>
            <p:nvSpPr>
              <p:cNvPr id="5" name="标题 1"/>
              <p:cNvSpPr txBox="1">
                <a:spLocks noRot="1" noChangeAspect="1" noMove="1" noResize="1" noEditPoints="1" noAdjustHandles="1" noChangeArrowheads="1" noChangeShapeType="1" noTextEdit="1"/>
              </p:cNvSpPr>
              <p:nvPr/>
            </p:nvSpPr>
            <p:spPr>
              <a:xfrm>
                <a:off x="3772721" y="2581313"/>
                <a:ext cx="4561968" cy="659038"/>
              </a:xfrm>
              <a:prstGeom prst="rect">
                <a:avLst/>
              </a:prstGeom>
              <a:blipFill rotWithShape="1">
                <a:blip r:embed="rId5"/>
                <a:stretch>
                  <a:fillRect l="-4" t="-2029" r="7" b="-203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标题 1"/>
              <p:cNvSpPr txBox="1"/>
              <p:nvPr/>
            </p:nvSpPr>
            <p:spPr>
              <a:xfrm>
                <a:off x="689160" y="3200300"/>
                <a:ext cx="7560760" cy="65903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i="1" smtClean="0">
                        <a:latin typeface="Cambria Math" panose="02040503050406030204" pitchFamily="18" charset="0"/>
                        <a:ea typeface="Cambria Math" panose="02040503050406030204" pitchFamily="18" charset="0"/>
                      </a:rPr>
                      <m:t>∀</m:t>
                    </m:r>
                    <m:r>
                      <a:rPr lang="en-US" altLang="zh-CN" sz="3000" i="1" smtClean="0">
                        <a:latin typeface="Cambria Math" panose="02040503050406030204" pitchFamily="18" charset="0"/>
                        <a:ea typeface="Cambria Math" panose="02040503050406030204" pitchFamily="18" charset="0"/>
                      </a:rPr>
                      <m:t>𝑧</m:t>
                    </m:r>
                    <m:r>
                      <a:rPr lang="en-US" altLang="zh-CN" sz="3000" i="1" smtClean="0">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𝐶</m:t>
                    </m:r>
                    <m:r>
                      <a:rPr lang="en-US" altLang="zh-CN" sz="3000" b="0" i="1" smtClean="0">
                        <a:latin typeface="Cambria Math" panose="02040503050406030204" pitchFamily="18" charset="0"/>
                        <a:ea typeface="Cambria Math" panose="02040503050406030204" pitchFamily="18" charset="0"/>
                      </a:rPr>
                      <m:t>,∀</m:t>
                    </m:r>
                    <m:r>
                      <a:rPr lang="zh-CN" altLang="en-US" sz="3000" b="0" i="1" smtClean="0">
                        <a:latin typeface="Cambria Math" panose="02040503050406030204" pitchFamily="18" charset="0"/>
                        <a:ea typeface="Cambria Math" panose="02040503050406030204" pitchFamily="18" charset="0"/>
                      </a:rPr>
                      <m:t>𝜌</m:t>
                    </m:r>
                    <m:r>
                      <a:rPr lang="en-US" altLang="zh-CN" sz="3000" b="0" i="1" smtClean="0">
                        <a:latin typeface="Cambria Math" panose="02040503050406030204" pitchFamily="18" charset="0"/>
                        <a:ea typeface="Cambria Math" panose="02040503050406030204" pitchFamily="18" charset="0"/>
                      </a:rPr>
                      <m:t>&gt;</m:t>
                    </m:r>
                    <m:r>
                      <a:rPr lang="en-US" altLang="zh-CN" sz="3000" b="0" i="1" smtClean="0">
                        <a:latin typeface="Cambria Math" panose="02040503050406030204" pitchFamily="18" charset="0"/>
                        <a:ea typeface="Cambria Math" panose="02040503050406030204" pitchFamily="18" charset="0"/>
                      </a:rPr>
                      <m:t>0</m:t>
                    </m:r>
                    <m:r>
                      <a:rPr lang="en-US" altLang="zh-CN" sz="3000" b="0" i="1" smtClean="0">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𝑓</m:t>
                    </m:r>
                    <m:r>
                      <a:rPr lang="en-US" altLang="zh-CN" sz="3000" b="0" i="1" smtClean="0">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𝑡</m:t>
                    </m:r>
                    <m:r>
                      <a:rPr lang="en-US" altLang="zh-CN" sz="3000" b="0" i="1" smtClean="0">
                        <a:latin typeface="Cambria Math" panose="02040503050406030204" pitchFamily="18" charset="0"/>
                        <a:ea typeface="Cambria Math" panose="02040503050406030204" pitchFamily="18" charset="0"/>
                      </a:rPr>
                      <m:t>)</m:t>
                    </m:r>
                  </m:oMath>
                </a14:m>
                <a:r>
                  <a:rPr lang="zh-CN" altLang="en-US" sz="3000" dirty="0">
                    <a:latin typeface="楷体" panose="02010609060101010101" pitchFamily="49" charset="-122"/>
                    <a:ea typeface="楷体" panose="02010609060101010101" pitchFamily="49" charset="-122"/>
                  </a:rPr>
                  <a:t>在</a:t>
                </a:r>
                <a14:m>
                  <m:oMath xmlns:m="http://schemas.openxmlformats.org/officeDocument/2006/math">
                    <m:r>
                      <a:rPr lang="en-US" altLang="zh-CN" sz="3000" i="1">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𝑡</m:t>
                    </m:r>
                    <m:r>
                      <a:rPr lang="en-US" altLang="zh-CN" sz="3000" b="0" i="1" smtClean="0">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𝑧</m:t>
                    </m:r>
                    <m:r>
                      <a:rPr lang="en-US" altLang="zh-CN" sz="3000" i="1">
                        <a:latin typeface="Cambria Math" panose="02040503050406030204" pitchFamily="18" charset="0"/>
                        <a:ea typeface="楷体" panose="02010609060101010101" pitchFamily="49" charset="-122"/>
                      </a:rPr>
                      <m:t>|</m:t>
                    </m:r>
                    <m:r>
                      <a:rPr lang="en-US" altLang="zh-CN" sz="3000" i="1" smtClean="0">
                        <a:latin typeface="Cambria Math" panose="02040503050406030204" pitchFamily="18" charset="0"/>
                        <a:ea typeface="Cambria Math" panose="02040503050406030204" pitchFamily="18" charset="0"/>
                      </a:rPr>
                      <m:t>≤</m:t>
                    </m:r>
                    <m:r>
                      <a:rPr lang="zh-CN" altLang="en-US" sz="3000" i="1" smtClean="0">
                        <a:latin typeface="Cambria Math" panose="02040503050406030204" pitchFamily="18" charset="0"/>
                        <a:ea typeface="Cambria Math" panose="02040503050406030204" pitchFamily="18" charset="0"/>
                      </a:rPr>
                      <m:t>𝜌</m:t>
                    </m:r>
                  </m:oMath>
                </a14:m>
                <a:r>
                  <a:rPr lang="zh-CN" altLang="en-US" sz="3000" dirty="0">
                    <a:latin typeface="楷体" panose="02010609060101010101" pitchFamily="49" charset="-122"/>
                    <a:ea typeface="楷体" panose="02010609060101010101" pitchFamily="49" charset="-122"/>
                  </a:rPr>
                  <a:t>解析</a:t>
                </a:r>
                <a:endParaRPr lang="en-US" altLang="zh-CN" sz="3000" dirty="0">
                  <a:latin typeface="楷体" panose="02010609060101010101" pitchFamily="49" charset="-122"/>
                  <a:ea typeface="楷体" panose="02010609060101010101" pitchFamily="49" charset="-122"/>
                </a:endParaRPr>
              </a:p>
            </p:txBody>
          </p:sp>
        </mc:Choice>
        <mc:Fallback>
          <p:sp>
            <p:nvSpPr>
              <p:cNvPr id="7" name="标题 1"/>
              <p:cNvSpPr txBox="1">
                <a:spLocks noRot="1" noChangeAspect="1" noMove="1" noResize="1" noEditPoints="1" noAdjustHandles="1" noChangeArrowheads="1" noChangeShapeType="1" noTextEdit="1"/>
              </p:cNvSpPr>
              <p:nvPr/>
            </p:nvSpPr>
            <p:spPr>
              <a:xfrm>
                <a:off x="689160" y="3200300"/>
                <a:ext cx="7560760" cy="659038"/>
              </a:xfrm>
              <a:prstGeom prst="rect">
                <a:avLst/>
              </a:prstGeom>
              <a:blipFill rotWithShape="1">
                <a:blip r:embed="rId6"/>
                <a:stretch>
                  <a:fillRect l="-2" t="-2105" b="-195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标题 1"/>
              <p:cNvSpPr txBox="1"/>
              <p:nvPr/>
            </p:nvSpPr>
            <p:spPr>
              <a:xfrm>
                <a:off x="646801" y="3922731"/>
                <a:ext cx="5154559" cy="65903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ea typeface="楷体" panose="02010609060101010101" pitchFamily="49" charset="-122"/>
                    <a:cs typeface="Cambria Math" panose="02040503050406030204" pitchFamily="18" charset="0"/>
                  </a:rPr>
                  <a:t>由柯西不等式</a:t>
                </a:r>
                <a14:m>
                  <m:oMath xmlns:m="http://schemas.openxmlformats.org/officeDocument/2006/math">
                    <m:d>
                      <m:dPr>
                        <m:begChr m:val="|"/>
                        <m:endChr m:val="|"/>
                        <m:ctrlPr>
                          <a:rPr lang="en-US" altLang="zh-CN" sz="3000" i="1">
                            <a:latin typeface="Cambria Math" panose="02040503050406030204" pitchFamily="18" charset="0"/>
                            <a:ea typeface="楷体" panose="02010609060101010101" pitchFamily="49" charset="-122"/>
                            <a:cs typeface="Cambria Math" panose="02040503050406030204" pitchFamily="18" charset="0"/>
                          </a:rPr>
                        </m:ctrlPr>
                      </m:dPr>
                      <m:e>
                        <m:sSup>
                          <m:sSupPr>
                            <m:ctrlPr>
                              <a:rPr lang="en-US" altLang="zh-CN" sz="3000" i="1">
                                <a:latin typeface="Cambria Math" panose="02040503050406030204" pitchFamily="18" charset="0"/>
                                <a:ea typeface="楷体" panose="02010609060101010101" pitchFamily="49" charset="-122"/>
                                <a:cs typeface="Cambria Math" panose="02040503050406030204" pitchFamily="18" charset="0"/>
                              </a:rPr>
                            </m:ctrlPr>
                          </m:sSupPr>
                          <m:e>
                            <m:r>
                              <a:rPr lang="en-US" altLang="zh-CN" sz="3000" i="1">
                                <a:latin typeface="Cambria Math" panose="02040503050406030204" pitchFamily="18" charset="0"/>
                                <a:ea typeface="楷体" panose="02010609060101010101" pitchFamily="49" charset="-122"/>
                                <a:cs typeface="Cambria Math" panose="02040503050406030204" pitchFamily="18" charset="0"/>
                              </a:rPr>
                              <m:t>𝑓</m:t>
                            </m:r>
                          </m:e>
                          <m:sup>
                            <m:r>
                              <a:rPr lang="en-US" altLang="zh-CN" sz="3000" i="1">
                                <a:latin typeface="Cambria Math" panose="02040503050406030204" pitchFamily="18" charset="0"/>
                                <a:ea typeface="楷体" panose="02010609060101010101" pitchFamily="49" charset="-122"/>
                                <a:cs typeface="Cambria Math" panose="02040503050406030204" pitchFamily="18" charset="0"/>
                              </a:rPr>
                              <m:t>(</m:t>
                            </m:r>
                            <m:r>
                              <a:rPr lang="en-US" altLang="zh-CN" sz="3000" i="1">
                                <a:latin typeface="Cambria Math" panose="02040503050406030204" pitchFamily="18" charset="0"/>
                                <a:ea typeface="楷体" panose="02010609060101010101" pitchFamily="49" charset="-122"/>
                                <a:cs typeface="Cambria Math" panose="02040503050406030204" pitchFamily="18" charset="0"/>
                              </a:rPr>
                              <m:t>𝑛</m:t>
                            </m:r>
                            <m:r>
                              <a:rPr lang="en-US" altLang="zh-CN" sz="3000" i="1">
                                <a:latin typeface="Cambria Math" panose="02040503050406030204" pitchFamily="18" charset="0"/>
                                <a:ea typeface="楷体" panose="02010609060101010101" pitchFamily="49" charset="-122"/>
                                <a:cs typeface="Cambria Math" panose="02040503050406030204" pitchFamily="18" charset="0"/>
                              </a:rPr>
                              <m:t>)</m:t>
                            </m:r>
                          </m:sup>
                        </m:sSup>
                        <m:r>
                          <a:rPr lang="en-US" altLang="zh-CN" sz="3000" i="1">
                            <a:latin typeface="Cambria Math" panose="02040503050406030204" pitchFamily="18" charset="0"/>
                            <a:ea typeface="楷体" panose="02010609060101010101" pitchFamily="49" charset="-122"/>
                            <a:cs typeface="Cambria Math" panose="02040503050406030204" pitchFamily="18" charset="0"/>
                          </a:rPr>
                          <m:t>(</m:t>
                        </m:r>
                        <m:r>
                          <a:rPr lang="en-US" altLang="zh-CN" sz="3000" b="0" i="1" smtClean="0">
                            <a:latin typeface="Cambria Math" panose="02040503050406030204" pitchFamily="18" charset="0"/>
                            <a:ea typeface="楷体" panose="02010609060101010101" pitchFamily="49" charset="-122"/>
                            <a:cs typeface="Cambria Math" panose="02040503050406030204" pitchFamily="18" charset="0"/>
                          </a:rPr>
                          <m:t>𝑧</m:t>
                        </m:r>
                        <m:r>
                          <a:rPr lang="en-US" altLang="zh-CN" sz="3000" i="1">
                            <a:latin typeface="Cambria Math" panose="02040503050406030204" pitchFamily="18" charset="0"/>
                            <a:ea typeface="楷体" panose="02010609060101010101" pitchFamily="49" charset="-122"/>
                            <a:cs typeface="Cambria Math" panose="02040503050406030204" pitchFamily="18" charset="0"/>
                          </a:rPr>
                          <m:t>)</m:t>
                        </m:r>
                      </m:e>
                    </m:d>
                    <m:r>
                      <a:rPr lang="en-US" altLang="zh-CN" sz="3000" i="1">
                        <a:latin typeface="Cambria Math" panose="02040503050406030204" pitchFamily="18" charset="0"/>
                        <a:ea typeface="楷体" panose="02010609060101010101" pitchFamily="49" charset="-122"/>
                        <a:cs typeface="Cambria Math" panose="02040503050406030204" pitchFamily="18" charset="0"/>
                      </a:rPr>
                      <m:t>≤</m:t>
                    </m:r>
                    <m:f>
                      <m:fPr>
                        <m:ctrlPr>
                          <a:rPr lang="en-US" altLang="zh-CN" sz="3000" i="1">
                            <a:latin typeface="Cambria Math" panose="02040503050406030204" pitchFamily="18" charset="0"/>
                            <a:ea typeface="楷体" panose="02010609060101010101" pitchFamily="49" charset="-122"/>
                            <a:cs typeface="Cambria Math" panose="02040503050406030204" pitchFamily="18" charset="0"/>
                          </a:rPr>
                        </m:ctrlPr>
                      </m:fPr>
                      <m:num>
                        <m:r>
                          <a:rPr lang="en-US" altLang="zh-CN" sz="3000" i="1">
                            <a:latin typeface="Cambria Math" panose="02040503050406030204" pitchFamily="18" charset="0"/>
                            <a:ea typeface="楷体" panose="02010609060101010101" pitchFamily="49" charset="-122"/>
                            <a:cs typeface="Cambria Math" panose="02040503050406030204" pitchFamily="18" charset="0"/>
                          </a:rPr>
                          <m:t>𝑛</m:t>
                        </m:r>
                        <m:r>
                          <a:rPr lang="en-US" altLang="zh-CN" sz="3000" i="1">
                            <a:latin typeface="Cambria Math" panose="02040503050406030204" pitchFamily="18" charset="0"/>
                            <a:ea typeface="楷体" panose="02010609060101010101" pitchFamily="49" charset="-122"/>
                            <a:cs typeface="Cambria Math" panose="02040503050406030204" pitchFamily="18" charset="0"/>
                          </a:rPr>
                          <m:t>!</m:t>
                        </m:r>
                        <m:r>
                          <a:rPr lang="en-US" altLang="zh-CN" sz="3000" i="1">
                            <a:latin typeface="Cambria Math" panose="02040503050406030204" pitchFamily="18" charset="0"/>
                            <a:ea typeface="楷体" panose="02010609060101010101" pitchFamily="49" charset="-122"/>
                            <a:cs typeface="Cambria Math" panose="02040503050406030204" pitchFamily="18" charset="0"/>
                          </a:rPr>
                          <m:t>𝑀</m:t>
                        </m:r>
                      </m:num>
                      <m:den>
                        <m:sSup>
                          <m:sSupPr>
                            <m:ctrlPr>
                              <a:rPr lang="en-US" altLang="zh-CN" sz="3000" i="1">
                                <a:latin typeface="Cambria Math" panose="02040503050406030204" pitchFamily="18" charset="0"/>
                                <a:ea typeface="楷体" panose="02010609060101010101" pitchFamily="49" charset="-122"/>
                                <a:cs typeface="Cambria Math" panose="02040503050406030204" pitchFamily="18" charset="0"/>
                              </a:rPr>
                            </m:ctrlPr>
                          </m:sSupPr>
                          <m:e>
                            <m:r>
                              <a:rPr lang="zh-CN" altLang="en-US" sz="3000" i="1" smtClean="0">
                                <a:latin typeface="Cambria Math" panose="02040503050406030204" pitchFamily="18" charset="0"/>
                                <a:ea typeface="楷体" panose="02010609060101010101" pitchFamily="49" charset="-122"/>
                                <a:cs typeface="Cambria Math" panose="02040503050406030204" pitchFamily="18" charset="0"/>
                              </a:rPr>
                              <m:t>𝜌</m:t>
                            </m:r>
                          </m:e>
                          <m:sup>
                            <m:r>
                              <a:rPr lang="en-US" altLang="zh-CN" sz="3000" i="1">
                                <a:latin typeface="Cambria Math" panose="02040503050406030204" pitchFamily="18" charset="0"/>
                                <a:ea typeface="楷体" panose="02010609060101010101" pitchFamily="49" charset="-122"/>
                                <a:cs typeface="Cambria Math" panose="02040503050406030204" pitchFamily="18" charset="0"/>
                              </a:rPr>
                              <m:t>𝑛</m:t>
                            </m:r>
                          </m:sup>
                        </m:sSup>
                      </m:den>
                    </m:f>
                  </m:oMath>
                </a14:m>
                <a:endParaRPr lang="en-US" altLang="zh-CN" sz="3000" dirty="0">
                  <a:latin typeface="楷体" panose="02010609060101010101" pitchFamily="49" charset="-122"/>
                  <a:ea typeface="楷体" panose="02010609060101010101" pitchFamily="49" charset="-122"/>
                </a:endParaRPr>
              </a:p>
            </p:txBody>
          </p:sp>
        </mc:Choice>
        <mc:Fallback>
          <p:sp>
            <p:nvSpPr>
              <p:cNvPr id="11" name="标题 1"/>
              <p:cNvSpPr txBox="1">
                <a:spLocks noRot="1" noChangeAspect="1" noMove="1" noResize="1" noEditPoints="1" noAdjustHandles="1" noChangeArrowheads="1" noChangeShapeType="1" noTextEdit="1"/>
              </p:cNvSpPr>
              <p:nvPr/>
            </p:nvSpPr>
            <p:spPr>
              <a:xfrm>
                <a:off x="646801" y="3922731"/>
                <a:ext cx="5154559" cy="659038"/>
              </a:xfrm>
              <a:prstGeom prst="rect">
                <a:avLst/>
              </a:prstGeom>
              <a:blipFill rotWithShape="1">
                <a:blip r:embed="rId7"/>
                <a:stretch>
                  <a:fillRect l="-7" t="-29920" b="-2992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标题 1"/>
              <p:cNvSpPr txBox="1"/>
              <p:nvPr/>
            </p:nvSpPr>
            <p:spPr>
              <a:xfrm>
                <a:off x="5603290" y="3916064"/>
                <a:ext cx="2731399" cy="65903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i="1" smtClean="0">
                        <a:latin typeface="Cambria Math" panose="02040503050406030204" pitchFamily="18" charset="0"/>
                        <a:ea typeface="Cambria Math" panose="02040503050406030204" pitchFamily="18" charset="0"/>
                      </a:rPr>
                      <m:t>⇒</m:t>
                    </m:r>
                    <m:d>
                      <m:dPr>
                        <m:begChr m:val="|"/>
                        <m:endChr m:val="|"/>
                        <m:ctrlPr>
                          <a:rPr lang="en-US" altLang="zh-CN" sz="3000" i="1">
                            <a:latin typeface="Cambria Math" panose="02040503050406030204" pitchFamily="18" charset="0"/>
                            <a:ea typeface="楷体" panose="02010609060101010101" pitchFamily="49" charset="-122"/>
                            <a:cs typeface="Cambria Math" panose="02040503050406030204" pitchFamily="18" charset="0"/>
                          </a:rPr>
                        </m:ctrlPr>
                      </m:dPr>
                      <m:e>
                        <m:sSup>
                          <m:sSupPr>
                            <m:ctrlPr>
                              <a:rPr lang="en-US" altLang="zh-CN" sz="3000" i="1">
                                <a:latin typeface="Cambria Math" panose="02040503050406030204" pitchFamily="18" charset="0"/>
                                <a:ea typeface="楷体" panose="02010609060101010101" pitchFamily="49" charset="-122"/>
                                <a:cs typeface="Cambria Math" panose="02040503050406030204" pitchFamily="18" charset="0"/>
                              </a:rPr>
                            </m:ctrlPr>
                          </m:sSupPr>
                          <m:e>
                            <m:r>
                              <a:rPr lang="en-US" altLang="zh-CN" sz="3000" i="1">
                                <a:latin typeface="Cambria Math" panose="02040503050406030204" pitchFamily="18" charset="0"/>
                                <a:ea typeface="楷体" panose="02010609060101010101" pitchFamily="49" charset="-122"/>
                                <a:cs typeface="Cambria Math" panose="02040503050406030204" pitchFamily="18" charset="0"/>
                              </a:rPr>
                              <m:t>𝑓</m:t>
                            </m:r>
                          </m:e>
                          <m:sup>
                            <m:r>
                              <a:rPr lang="en-US" altLang="zh-CN" sz="3000" b="0" i="1" smtClean="0">
                                <a:latin typeface="Cambria Math" panose="02040503050406030204" pitchFamily="18" charset="0"/>
                                <a:ea typeface="楷体" panose="02010609060101010101" pitchFamily="49" charset="-122"/>
                                <a:cs typeface="Cambria Math" panose="02040503050406030204" pitchFamily="18" charset="0"/>
                              </a:rPr>
                              <m:t>′</m:t>
                            </m:r>
                          </m:sup>
                        </m:sSup>
                        <m:r>
                          <a:rPr lang="en-US" altLang="zh-CN" sz="3000" i="1">
                            <a:latin typeface="Cambria Math" panose="02040503050406030204" pitchFamily="18" charset="0"/>
                            <a:ea typeface="楷体" panose="02010609060101010101" pitchFamily="49" charset="-122"/>
                            <a:cs typeface="Cambria Math" panose="02040503050406030204" pitchFamily="18" charset="0"/>
                          </a:rPr>
                          <m:t>(</m:t>
                        </m:r>
                        <m:r>
                          <a:rPr lang="en-US" altLang="zh-CN" sz="3000" b="0" i="1" smtClean="0">
                            <a:latin typeface="Cambria Math" panose="02040503050406030204" pitchFamily="18" charset="0"/>
                            <a:ea typeface="楷体" panose="02010609060101010101" pitchFamily="49" charset="-122"/>
                            <a:cs typeface="Cambria Math" panose="02040503050406030204" pitchFamily="18" charset="0"/>
                          </a:rPr>
                          <m:t>𝑧</m:t>
                        </m:r>
                        <m:r>
                          <a:rPr lang="en-US" altLang="zh-CN" sz="3000" i="1">
                            <a:latin typeface="Cambria Math" panose="02040503050406030204" pitchFamily="18" charset="0"/>
                            <a:ea typeface="楷体" panose="02010609060101010101" pitchFamily="49" charset="-122"/>
                            <a:cs typeface="Cambria Math" panose="02040503050406030204" pitchFamily="18" charset="0"/>
                          </a:rPr>
                          <m:t>)</m:t>
                        </m:r>
                      </m:e>
                    </m:d>
                    <m:r>
                      <a:rPr lang="en-US" altLang="zh-CN" sz="3000" i="1">
                        <a:latin typeface="Cambria Math" panose="02040503050406030204" pitchFamily="18" charset="0"/>
                        <a:ea typeface="楷体" panose="02010609060101010101" pitchFamily="49" charset="-122"/>
                        <a:cs typeface="Cambria Math" panose="02040503050406030204" pitchFamily="18" charset="0"/>
                      </a:rPr>
                      <m:t>≤</m:t>
                    </m:r>
                    <m:f>
                      <m:fPr>
                        <m:ctrlPr>
                          <a:rPr lang="en-US" altLang="zh-CN" sz="3000" i="1">
                            <a:latin typeface="Cambria Math" panose="02040503050406030204" pitchFamily="18" charset="0"/>
                            <a:ea typeface="楷体" panose="02010609060101010101" pitchFamily="49" charset="-122"/>
                            <a:cs typeface="Cambria Math" panose="02040503050406030204" pitchFamily="18" charset="0"/>
                          </a:rPr>
                        </m:ctrlPr>
                      </m:fPr>
                      <m:num>
                        <m:r>
                          <a:rPr lang="en-US" altLang="zh-CN" sz="3000" i="1">
                            <a:latin typeface="Cambria Math" panose="02040503050406030204" pitchFamily="18" charset="0"/>
                            <a:ea typeface="楷体" panose="02010609060101010101" pitchFamily="49" charset="-122"/>
                            <a:cs typeface="Cambria Math" panose="02040503050406030204" pitchFamily="18" charset="0"/>
                          </a:rPr>
                          <m:t>𝑀</m:t>
                        </m:r>
                      </m:num>
                      <m:den>
                        <m:r>
                          <a:rPr lang="zh-CN" altLang="en-US" sz="3000" i="1" smtClean="0">
                            <a:latin typeface="Cambria Math" panose="02040503050406030204" pitchFamily="18" charset="0"/>
                            <a:ea typeface="楷体" panose="02010609060101010101" pitchFamily="49" charset="-122"/>
                            <a:cs typeface="Cambria Math" panose="02040503050406030204" pitchFamily="18" charset="0"/>
                          </a:rPr>
                          <m:t>𝜌</m:t>
                        </m:r>
                      </m:den>
                    </m:f>
                  </m:oMath>
                </a14:m>
                <a:r>
                  <a:rPr lang="en-US" altLang="zh-CN" sz="3000" dirty="0">
                    <a:latin typeface="楷体" panose="02010609060101010101" pitchFamily="49" charset="-122"/>
                    <a:ea typeface="楷体" panose="02010609060101010101" pitchFamily="49" charset="-122"/>
                  </a:rPr>
                  <a:t> </a:t>
                </a:r>
                <a:endParaRPr lang="en-US" altLang="zh-CN" sz="3000" dirty="0">
                  <a:latin typeface="楷体" panose="02010609060101010101" pitchFamily="49" charset="-122"/>
                  <a:ea typeface="楷体" panose="02010609060101010101" pitchFamily="49" charset="-122"/>
                </a:endParaRPr>
              </a:p>
            </p:txBody>
          </p:sp>
        </mc:Choice>
        <mc:Fallback>
          <p:sp>
            <p:nvSpPr>
              <p:cNvPr id="12" name="标题 1"/>
              <p:cNvSpPr txBox="1">
                <a:spLocks noRot="1" noChangeAspect="1" noMove="1" noResize="1" noEditPoints="1" noAdjustHandles="1" noChangeArrowheads="1" noChangeShapeType="1" noTextEdit="1"/>
              </p:cNvSpPr>
              <p:nvPr/>
            </p:nvSpPr>
            <p:spPr>
              <a:xfrm>
                <a:off x="5603290" y="3916064"/>
                <a:ext cx="2731399" cy="659038"/>
              </a:xfrm>
              <a:prstGeom prst="rect">
                <a:avLst/>
              </a:prstGeom>
              <a:blipFill rotWithShape="1">
                <a:blip r:embed="rId8"/>
                <a:stretch>
                  <a:fillRect l="-2" t="-29969" r="11" b="-2997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标题 1"/>
              <p:cNvSpPr txBox="1"/>
              <p:nvPr/>
            </p:nvSpPr>
            <p:spPr>
              <a:xfrm>
                <a:off x="689160" y="4645162"/>
                <a:ext cx="5154559" cy="65903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rPr>
                  <a:t>要使不等式对任意大的</a:t>
                </a:r>
                <a14:m>
                  <m:oMath xmlns:m="http://schemas.openxmlformats.org/officeDocument/2006/math">
                    <m:r>
                      <a:rPr lang="zh-CN" altLang="en-US" sz="3000" i="1">
                        <a:latin typeface="Cambria Math" panose="02040503050406030204" pitchFamily="18" charset="0"/>
                        <a:ea typeface="Cambria Math" panose="02040503050406030204" pitchFamily="18" charset="0"/>
                      </a:rPr>
                      <m:t>𝜌</m:t>
                    </m:r>
                  </m:oMath>
                </a14:m>
                <a:r>
                  <a:rPr lang="zh-CN" altLang="en-US" sz="3000" dirty="0">
                    <a:latin typeface="楷体" panose="02010609060101010101" pitchFamily="49" charset="-122"/>
                    <a:ea typeface="楷体" panose="02010609060101010101" pitchFamily="49" charset="-122"/>
                  </a:rPr>
                  <a:t>成立</a:t>
                </a:r>
                <a:endParaRPr lang="en-US" altLang="zh-CN" sz="3000" dirty="0">
                  <a:latin typeface="楷体" panose="02010609060101010101" pitchFamily="49" charset="-122"/>
                  <a:ea typeface="楷体" panose="02010609060101010101" pitchFamily="49" charset="-122"/>
                </a:endParaRPr>
              </a:p>
            </p:txBody>
          </p:sp>
        </mc:Choice>
        <mc:Fallback>
          <p:sp>
            <p:nvSpPr>
              <p:cNvPr id="13" name="标题 1"/>
              <p:cNvSpPr txBox="1">
                <a:spLocks noRot="1" noChangeAspect="1" noMove="1" noResize="1" noEditPoints="1" noAdjustHandles="1" noChangeArrowheads="1" noChangeShapeType="1" noTextEdit="1"/>
              </p:cNvSpPr>
              <p:nvPr/>
            </p:nvSpPr>
            <p:spPr>
              <a:xfrm>
                <a:off x="689160" y="4645162"/>
                <a:ext cx="5154559" cy="659038"/>
              </a:xfrm>
              <a:prstGeom prst="rect">
                <a:avLst/>
              </a:prstGeom>
              <a:blipFill rotWithShape="1">
                <a:blip r:embed="rId9"/>
                <a:stretch>
                  <a:fillRect l="-4" t="-2044" r="9" b="-201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标题 1"/>
              <p:cNvSpPr txBox="1"/>
              <p:nvPr/>
            </p:nvSpPr>
            <p:spPr>
              <a:xfrm>
                <a:off x="5305161" y="4704155"/>
                <a:ext cx="3149679" cy="65903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3000" i="1" smtClean="0">
                          <a:latin typeface="Cambria Math" panose="02040503050406030204" pitchFamily="18" charset="0"/>
                          <a:ea typeface="Cambria Math" panose="02040503050406030204" pitchFamily="18" charset="0"/>
                        </a:rPr>
                        <m:t>⇒</m:t>
                      </m:r>
                      <m:r>
                        <a:rPr lang="en-US" altLang="zh-CN" sz="3000" i="1">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𝑧</m:t>
                      </m:r>
                      <m:r>
                        <a:rPr lang="en-US" altLang="zh-CN" sz="3000" b="0" i="1" smtClean="0">
                          <a:latin typeface="Cambria Math" panose="02040503050406030204" pitchFamily="18" charset="0"/>
                          <a:ea typeface="Cambria Math" panose="02040503050406030204" pitchFamily="18" charset="0"/>
                        </a:rPr>
                        <m:t>,</m:t>
                      </m:r>
                      <m:sSup>
                        <m:sSupPr>
                          <m:ctrlPr>
                            <a:rPr lang="en-US" altLang="zh-CN" sz="3000" i="1">
                              <a:latin typeface="Cambria Math" panose="02040503050406030204" pitchFamily="18" charset="0"/>
                              <a:ea typeface="楷体" panose="02010609060101010101" pitchFamily="49" charset="-122"/>
                              <a:cs typeface="Cambria Math" panose="02040503050406030204" pitchFamily="18" charset="0"/>
                            </a:rPr>
                          </m:ctrlPr>
                        </m:sSupPr>
                        <m:e>
                          <m:r>
                            <a:rPr lang="en-US" altLang="zh-CN" sz="3000" i="1">
                              <a:latin typeface="Cambria Math" panose="02040503050406030204" pitchFamily="18" charset="0"/>
                              <a:ea typeface="楷体" panose="02010609060101010101" pitchFamily="49" charset="-122"/>
                              <a:cs typeface="Cambria Math" panose="02040503050406030204" pitchFamily="18" charset="0"/>
                            </a:rPr>
                            <m:t>𝑓</m:t>
                          </m:r>
                        </m:e>
                        <m:sup>
                          <m:r>
                            <a:rPr lang="en-US" altLang="zh-CN" sz="3000" i="1">
                              <a:latin typeface="Cambria Math" panose="02040503050406030204" pitchFamily="18" charset="0"/>
                              <a:ea typeface="楷体" panose="02010609060101010101" pitchFamily="49" charset="-122"/>
                              <a:cs typeface="Cambria Math" panose="02040503050406030204" pitchFamily="18" charset="0"/>
                            </a:rPr>
                            <m:t>′</m:t>
                          </m:r>
                        </m:sup>
                      </m:sSup>
                      <m:r>
                        <a:rPr lang="en-US" altLang="zh-CN" sz="3000" b="0" i="1" smtClean="0">
                          <a:latin typeface="Cambria Math" panose="02040503050406030204" pitchFamily="18" charset="0"/>
                          <a:ea typeface="楷体" panose="02010609060101010101" pitchFamily="49" charset="-122"/>
                          <a:cs typeface="Cambria Math" panose="02040503050406030204" pitchFamily="18" charset="0"/>
                        </a:rPr>
                        <m:t>(</m:t>
                      </m:r>
                      <m:r>
                        <a:rPr lang="en-US" altLang="zh-CN" sz="3000" i="1" smtClean="0">
                          <a:latin typeface="Cambria Math" panose="02040503050406030204" pitchFamily="18" charset="0"/>
                          <a:ea typeface="楷体" panose="02010609060101010101" pitchFamily="49" charset="-122"/>
                          <a:cs typeface="Cambria Math" panose="02040503050406030204" pitchFamily="18" charset="0"/>
                        </a:rPr>
                        <m:t>𝑧</m:t>
                      </m:r>
                      <m:r>
                        <a:rPr lang="en-US" altLang="zh-CN" sz="3000" b="0" i="1" smtClean="0">
                          <a:latin typeface="Cambria Math" panose="02040503050406030204" pitchFamily="18" charset="0"/>
                          <a:ea typeface="楷体" panose="02010609060101010101" pitchFamily="49" charset="-122"/>
                          <a:cs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cs typeface="Cambria Math" panose="02040503050406030204" pitchFamily="18" charset="0"/>
                        </a:rPr>
                        <m:t>≡</m:t>
                      </m:r>
                      <m:r>
                        <a:rPr lang="en-US" altLang="zh-CN" sz="3000" b="0" i="1" smtClean="0">
                          <a:latin typeface="Cambria Math" panose="02040503050406030204" pitchFamily="18" charset="0"/>
                          <a:ea typeface="楷体" panose="02010609060101010101" pitchFamily="49" charset="-122"/>
                          <a:cs typeface="Cambria Math" panose="02040503050406030204" pitchFamily="18" charset="0"/>
                        </a:rPr>
                        <m:t>0</m:t>
                      </m:r>
                    </m:oMath>
                  </m:oMathPara>
                </a14:m>
                <a:endParaRPr lang="en-US" altLang="zh-CN" sz="3000" dirty="0">
                  <a:latin typeface="楷体" panose="02010609060101010101" pitchFamily="49" charset="-122"/>
                  <a:ea typeface="楷体" panose="02010609060101010101" pitchFamily="49" charset="-122"/>
                </a:endParaRPr>
              </a:p>
            </p:txBody>
          </p:sp>
        </mc:Choice>
        <mc:Fallback>
          <p:sp>
            <p:nvSpPr>
              <p:cNvPr id="14" name="标题 1"/>
              <p:cNvSpPr txBox="1">
                <a:spLocks noRot="1" noChangeAspect="1" noMove="1" noResize="1" noEditPoints="1" noAdjustHandles="1" noChangeArrowheads="1" noChangeShapeType="1" noTextEdit="1"/>
              </p:cNvSpPr>
              <p:nvPr/>
            </p:nvSpPr>
            <p:spPr>
              <a:xfrm>
                <a:off x="5305161" y="4704155"/>
                <a:ext cx="3149679" cy="659038"/>
              </a:xfrm>
              <a:prstGeom prst="rect">
                <a:avLst/>
              </a:prstGeom>
              <a:blipFill rotWithShape="1">
                <a:blip r:embed="rId10"/>
                <a:stretch>
                  <a:fillRect l="-12" t="-2035" r="14" b="-202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标题 1"/>
              <p:cNvSpPr txBox="1"/>
              <p:nvPr/>
            </p:nvSpPr>
            <p:spPr>
              <a:xfrm>
                <a:off x="540121" y="5294806"/>
                <a:ext cx="2243719" cy="65903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3000" i="1" smtClean="0">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𝑓</m:t>
                      </m:r>
                      <m:r>
                        <a:rPr lang="en-US" altLang="zh-CN" sz="3000" b="0" i="1" smtClean="0">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𝑧</m:t>
                      </m:r>
                      <m:r>
                        <a:rPr lang="en-US" altLang="zh-CN" sz="3000" b="0" i="1" smtClean="0">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𝐶</m:t>
                      </m:r>
                    </m:oMath>
                  </m:oMathPara>
                </a14:m>
                <a:endParaRPr lang="en-US" altLang="zh-CN" sz="3000" dirty="0">
                  <a:latin typeface="楷体" panose="02010609060101010101" pitchFamily="49" charset="-122"/>
                  <a:ea typeface="楷体" panose="02010609060101010101" pitchFamily="49" charset="-122"/>
                </a:endParaRPr>
              </a:p>
            </p:txBody>
          </p:sp>
        </mc:Choice>
        <mc:Fallback>
          <p:sp>
            <p:nvSpPr>
              <p:cNvPr id="15" name="标题 1"/>
              <p:cNvSpPr txBox="1">
                <a:spLocks noRot="1" noChangeAspect="1" noMove="1" noResize="1" noEditPoints="1" noAdjustHandles="1" noChangeArrowheads="1" noChangeShapeType="1" noTextEdit="1"/>
              </p:cNvSpPr>
              <p:nvPr/>
            </p:nvSpPr>
            <p:spPr>
              <a:xfrm>
                <a:off x="540121" y="5294806"/>
                <a:ext cx="2243719" cy="659038"/>
              </a:xfrm>
              <a:prstGeom prst="rect">
                <a:avLst/>
              </a:prstGeom>
              <a:blipFill rotWithShape="1">
                <a:blip r:embed="rId11"/>
                <a:stretch>
                  <a:fillRect l="-17" t="-2050" b="-2011"/>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2" grpId="0"/>
      <p:bldP spid="5" grpId="0"/>
      <p:bldP spid="7" grpId="0"/>
      <p:bldP spid="11" grpId="0"/>
      <p:bldP spid="12" grpId="0"/>
      <p:bldP spid="13" grpId="0"/>
      <p:bldP spid="14" grpId="0"/>
      <p:bldP spid="1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标题 1"/>
              <p:cNvSpPr txBox="1"/>
              <p:nvPr/>
            </p:nvSpPr>
            <p:spPr>
              <a:xfrm>
                <a:off x="106872" y="660311"/>
                <a:ext cx="8776970" cy="114871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0" fontAlgn="auto">
                  <a:lnSpc>
                    <a:spcPct val="120000"/>
                  </a:lnSpc>
                </a:pPr>
                <a14:m>
                  <m:oMath xmlns:m="http://schemas.openxmlformats.org/officeDocument/2006/math">
                    <m:r>
                      <a:rPr lang="en-US" altLang="zh-CN" sz="3000" i="1" dirty="0">
                        <a:latin typeface="Cambria Math" panose="02040503050406030204" pitchFamily="18" charset="0"/>
                        <a:ea typeface="楷体" panose="02010609060101010101" pitchFamily="49" charset="-122"/>
                        <a:cs typeface="Cambria Math" panose="02040503050406030204" pitchFamily="18" charset="0"/>
                      </a:rPr>
                      <m:t>𝐸𝑔</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m:t>
                    </m:r>
                  </m:oMath>
                </a14:m>
                <a:r>
                  <a:rPr lang="zh-CN" altLang="en-US" sz="3000" dirty="0">
                    <a:latin typeface="楷体" panose="02010609060101010101" pitchFamily="49" charset="-122"/>
                    <a:ea typeface="楷体" panose="02010609060101010101" pitchFamily="49" charset="-122"/>
                  </a:rPr>
                  <a:t>设函数</a:t>
                </a:r>
                <a14:m>
                  <m:oMath xmlns:m="http://schemas.openxmlformats.org/officeDocument/2006/math">
                    <m:r>
                      <a:rPr lang="en-US" altLang="zh-CN" sz="3000" i="1" dirty="0">
                        <a:latin typeface="Cambria Math" panose="02040503050406030204" pitchFamily="18" charset="0"/>
                        <a:ea typeface="楷体" panose="02010609060101010101" pitchFamily="49" charset="-122"/>
                        <a:cs typeface="Cambria Math" panose="02040503050406030204" pitchFamily="18" charset="0"/>
                      </a:rPr>
                      <m:t>𝑓</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𝑧</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m:t>
                    </m:r>
                  </m:oMath>
                </a14:m>
                <a:r>
                  <a:rPr lang="zh-CN" altLang="en-US" sz="3000" dirty="0">
                    <a:latin typeface="Cambria Math" panose="02040503050406030204" pitchFamily="18" charset="0"/>
                    <a:ea typeface="楷体" panose="02010609060101010101" pitchFamily="49" charset="-122"/>
                    <a:cs typeface="Cambria Math" panose="02040503050406030204" pitchFamily="18" charset="0"/>
                  </a:rPr>
                  <a:t>解析，且</a:t>
                </a:r>
                <a14:m>
                  <m:oMath xmlns:m="http://schemas.openxmlformats.org/officeDocument/2006/math">
                    <m:d>
                      <m:dPr>
                        <m:begChr m:val="|"/>
                        <m:endChr m:val="|"/>
                        <m:ctrlPr>
                          <a:rPr lang="en-US" altLang="zh-CN" sz="3000" i="1" dirty="0">
                            <a:latin typeface="Cambria Math" panose="02040503050406030204" pitchFamily="18" charset="0"/>
                            <a:ea typeface="楷体" panose="02010609060101010101" pitchFamily="49" charset="-122"/>
                            <a:cs typeface="Cambria Math" panose="02040503050406030204" pitchFamily="18" charset="0"/>
                          </a:rPr>
                        </m:ctrlPr>
                      </m:dPr>
                      <m:e>
                        <m:r>
                          <a:rPr lang="en-US" altLang="zh-CN" sz="3000" i="1" dirty="0">
                            <a:latin typeface="Cambria Math" panose="02040503050406030204" pitchFamily="18" charset="0"/>
                            <a:ea typeface="楷体" panose="02010609060101010101" pitchFamily="49" charset="-122"/>
                            <a:cs typeface="Cambria Math" panose="02040503050406030204" pitchFamily="18" charset="0"/>
                          </a:rPr>
                          <m:t>𝑓</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𝑧</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m:t>
                        </m:r>
                      </m:e>
                    </m:d>
                  </m:oMath>
                </a14:m>
                <a:r>
                  <a:rPr lang="zh-CN" altLang="en-US" sz="3000" dirty="0">
                    <a:latin typeface="Cambria Math" panose="02040503050406030204" pitchFamily="18" charset="0"/>
                    <a:ea typeface="楷体" panose="02010609060101010101" pitchFamily="49" charset="-122"/>
                    <a:cs typeface="Cambria Math" panose="02040503050406030204" pitchFamily="18" charset="0"/>
                  </a:rPr>
                  <a:t>恒大于一个正的常数，试证：</a:t>
                </a:r>
                <a14:m>
                  <m:oMath xmlns:m="http://schemas.openxmlformats.org/officeDocument/2006/math">
                    <m:r>
                      <a:rPr lang="en-US" altLang="zh-CN" sz="3000" i="1" dirty="0">
                        <a:latin typeface="Cambria Math" panose="02040503050406030204" pitchFamily="18" charset="0"/>
                        <a:ea typeface="楷体" panose="02010609060101010101" pitchFamily="49" charset="-122"/>
                        <a:cs typeface="Cambria Math" panose="02040503050406030204" pitchFamily="18" charset="0"/>
                      </a:rPr>
                      <m:t>𝑓</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𝑧</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m:t>
                    </m:r>
                  </m:oMath>
                </a14:m>
                <a:r>
                  <a:rPr lang="zh-CN" altLang="en-US" sz="3000" dirty="0">
                    <a:latin typeface="Cambria Math" panose="02040503050406030204" pitchFamily="18" charset="0"/>
                    <a:ea typeface="楷体" panose="02010609060101010101" pitchFamily="49" charset="-122"/>
                    <a:cs typeface="Cambria Math" panose="02040503050406030204" pitchFamily="18" charset="0"/>
                  </a:rPr>
                  <a:t>必为常数</a:t>
                </a:r>
                <a:r>
                  <a:rPr lang="en-US" altLang="zh-CN" sz="3000" dirty="0">
                    <a:latin typeface="Cambria Math" panose="02040503050406030204" pitchFamily="18" charset="0"/>
                    <a:ea typeface="楷体" panose="02010609060101010101" pitchFamily="49" charset="-122"/>
                    <a:cs typeface="Cambria Math" panose="02040503050406030204" pitchFamily="18" charset="0"/>
                  </a:rPr>
                  <a:t>.</a:t>
                </a:r>
                <a:endParaRPr lang="en-US" altLang="zh-CN" sz="3000" dirty="0">
                  <a:latin typeface="Cambria Math" panose="02040503050406030204" pitchFamily="18" charset="0"/>
                  <a:ea typeface="楷体" panose="02010609060101010101" pitchFamily="49" charset="-122"/>
                  <a:cs typeface="Cambria Math" panose="02040503050406030204" pitchFamily="18" charset="0"/>
                </a:endParaRPr>
              </a:p>
            </p:txBody>
          </p:sp>
        </mc:Choice>
        <mc:Fallback>
          <p:sp>
            <p:nvSpPr>
              <p:cNvPr id="4" name="标题 1"/>
              <p:cNvSpPr txBox="1">
                <a:spLocks noRot="1" noChangeAspect="1" noMove="1" noResize="1" noEditPoints="1" noAdjustHandles="1" noChangeArrowheads="1" noChangeShapeType="1" noTextEdit="1"/>
              </p:cNvSpPr>
              <p:nvPr/>
            </p:nvSpPr>
            <p:spPr>
              <a:xfrm>
                <a:off x="106872" y="660311"/>
                <a:ext cx="8776970" cy="1148715"/>
              </a:xfrm>
              <a:prstGeom prst="rect">
                <a:avLst/>
              </a:prstGeom>
              <a:blipFill rotWithShape="1">
                <a:blip r:embed="rId1"/>
                <a:stretch>
                  <a:fillRect l="-2" t="-48" r="-5" b="48"/>
                </a:stretch>
              </a:blipFill>
            </p:spPr>
            <p:txBody>
              <a:bodyPr/>
              <a:lstStyle/>
              <a:p>
                <a:r>
                  <a:rPr lang="zh-CN" altLang="en-US">
                    <a:noFill/>
                  </a:rPr>
                  <a:t> </a:t>
                </a:r>
              </a:p>
            </p:txBody>
          </p:sp>
        </mc:Fallback>
      </mc:AlternateContent>
      <p:grpSp>
        <p:nvGrpSpPr>
          <p:cNvPr id="6" name="组合 5"/>
          <p:cNvGrpSpPr/>
          <p:nvPr/>
        </p:nvGrpSpPr>
        <p:grpSpPr>
          <a:xfrm>
            <a:off x="0" y="82323"/>
            <a:ext cx="9088711" cy="516645"/>
            <a:chOff x="0" y="82323"/>
            <a:chExt cx="9088711" cy="516645"/>
          </a:xfrm>
        </p:grpSpPr>
        <p:sp>
          <p:nvSpPr>
            <p:cNvPr id="7"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2.5 </a:t>
              </a:r>
              <a:r>
                <a:rPr lang="en-US" altLang="zh-CN" sz="1800" b="1" i="1" dirty="0">
                  <a:latin typeface="楷体" panose="02010609060101010101" pitchFamily="49" charset="-122"/>
                  <a:ea typeface="楷体" panose="02010609060101010101" pitchFamily="49" charset="-122"/>
                </a:rPr>
                <a:t>Cauchy</a:t>
              </a:r>
              <a:r>
                <a:rPr lang="zh-CN" altLang="en-US" sz="1800" b="1" dirty="0">
                  <a:latin typeface="楷体" panose="02010609060101010101" pitchFamily="49" charset="-122"/>
                  <a:ea typeface="楷体" panose="02010609060101010101" pitchFamily="49" charset="-122"/>
                </a:rPr>
                <a:t>型积分公式</a:t>
              </a:r>
              <a:endParaRPr lang="zh-CN" altLang="en-US" sz="1800" b="1" dirty="0">
                <a:latin typeface="楷体" panose="02010609060101010101" pitchFamily="49" charset="-122"/>
                <a:ea typeface="楷体" panose="02010609060101010101" pitchFamily="49" charset="-122"/>
              </a:endParaRPr>
            </a:p>
          </p:txBody>
        </p:sp>
        <p:cxnSp>
          <p:nvCxnSpPr>
            <p:cNvPr id="8" name="直接连接符 7"/>
            <p:cNvCxnSpPr/>
            <p:nvPr/>
          </p:nvCxnSpPr>
          <p:spPr>
            <a:xfrm flipV="1">
              <a:off x="0" y="573451"/>
              <a:ext cx="9088711" cy="25517"/>
            </a:xfrm>
            <a:prstGeom prst="line">
              <a:avLst/>
            </a:prstGeom>
            <a:ln w="1270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2" name="标题 1"/>
              <p:cNvSpPr txBox="1"/>
              <p:nvPr/>
            </p:nvSpPr>
            <p:spPr>
              <a:xfrm>
                <a:off x="122036" y="1809027"/>
                <a:ext cx="4507716" cy="77917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0" fontAlgn="auto">
                  <a:lnSpc>
                    <a:spcPct val="120000"/>
                  </a:lnSpc>
                </a:pPr>
                <a14:m>
                  <m:oMath xmlns:m="http://schemas.openxmlformats.org/officeDocument/2006/math">
                    <m:r>
                      <a:rPr lang="en-US" altLang="zh-CN" sz="3000" b="0" i="1" dirty="0" smtClean="0">
                        <a:latin typeface="Cambria Math" panose="02040503050406030204" pitchFamily="18" charset="0"/>
                        <a:ea typeface="楷体" panose="02010609060101010101" pitchFamily="49" charset="-122"/>
                        <a:cs typeface="Cambria Math" panose="02040503050406030204" pitchFamily="18" charset="0"/>
                      </a:rPr>
                      <m:t>𝑝𝑓</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𝑓</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𝑧</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m:t>
                    </m:r>
                  </m:oMath>
                </a14:m>
                <a:r>
                  <a:rPr lang="zh-CN" altLang="en-US" sz="3000" dirty="0">
                    <a:latin typeface="Cambria Math" panose="02040503050406030204" pitchFamily="18" charset="0"/>
                    <a:ea typeface="楷体" panose="02010609060101010101" pitchFamily="49" charset="-122"/>
                    <a:cs typeface="Cambria Math" panose="02040503050406030204" pitchFamily="18" charset="0"/>
                  </a:rPr>
                  <a:t>解析且</a:t>
                </a:r>
                <a14:m>
                  <m:oMath xmlns:m="http://schemas.openxmlformats.org/officeDocument/2006/math">
                    <m:d>
                      <m:dPr>
                        <m:begChr m:val="|"/>
                        <m:endChr m:val="|"/>
                        <m:ctrlPr>
                          <a:rPr lang="en-US" altLang="zh-CN" sz="3000" i="1" dirty="0" smtClean="0">
                            <a:latin typeface="Cambria Math" panose="02040503050406030204" pitchFamily="18" charset="0"/>
                            <a:ea typeface="楷体" panose="02010609060101010101" pitchFamily="49" charset="-122"/>
                            <a:cs typeface="Cambria Math" panose="02040503050406030204" pitchFamily="18" charset="0"/>
                          </a:rPr>
                        </m:ctrlPr>
                      </m:dPr>
                      <m:e>
                        <m:r>
                          <a:rPr lang="en-US" altLang="zh-CN" sz="3000" i="1" dirty="0">
                            <a:latin typeface="Cambria Math" panose="02040503050406030204" pitchFamily="18" charset="0"/>
                            <a:ea typeface="楷体" panose="02010609060101010101" pitchFamily="49" charset="-122"/>
                            <a:cs typeface="Cambria Math" panose="02040503050406030204" pitchFamily="18" charset="0"/>
                          </a:rPr>
                          <m:t>𝑓</m:t>
                        </m:r>
                        <m:d>
                          <m:dPr>
                            <m:ctrlPr>
                              <a:rPr lang="en-US" altLang="zh-CN" sz="3000" i="1" dirty="0">
                                <a:latin typeface="Cambria Math" panose="02040503050406030204" pitchFamily="18" charset="0"/>
                                <a:ea typeface="楷体" panose="02010609060101010101" pitchFamily="49" charset="-122"/>
                                <a:cs typeface="Cambria Math" panose="02040503050406030204" pitchFamily="18" charset="0"/>
                              </a:rPr>
                            </m:ctrlPr>
                          </m:dPr>
                          <m:e>
                            <m:r>
                              <a:rPr lang="en-US" altLang="zh-CN" sz="3000" i="1" dirty="0">
                                <a:latin typeface="Cambria Math" panose="02040503050406030204" pitchFamily="18" charset="0"/>
                                <a:ea typeface="楷体" panose="02010609060101010101" pitchFamily="49" charset="-122"/>
                                <a:cs typeface="Cambria Math" panose="02040503050406030204" pitchFamily="18" charset="0"/>
                              </a:rPr>
                              <m:t>𝑧</m:t>
                            </m:r>
                          </m:e>
                        </m:d>
                      </m:e>
                    </m:d>
                    <m:r>
                      <a:rPr lang="en-US" altLang="zh-CN" sz="3000" b="0" i="1" dirty="0" smtClean="0">
                        <a:latin typeface="Cambria Math" panose="02040503050406030204" pitchFamily="18" charset="0"/>
                        <a:ea typeface="楷体" panose="02010609060101010101" pitchFamily="49" charset="-122"/>
                        <a:cs typeface="Cambria Math" panose="02040503050406030204" pitchFamily="18" charset="0"/>
                      </a:rPr>
                      <m:t>&gt;</m:t>
                    </m:r>
                    <m:r>
                      <a:rPr lang="en-US" altLang="zh-CN" sz="3000" b="0" i="1" dirty="0" smtClean="0">
                        <a:latin typeface="Cambria Math" panose="02040503050406030204" pitchFamily="18" charset="0"/>
                        <a:ea typeface="楷体" panose="02010609060101010101" pitchFamily="49" charset="-122"/>
                        <a:cs typeface="Cambria Math" panose="02040503050406030204" pitchFamily="18" charset="0"/>
                      </a:rPr>
                      <m:t>𝑀</m:t>
                    </m:r>
                  </m:oMath>
                </a14:m>
                <a:endParaRPr lang="en-US" altLang="zh-CN" sz="3000" dirty="0">
                  <a:latin typeface="Cambria Math" panose="02040503050406030204" pitchFamily="18" charset="0"/>
                  <a:ea typeface="楷体" panose="02010609060101010101" pitchFamily="49" charset="-122"/>
                  <a:cs typeface="Cambria Math" panose="02040503050406030204" pitchFamily="18" charset="0"/>
                </a:endParaRPr>
              </a:p>
            </p:txBody>
          </p:sp>
        </mc:Choice>
        <mc:Fallback>
          <p:sp>
            <p:nvSpPr>
              <p:cNvPr id="2" name="标题 1"/>
              <p:cNvSpPr txBox="1">
                <a:spLocks noRot="1" noChangeAspect="1" noMove="1" noResize="1" noEditPoints="1" noAdjustHandles="1" noChangeArrowheads="1" noChangeShapeType="1" noTextEdit="1"/>
              </p:cNvSpPr>
              <p:nvPr/>
            </p:nvSpPr>
            <p:spPr>
              <a:xfrm>
                <a:off x="122036" y="1809027"/>
                <a:ext cx="4507716" cy="779170"/>
              </a:xfrm>
              <a:prstGeom prst="rect">
                <a:avLst/>
              </a:prstGeom>
              <a:blipFill rotWithShape="1">
                <a:blip r:embed="rId2"/>
                <a:stretch>
                  <a:fillRect l="-3" t="-70" r="13" b="7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标题 1"/>
              <p:cNvSpPr txBox="1"/>
              <p:nvPr/>
            </p:nvSpPr>
            <p:spPr>
              <a:xfrm>
                <a:off x="707573" y="2584140"/>
                <a:ext cx="5101273" cy="77917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0" fontAlgn="auto">
                  <a:lnSpc>
                    <a:spcPct val="120000"/>
                  </a:lnSpc>
                </a:pPr>
                <a14:m>
                  <m:oMath xmlns:m="http://schemas.openxmlformats.org/officeDocument/2006/math">
                    <m:r>
                      <a:rPr lang="en-US" altLang="zh-CN" sz="3000" i="1" smtClean="0">
                        <a:latin typeface="Cambria Math" panose="02040503050406030204" pitchFamily="18" charset="0"/>
                        <a:ea typeface="Cambria Math" panose="02040503050406030204" pitchFamily="18" charset="0"/>
                      </a:rPr>
                      <m:t>⇒</m:t>
                    </m:r>
                    <m:f>
                      <m:fPr>
                        <m:ctrlPr>
                          <a:rPr lang="en-US" altLang="zh-CN" sz="3000" i="1" smtClean="0">
                            <a:latin typeface="Cambria Math" panose="02040503050406030204" pitchFamily="18" charset="0"/>
                            <a:ea typeface="Cambria Math" panose="02040503050406030204" pitchFamily="18" charset="0"/>
                          </a:rPr>
                        </m:ctrlPr>
                      </m:fPr>
                      <m:num>
                        <m:r>
                          <a:rPr lang="en-US" altLang="zh-CN" sz="3000" b="0" i="1" smtClean="0">
                            <a:latin typeface="Cambria Math" panose="02040503050406030204" pitchFamily="18" charset="0"/>
                            <a:ea typeface="Cambria Math" panose="02040503050406030204" pitchFamily="18" charset="0"/>
                          </a:rPr>
                          <m:t>1</m:t>
                        </m:r>
                      </m:num>
                      <m:den>
                        <m:r>
                          <a:rPr lang="en-US" altLang="zh-CN" sz="3000" b="0" i="1" smtClean="0">
                            <a:latin typeface="Cambria Math" panose="02040503050406030204" pitchFamily="18" charset="0"/>
                            <a:ea typeface="Cambria Math" panose="02040503050406030204" pitchFamily="18" charset="0"/>
                          </a:rPr>
                          <m:t>𝑓</m:t>
                        </m:r>
                        <m:r>
                          <a:rPr lang="en-US" altLang="zh-CN" sz="3000" b="0" i="1" smtClean="0">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𝑧</m:t>
                        </m:r>
                        <m:r>
                          <a:rPr lang="en-US" altLang="zh-CN" sz="3000" b="0" i="1" smtClean="0">
                            <a:latin typeface="Cambria Math" panose="02040503050406030204" pitchFamily="18" charset="0"/>
                            <a:ea typeface="Cambria Math" panose="02040503050406030204" pitchFamily="18" charset="0"/>
                          </a:rPr>
                          <m:t>)</m:t>
                        </m:r>
                      </m:den>
                    </m:f>
                  </m:oMath>
                </a14:m>
                <a:r>
                  <a:rPr lang="zh-CN" altLang="en-US" sz="3000" dirty="0">
                    <a:latin typeface="Cambria Math" panose="02040503050406030204" pitchFamily="18" charset="0"/>
                    <a:ea typeface="楷体" panose="02010609060101010101" pitchFamily="49" charset="-122"/>
                    <a:cs typeface="Cambria Math" panose="02040503050406030204" pitchFamily="18" charset="0"/>
                  </a:rPr>
                  <a:t>必为整函数</a:t>
                </a:r>
                <a:r>
                  <a:rPr lang="en-US" altLang="zh-CN" sz="3000" dirty="0">
                    <a:latin typeface="Cambria Math" panose="02040503050406030204" pitchFamily="18" charset="0"/>
                    <a:ea typeface="楷体" panose="02010609060101010101" pitchFamily="49" charset="-122"/>
                    <a:cs typeface="Cambria Math" panose="02040503050406030204" pitchFamily="18" charset="0"/>
                  </a:rPr>
                  <a:t>+</a:t>
                </a:r>
                <a:r>
                  <a:rPr lang="en-US" altLang="zh-CN" sz="3000" dirty="0">
                    <a:ea typeface="Cambria Math" panose="02040503050406030204" pitchFamily="18" charset="0"/>
                  </a:rPr>
                  <a:t> </a:t>
                </a:r>
                <a14:m>
                  <m:oMath xmlns:m="http://schemas.openxmlformats.org/officeDocument/2006/math">
                    <m:d>
                      <m:dPr>
                        <m:begChr m:val="|"/>
                        <m:endChr m:val="|"/>
                        <m:ctrlPr>
                          <a:rPr lang="en-US" altLang="zh-CN" sz="3000" b="0" i="1" smtClean="0">
                            <a:latin typeface="Cambria Math" panose="02040503050406030204" pitchFamily="18" charset="0"/>
                            <a:ea typeface="Cambria Math" panose="02040503050406030204" pitchFamily="18" charset="0"/>
                          </a:rPr>
                        </m:ctrlPr>
                      </m:dPr>
                      <m:e>
                        <m:f>
                          <m:fPr>
                            <m:ctrlPr>
                              <a:rPr lang="en-US" altLang="zh-CN" sz="3000" i="1">
                                <a:latin typeface="Cambria Math" panose="02040503050406030204" pitchFamily="18" charset="0"/>
                                <a:ea typeface="Cambria Math" panose="02040503050406030204" pitchFamily="18" charset="0"/>
                              </a:rPr>
                            </m:ctrlPr>
                          </m:fPr>
                          <m:num>
                            <m:r>
                              <a:rPr lang="en-US" altLang="zh-CN" sz="3000" i="1">
                                <a:latin typeface="Cambria Math" panose="02040503050406030204" pitchFamily="18" charset="0"/>
                                <a:ea typeface="Cambria Math" panose="02040503050406030204" pitchFamily="18" charset="0"/>
                              </a:rPr>
                              <m:t>1</m:t>
                            </m:r>
                          </m:num>
                          <m:den>
                            <m:r>
                              <a:rPr lang="en-US" altLang="zh-CN" sz="3000" i="1">
                                <a:latin typeface="Cambria Math" panose="02040503050406030204" pitchFamily="18" charset="0"/>
                                <a:ea typeface="Cambria Math" panose="02040503050406030204" pitchFamily="18" charset="0"/>
                              </a:rPr>
                              <m:t>𝑓</m:t>
                            </m:r>
                            <m:d>
                              <m:dPr>
                                <m:ctrlPr>
                                  <a:rPr lang="en-US" altLang="zh-CN" sz="3000" i="1">
                                    <a:latin typeface="Cambria Math" panose="02040503050406030204" pitchFamily="18" charset="0"/>
                                    <a:ea typeface="Cambria Math" panose="02040503050406030204" pitchFamily="18" charset="0"/>
                                  </a:rPr>
                                </m:ctrlPr>
                              </m:dPr>
                              <m:e>
                                <m:r>
                                  <a:rPr lang="en-US" altLang="zh-CN" sz="3000" i="1">
                                    <a:latin typeface="Cambria Math" panose="02040503050406030204" pitchFamily="18" charset="0"/>
                                    <a:ea typeface="Cambria Math" panose="02040503050406030204" pitchFamily="18" charset="0"/>
                                  </a:rPr>
                                  <m:t>𝑧</m:t>
                                </m:r>
                              </m:e>
                            </m:d>
                          </m:den>
                        </m:f>
                      </m:e>
                    </m:d>
                    <m:r>
                      <a:rPr lang="en-US" altLang="zh-CN" sz="3000" b="0" i="1" smtClean="0">
                        <a:latin typeface="Cambria Math" panose="02040503050406030204" pitchFamily="18" charset="0"/>
                        <a:ea typeface="Cambria Math" panose="02040503050406030204" pitchFamily="18" charset="0"/>
                      </a:rPr>
                      <m:t>&lt;</m:t>
                    </m:r>
                    <m:f>
                      <m:fPr>
                        <m:ctrlPr>
                          <a:rPr lang="en-US" altLang="zh-CN" sz="3000" b="0" i="1" smtClean="0">
                            <a:latin typeface="Cambria Math" panose="02040503050406030204" pitchFamily="18" charset="0"/>
                            <a:ea typeface="Cambria Math" panose="02040503050406030204" pitchFamily="18" charset="0"/>
                          </a:rPr>
                        </m:ctrlPr>
                      </m:fPr>
                      <m:num>
                        <m:r>
                          <a:rPr lang="en-US" altLang="zh-CN" sz="3000" b="0" i="1" smtClean="0">
                            <a:latin typeface="Cambria Math" panose="02040503050406030204" pitchFamily="18" charset="0"/>
                            <a:ea typeface="Cambria Math" panose="02040503050406030204" pitchFamily="18" charset="0"/>
                          </a:rPr>
                          <m:t>1</m:t>
                        </m:r>
                      </m:num>
                      <m:den>
                        <m:r>
                          <a:rPr lang="en-US" altLang="zh-CN" sz="3000" b="0" i="1" smtClean="0">
                            <a:latin typeface="Cambria Math" panose="02040503050406030204" pitchFamily="18" charset="0"/>
                            <a:ea typeface="Cambria Math" panose="02040503050406030204" pitchFamily="18" charset="0"/>
                          </a:rPr>
                          <m:t>𝑀</m:t>
                        </m:r>
                      </m:den>
                    </m:f>
                  </m:oMath>
                </a14:m>
                <a:endParaRPr lang="en-US" altLang="zh-CN" sz="3000" dirty="0">
                  <a:latin typeface="Cambria Math" panose="02040503050406030204" pitchFamily="18" charset="0"/>
                  <a:ea typeface="楷体" panose="02010609060101010101" pitchFamily="49" charset="-122"/>
                  <a:cs typeface="Cambria Math" panose="02040503050406030204" pitchFamily="18" charset="0"/>
                </a:endParaRPr>
              </a:p>
            </p:txBody>
          </p:sp>
        </mc:Choice>
        <mc:Fallback>
          <p:sp>
            <p:nvSpPr>
              <p:cNvPr id="3" name="标题 1"/>
              <p:cNvSpPr txBox="1">
                <a:spLocks noRot="1" noChangeAspect="1" noMove="1" noResize="1" noEditPoints="1" noAdjustHandles="1" noChangeArrowheads="1" noChangeShapeType="1" noTextEdit="1"/>
              </p:cNvSpPr>
              <p:nvPr/>
            </p:nvSpPr>
            <p:spPr>
              <a:xfrm>
                <a:off x="707573" y="2584140"/>
                <a:ext cx="5101273" cy="779170"/>
              </a:xfrm>
              <a:prstGeom prst="rect">
                <a:avLst/>
              </a:prstGeom>
              <a:blipFill rotWithShape="1">
                <a:blip r:embed="rId3"/>
                <a:stretch>
                  <a:fillRect l="-4" t="-12103" r="10" b="-1209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标题 1"/>
              <p:cNvSpPr txBox="1"/>
              <p:nvPr/>
            </p:nvSpPr>
            <p:spPr>
              <a:xfrm>
                <a:off x="707572" y="3554687"/>
                <a:ext cx="4210937" cy="77917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0" fontAlgn="auto">
                  <a:lnSpc>
                    <a:spcPct val="120000"/>
                  </a:lnSpc>
                </a:pPr>
                <a:r>
                  <a:rPr lang="zh-CN" altLang="en-US" sz="3000" dirty="0">
                    <a:latin typeface="Cambria Math" panose="02040503050406030204" pitchFamily="18" charset="0"/>
                    <a:ea typeface="楷体" panose="02010609060101010101" pitchFamily="49" charset="-122"/>
                    <a:cs typeface="Cambria Math" panose="02040503050406030204" pitchFamily="18" charset="0"/>
                  </a:rPr>
                  <a:t>由</a:t>
                </a:r>
                <a14:m>
                  <m:oMath xmlns:m="http://schemas.openxmlformats.org/officeDocument/2006/math">
                    <m:r>
                      <a:rPr lang="en-US" altLang="zh-CN" sz="3000" i="1" smtClean="0">
                        <a:solidFill>
                          <a:schemeClr val="tx1"/>
                        </a:solidFill>
                        <a:latin typeface="Cambria Math" panose="02040503050406030204" pitchFamily="18" charset="0"/>
                        <a:ea typeface="楷体" panose="02010609060101010101" pitchFamily="49" charset="-122"/>
                      </a:rPr>
                      <m:t>𝐿𝑖𝑜𝑢𝑣𝑖𝑙𝑙𝑒</m:t>
                    </m:r>
                    <m:r>
                      <a:rPr lang="zh-CN" altLang="en-US" sz="3000" i="1">
                        <a:solidFill>
                          <a:schemeClr val="tx1"/>
                        </a:solidFill>
                        <a:latin typeface="Cambria Math" panose="02040503050406030204" pitchFamily="18" charset="0"/>
                        <a:ea typeface="楷体" panose="02010609060101010101" pitchFamily="49" charset="-122"/>
                      </a:rPr>
                      <m:t>定理</m:t>
                    </m:r>
                    <m:f>
                      <m:fPr>
                        <m:ctrlPr>
                          <a:rPr lang="en-US" altLang="zh-CN" sz="3000" i="1">
                            <a:latin typeface="Cambria Math" panose="02040503050406030204" pitchFamily="18" charset="0"/>
                            <a:ea typeface="Cambria Math" panose="02040503050406030204" pitchFamily="18" charset="0"/>
                          </a:rPr>
                        </m:ctrlPr>
                      </m:fPr>
                      <m:num>
                        <m:r>
                          <a:rPr lang="en-US" altLang="zh-CN" sz="3000" i="1">
                            <a:latin typeface="Cambria Math" panose="02040503050406030204" pitchFamily="18" charset="0"/>
                            <a:ea typeface="Cambria Math" panose="02040503050406030204" pitchFamily="18" charset="0"/>
                          </a:rPr>
                          <m:t>1</m:t>
                        </m:r>
                      </m:num>
                      <m:den>
                        <m:r>
                          <a:rPr lang="en-US" altLang="zh-CN" sz="3000" i="1">
                            <a:latin typeface="Cambria Math" panose="02040503050406030204" pitchFamily="18" charset="0"/>
                            <a:ea typeface="Cambria Math" panose="02040503050406030204" pitchFamily="18" charset="0"/>
                          </a:rPr>
                          <m:t>𝑓</m:t>
                        </m:r>
                        <m:d>
                          <m:dPr>
                            <m:ctrlPr>
                              <a:rPr lang="en-US" altLang="zh-CN" sz="3000" i="1">
                                <a:latin typeface="Cambria Math" panose="02040503050406030204" pitchFamily="18" charset="0"/>
                                <a:ea typeface="Cambria Math" panose="02040503050406030204" pitchFamily="18" charset="0"/>
                              </a:rPr>
                            </m:ctrlPr>
                          </m:dPr>
                          <m:e>
                            <m:r>
                              <a:rPr lang="en-US" altLang="zh-CN" sz="3000" i="1">
                                <a:latin typeface="Cambria Math" panose="02040503050406030204" pitchFamily="18" charset="0"/>
                                <a:ea typeface="Cambria Math" panose="02040503050406030204" pitchFamily="18" charset="0"/>
                              </a:rPr>
                              <m:t>𝑧</m:t>
                            </m:r>
                          </m:e>
                        </m:d>
                      </m:den>
                    </m:f>
                    <m:r>
                      <a:rPr lang="en-US" altLang="zh-CN" sz="3000" i="1" smtClean="0">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𝐶</m:t>
                    </m:r>
                  </m:oMath>
                </a14:m>
                <a:endParaRPr lang="en-US" altLang="zh-CN" sz="3000" dirty="0">
                  <a:latin typeface="Cambria Math" panose="02040503050406030204" pitchFamily="18" charset="0"/>
                  <a:ea typeface="楷体" panose="02010609060101010101" pitchFamily="49" charset="-122"/>
                  <a:cs typeface="Cambria Math" panose="02040503050406030204" pitchFamily="18" charset="0"/>
                </a:endParaRPr>
              </a:p>
            </p:txBody>
          </p:sp>
        </mc:Choice>
        <mc:Fallback>
          <p:sp>
            <p:nvSpPr>
              <p:cNvPr id="5" name="标题 1"/>
              <p:cNvSpPr txBox="1">
                <a:spLocks noRot="1" noChangeAspect="1" noMove="1" noResize="1" noEditPoints="1" noAdjustHandles="1" noChangeArrowheads="1" noChangeShapeType="1" noTextEdit="1"/>
              </p:cNvSpPr>
              <p:nvPr/>
            </p:nvSpPr>
            <p:spPr>
              <a:xfrm>
                <a:off x="707572" y="3554687"/>
                <a:ext cx="4210937" cy="779170"/>
              </a:xfrm>
              <a:prstGeom prst="rect">
                <a:avLst/>
              </a:prstGeom>
              <a:blipFill rotWithShape="1">
                <a:blip r:embed="rId4"/>
                <a:stretch>
                  <a:fillRect l="-4" t="-4395" r="10" b="-440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标题 1"/>
              <p:cNvSpPr txBox="1"/>
              <p:nvPr/>
            </p:nvSpPr>
            <p:spPr>
              <a:xfrm>
                <a:off x="707572" y="4400106"/>
                <a:ext cx="4210937" cy="77917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0" fontAlgn="auto">
                  <a:lnSpc>
                    <a:spcPct val="120000"/>
                  </a:lnSpc>
                </a:pPr>
                <a:r>
                  <a:rPr lang="zh-CN" altLang="en-US" sz="3000" dirty="0">
                    <a:latin typeface="Cambria Math" panose="02040503050406030204" pitchFamily="18" charset="0"/>
                    <a:ea typeface="楷体" panose="02010609060101010101" pitchFamily="49" charset="-122"/>
                    <a:cs typeface="Cambria Math" panose="02040503050406030204" pitchFamily="18" charset="0"/>
                  </a:rPr>
                  <a:t>即</a:t>
                </a:r>
                <a14:m>
                  <m:oMath xmlns:m="http://schemas.openxmlformats.org/officeDocument/2006/math">
                    <m:r>
                      <a:rPr lang="en-US" altLang="zh-CN" sz="3000" i="1" dirty="0">
                        <a:latin typeface="Cambria Math" panose="02040503050406030204" pitchFamily="18" charset="0"/>
                        <a:ea typeface="楷体" panose="02010609060101010101" pitchFamily="49" charset="-122"/>
                        <a:cs typeface="Cambria Math" panose="02040503050406030204" pitchFamily="18" charset="0"/>
                      </a:rPr>
                      <m:t>𝑓</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𝑧</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m:t>
                    </m:r>
                    <m:f>
                      <m:fPr>
                        <m:ctrlPr>
                          <a:rPr lang="en-US" altLang="zh-CN" sz="3000" i="1" smtClean="0">
                            <a:latin typeface="Cambria Math" panose="02040503050406030204" pitchFamily="18" charset="0"/>
                            <a:ea typeface="Cambria Math" panose="02040503050406030204" pitchFamily="18" charset="0"/>
                          </a:rPr>
                        </m:ctrlPr>
                      </m:fPr>
                      <m:num>
                        <m:r>
                          <a:rPr lang="en-US" altLang="zh-CN" sz="3000" i="1">
                            <a:latin typeface="Cambria Math" panose="02040503050406030204" pitchFamily="18" charset="0"/>
                            <a:ea typeface="Cambria Math" panose="02040503050406030204" pitchFamily="18" charset="0"/>
                          </a:rPr>
                          <m:t>1</m:t>
                        </m:r>
                      </m:num>
                      <m:den>
                        <m:r>
                          <a:rPr lang="en-US" altLang="zh-CN" sz="3000" b="0" i="1" smtClean="0">
                            <a:latin typeface="Cambria Math" panose="02040503050406030204" pitchFamily="18" charset="0"/>
                            <a:ea typeface="Cambria Math" panose="02040503050406030204" pitchFamily="18" charset="0"/>
                          </a:rPr>
                          <m:t>𝐶</m:t>
                        </m:r>
                      </m:den>
                    </m:f>
                  </m:oMath>
                </a14:m>
                <a:endParaRPr lang="en-US" altLang="zh-CN" sz="3000" dirty="0">
                  <a:latin typeface="Cambria Math" panose="02040503050406030204" pitchFamily="18" charset="0"/>
                  <a:ea typeface="楷体" panose="02010609060101010101" pitchFamily="49" charset="-122"/>
                  <a:cs typeface="Cambria Math" panose="02040503050406030204" pitchFamily="18" charset="0"/>
                </a:endParaRPr>
              </a:p>
            </p:txBody>
          </p:sp>
        </mc:Choice>
        <mc:Fallback>
          <p:sp>
            <p:nvSpPr>
              <p:cNvPr id="9" name="标题 1"/>
              <p:cNvSpPr txBox="1">
                <a:spLocks noRot="1" noChangeAspect="1" noMove="1" noResize="1" noEditPoints="1" noAdjustHandles="1" noChangeArrowheads="1" noChangeShapeType="1" noTextEdit="1"/>
              </p:cNvSpPr>
              <p:nvPr/>
            </p:nvSpPr>
            <p:spPr>
              <a:xfrm>
                <a:off x="707572" y="4400106"/>
                <a:ext cx="4210937" cy="779170"/>
              </a:xfrm>
              <a:prstGeom prst="rect">
                <a:avLst/>
              </a:prstGeom>
              <a:blipFill rotWithShape="1">
                <a:blip r:embed="rId5"/>
                <a:stretch>
                  <a:fillRect l="-4" t="-25" r="10" b="-54"/>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3" grpId="0"/>
      <p:bldP spid="5" grpId="0"/>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标题 1"/>
              <p:cNvSpPr txBox="1"/>
              <p:nvPr/>
            </p:nvSpPr>
            <p:spPr>
              <a:xfrm>
                <a:off x="183515" y="585883"/>
                <a:ext cx="8776970" cy="114871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0" fontAlgn="auto">
                  <a:lnSpc>
                    <a:spcPct val="120000"/>
                  </a:lnSpc>
                </a:pPr>
                <a14:m>
                  <m:oMath xmlns:m="http://schemas.openxmlformats.org/officeDocument/2006/math">
                    <m:r>
                      <a:rPr lang="en-US" altLang="zh-CN" sz="3000" i="1" dirty="0">
                        <a:latin typeface="Cambria Math" panose="02040503050406030204" pitchFamily="18" charset="0"/>
                        <a:ea typeface="楷体" panose="02010609060101010101" pitchFamily="49" charset="-122"/>
                        <a:cs typeface="Cambria Math" panose="02040503050406030204" pitchFamily="18" charset="0"/>
                      </a:rPr>
                      <m:t>𝐸𝑔</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m:t>
                    </m:r>
                  </m:oMath>
                </a14:m>
                <a:r>
                  <a:rPr lang="zh-CN" altLang="en-US" sz="3000" dirty="0">
                    <a:latin typeface="楷体" panose="02010609060101010101" pitchFamily="49" charset="-122"/>
                    <a:ea typeface="楷体" panose="02010609060101010101" pitchFamily="49" charset="-122"/>
                  </a:rPr>
                  <a:t>设</a:t>
                </a:r>
                <a14:m>
                  <m:oMath xmlns:m="http://schemas.openxmlformats.org/officeDocument/2006/math">
                    <m:r>
                      <a:rPr lang="en-US" altLang="zh-CN" sz="3000" i="1" dirty="0">
                        <a:latin typeface="Cambria Math" panose="02040503050406030204" pitchFamily="18" charset="0"/>
                        <a:ea typeface="楷体" panose="02010609060101010101" pitchFamily="49" charset="-122"/>
                        <a:cs typeface="Cambria Math" panose="02040503050406030204" pitchFamily="18" charset="0"/>
                      </a:rPr>
                      <m:t>𝑓</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𝑧</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m:t>
                    </m:r>
                  </m:oMath>
                </a14:m>
                <a:r>
                  <a:rPr lang="zh-CN" altLang="en-US" sz="3000" dirty="0">
                    <a:latin typeface="Cambria Math" panose="02040503050406030204" pitchFamily="18" charset="0"/>
                    <a:ea typeface="楷体" panose="02010609060101010101" pitchFamily="49" charset="-122"/>
                    <a:cs typeface="Cambria Math" panose="02040503050406030204" pitchFamily="18" charset="0"/>
                  </a:rPr>
                  <a:t>为非常数的正函数，又设</a:t>
                </a:r>
                <a14:m>
                  <m:oMath xmlns:m="http://schemas.openxmlformats.org/officeDocument/2006/math">
                    <m:r>
                      <a:rPr lang="en-US" altLang="zh-CN" sz="3000" i="1" dirty="0">
                        <a:latin typeface="Cambria Math" panose="02040503050406030204" pitchFamily="18" charset="0"/>
                        <a:ea typeface="楷体" panose="02010609060101010101" pitchFamily="49" charset="-122"/>
                        <a:cs typeface="Cambria Math" panose="02040503050406030204" pitchFamily="18" charset="0"/>
                      </a:rPr>
                      <m:t>𝑅</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𝑀</m:t>
                    </m:r>
                  </m:oMath>
                </a14:m>
                <a:r>
                  <a:rPr lang="zh-CN" altLang="en-US" sz="3000" dirty="0">
                    <a:latin typeface="Cambria Math" panose="02040503050406030204" pitchFamily="18" charset="0"/>
                    <a:ea typeface="楷体" panose="02010609060101010101" pitchFamily="49" charset="-122"/>
                    <a:cs typeface="Cambria Math" panose="02040503050406030204" pitchFamily="18" charset="0"/>
                  </a:rPr>
                  <a:t>为任意正数，试证：满足</a:t>
                </a:r>
                <a14:m>
                  <m:oMath xmlns:m="http://schemas.openxmlformats.org/officeDocument/2006/math">
                    <m:d>
                      <m:dPr>
                        <m:begChr m:val="|"/>
                        <m:endChr m:val="|"/>
                        <m:ctrlPr>
                          <a:rPr lang="zh-CN" altLang="en-US" sz="3000" i="1" dirty="0">
                            <a:latin typeface="Cambria Math" panose="02040503050406030204" pitchFamily="18" charset="0"/>
                            <a:ea typeface="楷体" panose="02010609060101010101" pitchFamily="49" charset="-122"/>
                            <a:cs typeface="Cambria Math" panose="02040503050406030204" pitchFamily="18" charset="0"/>
                          </a:rPr>
                        </m:ctrlPr>
                      </m:dPr>
                      <m:e>
                        <m:r>
                          <a:rPr lang="en-US" altLang="zh-CN" sz="3000" i="1" dirty="0">
                            <a:latin typeface="Cambria Math" panose="02040503050406030204" pitchFamily="18" charset="0"/>
                            <a:ea typeface="楷体" panose="02010609060101010101" pitchFamily="49" charset="-122"/>
                            <a:cs typeface="Cambria Math" panose="02040503050406030204" pitchFamily="18" charset="0"/>
                          </a:rPr>
                          <m:t>𝑧</m:t>
                        </m:r>
                      </m:e>
                    </m:d>
                    <m:r>
                      <a:rPr lang="en-US" altLang="zh-CN" sz="3000" i="1" dirty="0">
                        <a:latin typeface="Cambria Math" panose="02040503050406030204" pitchFamily="18" charset="0"/>
                        <a:ea typeface="楷体" panose="02010609060101010101" pitchFamily="49" charset="-122"/>
                        <a:cs typeface="Cambria Math" panose="02040503050406030204" pitchFamily="18" charset="0"/>
                      </a:rPr>
                      <m:t>&gt;</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𝑅</m:t>
                    </m:r>
                  </m:oMath>
                </a14:m>
                <a:r>
                  <a:rPr lang="zh-CN" altLang="en-US" sz="3000" dirty="0">
                    <a:latin typeface="Cambria Math" panose="02040503050406030204" pitchFamily="18" charset="0"/>
                    <a:ea typeface="楷体" panose="02010609060101010101" pitchFamily="49" charset="-122"/>
                    <a:cs typeface="Cambria Math" panose="02040503050406030204" pitchFamily="18" charset="0"/>
                  </a:rPr>
                  <a:t>且</a:t>
                </a:r>
                <a14:m>
                  <m:oMath xmlns:m="http://schemas.openxmlformats.org/officeDocument/2006/math">
                    <m:d>
                      <m:dPr>
                        <m:begChr m:val="|"/>
                        <m:endChr m:val="|"/>
                        <m:ctrlPr>
                          <a:rPr lang="en-US" altLang="zh-CN" sz="3000" i="1" dirty="0">
                            <a:latin typeface="Cambria Math" panose="02040503050406030204" pitchFamily="18" charset="0"/>
                            <a:ea typeface="楷体" panose="02010609060101010101" pitchFamily="49" charset="-122"/>
                            <a:cs typeface="Cambria Math" panose="02040503050406030204" pitchFamily="18" charset="0"/>
                          </a:rPr>
                        </m:ctrlPr>
                      </m:dPr>
                      <m:e>
                        <m:r>
                          <a:rPr lang="en-US" altLang="zh-CN" sz="3000" i="1" dirty="0">
                            <a:latin typeface="Cambria Math" panose="02040503050406030204" pitchFamily="18" charset="0"/>
                            <a:ea typeface="楷体" panose="02010609060101010101" pitchFamily="49" charset="-122"/>
                            <a:cs typeface="Cambria Math" panose="02040503050406030204" pitchFamily="18" charset="0"/>
                          </a:rPr>
                          <m:t>𝑓</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𝑧</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m:t>
                        </m:r>
                      </m:e>
                    </m:d>
                    <m:r>
                      <a:rPr lang="en-US" altLang="zh-CN" sz="3000" i="1" dirty="0">
                        <a:latin typeface="Cambria Math" panose="02040503050406030204" pitchFamily="18" charset="0"/>
                        <a:ea typeface="楷体" panose="02010609060101010101" pitchFamily="49" charset="-122"/>
                        <a:cs typeface="Cambria Math" panose="02040503050406030204" pitchFamily="18" charset="0"/>
                      </a:rPr>
                      <m:t>&gt;</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𝑀</m:t>
                    </m:r>
                  </m:oMath>
                </a14:m>
                <a:r>
                  <a:rPr lang="zh-CN" altLang="en-US" sz="3000" dirty="0">
                    <a:latin typeface="Cambria Math" panose="02040503050406030204" pitchFamily="18" charset="0"/>
                    <a:ea typeface="楷体" panose="02010609060101010101" pitchFamily="49" charset="-122"/>
                    <a:cs typeface="Cambria Math" panose="02040503050406030204" pitchFamily="18" charset="0"/>
                  </a:rPr>
                  <a:t>的</a:t>
                </a:r>
                <a14:m>
                  <m:oMath xmlns:m="http://schemas.openxmlformats.org/officeDocument/2006/math">
                    <m:r>
                      <a:rPr lang="en-US" altLang="zh-CN" sz="3000" i="1" dirty="0">
                        <a:latin typeface="Cambria Math" panose="02040503050406030204" pitchFamily="18" charset="0"/>
                        <a:ea typeface="楷体" panose="02010609060101010101" pitchFamily="49" charset="-122"/>
                        <a:cs typeface="Cambria Math" panose="02040503050406030204" pitchFamily="18" charset="0"/>
                      </a:rPr>
                      <m:t>𝑧</m:t>
                    </m:r>
                  </m:oMath>
                </a14:m>
                <a:r>
                  <a:rPr lang="zh-CN" altLang="en-US" sz="3000" dirty="0">
                    <a:latin typeface="Cambria Math" panose="02040503050406030204" pitchFamily="18" charset="0"/>
                    <a:ea typeface="楷体" panose="02010609060101010101" pitchFamily="49" charset="-122"/>
                    <a:cs typeface="Cambria Math" panose="02040503050406030204" pitchFamily="18" charset="0"/>
                  </a:rPr>
                  <a:t>存在</a:t>
                </a:r>
                <a:r>
                  <a:rPr lang="en-US" altLang="zh-CN" sz="3000" dirty="0">
                    <a:latin typeface="Cambria Math" panose="02040503050406030204" pitchFamily="18" charset="0"/>
                    <a:ea typeface="楷体" panose="02010609060101010101" pitchFamily="49" charset="-122"/>
                    <a:cs typeface="Cambria Math" panose="02040503050406030204" pitchFamily="18" charset="0"/>
                  </a:rPr>
                  <a:t>.</a:t>
                </a:r>
                <a:endParaRPr lang="en-US" altLang="zh-CN" sz="3000" dirty="0">
                  <a:latin typeface="Cambria Math" panose="02040503050406030204" pitchFamily="18" charset="0"/>
                  <a:ea typeface="楷体" panose="02010609060101010101" pitchFamily="49" charset="-122"/>
                  <a:cs typeface="Cambria Math" panose="02040503050406030204" pitchFamily="18" charset="0"/>
                </a:endParaRPr>
              </a:p>
            </p:txBody>
          </p:sp>
        </mc:Choice>
        <mc:Fallback>
          <p:sp>
            <p:nvSpPr>
              <p:cNvPr id="4" name="标题 1"/>
              <p:cNvSpPr txBox="1">
                <a:spLocks noRot="1" noChangeAspect="1" noMove="1" noResize="1" noEditPoints="1" noAdjustHandles="1" noChangeArrowheads="1" noChangeShapeType="1" noTextEdit="1"/>
              </p:cNvSpPr>
              <p:nvPr/>
            </p:nvSpPr>
            <p:spPr>
              <a:xfrm>
                <a:off x="183515" y="585883"/>
                <a:ext cx="8776970" cy="1148715"/>
              </a:xfrm>
              <a:prstGeom prst="rect">
                <a:avLst/>
              </a:prstGeom>
              <a:blipFill rotWithShape="1">
                <a:blip r:embed="rId1"/>
                <a:stretch>
                  <a:fillRect t="-36" r="-1613" b="36"/>
                </a:stretch>
              </a:blipFill>
            </p:spPr>
            <p:txBody>
              <a:bodyPr/>
              <a:lstStyle/>
              <a:p>
                <a:r>
                  <a:rPr lang="zh-CN" altLang="en-US">
                    <a:noFill/>
                  </a:rPr>
                  <a:t> </a:t>
                </a:r>
              </a:p>
            </p:txBody>
          </p:sp>
        </mc:Fallback>
      </mc:AlternateContent>
      <p:grpSp>
        <p:nvGrpSpPr>
          <p:cNvPr id="6" name="组合 5"/>
          <p:cNvGrpSpPr/>
          <p:nvPr/>
        </p:nvGrpSpPr>
        <p:grpSpPr>
          <a:xfrm>
            <a:off x="0" y="82323"/>
            <a:ext cx="9088711" cy="516645"/>
            <a:chOff x="0" y="82323"/>
            <a:chExt cx="9088711" cy="516645"/>
          </a:xfrm>
        </p:grpSpPr>
        <p:sp>
          <p:nvSpPr>
            <p:cNvPr id="7"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2.5 </a:t>
              </a:r>
              <a:r>
                <a:rPr lang="en-US" altLang="zh-CN" sz="1800" b="1" i="1" dirty="0">
                  <a:latin typeface="楷体" panose="02010609060101010101" pitchFamily="49" charset="-122"/>
                  <a:ea typeface="楷体" panose="02010609060101010101" pitchFamily="49" charset="-122"/>
                </a:rPr>
                <a:t>Cauchy</a:t>
              </a:r>
              <a:r>
                <a:rPr lang="zh-CN" altLang="en-US" sz="1800" b="1" dirty="0">
                  <a:latin typeface="楷体" panose="02010609060101010101" pitchFamily="49" charset="-122"/>
                  <a:ea typeface="楷体" panose="02010609060101010101" pitchFamily="49" charset="-122"/>
                </a:rPr>
                <a:t>型积分公式</a:t>
              </a:r>
              <a:endParaRPr lang="zh-CN" altLang="en-US" sz="1800" b="1" dirty="0">
                <a:latin typeface="楷体" panose="02010609060101010101" pitchFamily="49" charset="-122"/>
                <a:ea typeface="楷体" panose="02010609060101010101" pitchFamily="49" charset="-122"/>
              </a:endParaRPr>
            </a:p>
          </p:txBody>
        </p:sp>
        <p:cxnSp>
          <p:nvCxnSpPr>
            <p:cNvPr id="8" name="直接连接符 7"/>
            <p:cNvCxnSpPr/>
            <p:nvPr/>
          </p:nvCxnSpPr>
          <p:spPr>
            <a:xfrm flipV="1">
              <a:off x="0" y="573451"/>
              <a:ext cx="9088711" cy="25517"/>
            </a:xfrm>
            <a:prstGeom prst="line">
              <a:avLst/>
            </a:prstGeom>
            <a:ln w="1270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2" name="标题 1"/>
              <p:cNvSpPr txBox="1"/>
              <p:nvPr/>
            </p:nvSpPr>
            <p:spPr>
              <a:xfrm>
                <a:off x="183515" y="1671935"/>
                <a:ext cx="8776970" cy="795492"/>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0" fontAlgn="auto">
                  <a:lnSpc>
                    <a:spcPct val="120000"/>
                  </a:lnSpc>
                </a:pPr>
                <a14:m>
                  <m:oMath xmlns:m="http://schemas.openxmlformats.org/officeDocument/2006/math">
                    <m:r>
                      <a:rPr lang="en-US" altLang="zh-CN" sz="3000" b="0" i="1" dirty="0" smtClean="0">
                        <a:latin typeface="Cambria Math" panose="02040503050406030204" pitchFamily="18" charset="0"/>
                        <a:ea typeface="楷体" panose="02010609060101010101" pitchFamily="49" charset="-122"/>
                        <a:cs typeface="Cambria Math" panose="02040503050406030204" pitchFamily="18" charset="0"/>
                      </a:rPr>
                      <m:t>𝑝𝑓</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m:t>
                    </m:r>
                  </m:oMath>
                </a14:m>
                <a:r>
                  <a:rPr lang="zh-CN" altLang="en-US" sz="3000" dirty="0">
                    <a:latin typeface="Cambria Math" panose="02040503050406030204" pitchFamily="18" charset="0"/>
                    <a:ea typeface="楷体" panose="02010609060101010101" pitchFamily="49" charset="-122"/>
                    <a:cs typeface="Cambria Math" panose="02040503050406030204" pitchFamily="18" charset="0"/>
                  </a:rPr>
                  <a:t>假设满足</a:t>
                </a:r>
                <a14:m>
                  <m:oMath xmlns:m="http://schemas.openxmlformats.org/officeDocument/2006/math">
                    <m:d>
                      <m:dPr>
                        <m:begChr m:val="|"/>
                        <m:endChr m:val="|"/>
                        <m:ctrlPr>
                          <a:rPr lang="zh-CN" altLang="en-US" sz="3000" i="1" dirty="0">
                            <a:latin typeface="Cambria Math" panose="02040503050406030204" pitchFamily="18" charset="0"/>
                            <a:ea typeface="楷体" panose="02010609060101010101" pitchFamily="49" charset="-122"/>
                            <a:cs typeface="Cambria Math" panose="02040503050406030204" pitchFamily="18" charset="0"/>
                          </a:rPr>
                        </m:ctrlPr>
                      </m:dPr>
                      <m:e>
                        <m:r>
                          <a:rPr lang="en-US" altLang="zh-CN" sz="3000" i="1" dirty="0">
                            <a:latin typeface="Cambria Math" panose="02040503050406030204" pitchFamily="18" charset="0"/>
                            <a:ea typeface="楷体" panose="02010609060101010101" pitchFamily="49" charset="-122"/>
                            <a:cs typeface="Cambria Math" panose="02040503050406030204" pitchFamily="18" charset="0"/>
                          </a:rPr>
                          <m:t>𝑧</m:t>
                        </m:r>
                      </m:e>
                    </m:d>
                    <m:r>
                      <a:rPr lang="en-US" altLang="zh-CN" sz="3000" i="1" dirty="0">
                        <a:latin typeface="Cambria Math" panose="02040503050406030204" pitchFamily="18" charset="0"/>
                        <a:ea typeface="楷体" panose="02010609060101010101" pitchFamily="49" charset="-122"/>
                        <a:cs typeface="Cambria Math" panose="02040503050406030204" pitchFamily="18" charset="0"/>
                      </a:rPr>
                      <m:t>&gt;</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𝑅</m:t>
                    </m:r>
                  </m:oMath>
                </a14:m>
                <a:r>
                  <a:rPr lang="zh-CN" altLang="en-US" sz="3000" dirty="0">
                    <a:latin typeface="Cambria Math" panose="02040503050406030204" pitchFamily="18" charset="0"/>
                    <a:ea typeface="楷体" panose="02010609060101010101" pitchFamily="49" charset="-122"/>
                    <a:cs typeface="Cambria Math" panose="02040503050406030204" pitchFamily="18" charset="0"/>
                  </a:rPr>
                  <a:t>且</a:t>
                </a:r>
                <a14:m>
                  <m:oMath xmlns:m="http://schemas.openxmlformats.org/officeDocument/2006/math">
                    <m:d>
                      <m:dPr>
                        <m:begChr m:val="|"/>
                        <m:endChr m:val="|"/>
                        <m:ctrlPr>
                          <a:rPr lang="en-US" altLang="zh-CN" sz="3000" i="1" dirty="0">
                            <a:latin typeface="Cambria Math" panose="02040503050406030204" pitchFamily="18" charset="0"/>
                            <a:ea typeface="楷体" panose="02010609060101010101" pitchFamily="49" charset="-122"/>
                            <a:cs typeface="Cambria Math" panose="02040503050406030204" pitchFamily="18" charset="0"/>
                          </a:rPr>
                        </m:ctrlPr>
                      </m:dPr>
                      <m:e>
                        <m:r>
                          <a:rPr lang="en-US" altLang="zh-CN" sz="3000" i="1" dirty="0">
                            <a:latin typeface="Cambria Math" panose="02040503050406030204" pitchFamily="18" charset="0"/>
                            <a:ea typeface="楷体" panose="02010609060101010101" pitchFamily="49" charset="-122"/>
                            <a:cs typeface="Cambria Math" panose="02040503050406030204" pitchFamily="18" charset="0"/>
                          </a:rPr>
                          <m:t>𝑓</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𝑧</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m:t>
                        </m:r>
                      </m:e>
                    </m:d>
                    <m:r>
                      <a:rPr lang="en-US" altLang="zh-CN" sz="3000" i="1" dirty="0">
                        <a:latin typeface="Cambria Math" panose="02040503050406030204" pitchFamily="18" charset="0"/>
                        <a:ea typeface="楷体" panose="02010609060101010101" pitchFamily="49" charset="-122"/>
                        <a:cs typeface="Cambria Math" panose="02040503050406030204" pitchFamily="18" charset="0"/>
                      </a:rPr>
                      <m:t>&gt;</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𝑀</m:t>
                    </m:r>
                  </m:oMath>
                </a14:m>
                <a:r>
                  <a:rPr lang="zh-CN" altLang="en-US" sz="3000" dirty="0">
                    <a:latin typeface="Cambria Math" panose="02040503050406030204" pitchFamily="18" charset="0"/>
                    <a:ea typeface="楷体" panose="02010609060101010101" pitchFamily="49" charset="-122"/>
                    <a:cs typeface="Cambria Math" panose="02040503050406030204" pitchFamily="18" charset="0"/>
                  </a:rPr>
                  <a:t>的</a:t>
                </a:r>
                <a14:m>
                  <m:oMath xmlns:m="http://schemas.openxmlformats.org/officeDocument/2006/math">
                    <m:r>
                      <a:rPr lang="en-US" altLang="zh-CN" sz="3000" i="1" dirty="0">
                        <a:latin typeface="Cambria Math" panose="02040503050406030204" pitchFamily="18" charset="0"/>
                        <a:ea typeface="楷体" panose="02010609060101010101" pitchFamily="49" charset="-122"/>
                        <a:cs typeface="Cambria Math" panose="02040503050406030204" pitchFamily="18" charset="0"/>
                      </a:rPr>
                      <m:t>𝑧</m:t>
                    </m:r>
                  </m:oMath>
                </a14:m>
                <a:r>
                  <a:rPr lang="zh-CN" altLang="en-US" sz="3000" dirty="0">
                    <a:latin typeface="Cambria Math" panose="02040503050406030204" pitchFamily="18" charset="0"/>
                    <a:ea typeface="楷体" panose="02010609060101010101" pitchFamily="49" charset="-122"/>
                    <a:cs typeface="Cambria Math" panose="02040503050406030204" pitchFamily="18" charset="0"/>
                  </a:rPr>
                  <a:t>不存在</a:t>
                </a:r>
                <a:endParaRPr lang="en-US" altLang="zh-CN" sz="3000" dirty="0">
                  <a:latin typeface="Cambria Math" panose="02040503050406030204" pitchFamily="18" charset="0"/>
                  <a:ea typeface="楷体" panose="02010609060101010101" pitchFamily="49" charset="-122"/>
                  <a:cs typeface="Cambria Math" panose="02040503050406030204" pitchFamily="18" charset="0"/>
                </a:endParaRPr>
              </a:p>
            </p:txBody>
          </p:sp>
        </mc:Choice>
        <mc:Fallback>
          <p:sp>
            <p:nvSpPr>
              <p:cNvPr id="2" name="标题 1"/>
              <p:cNvSpPr txBox="1">
                <a:spLocks noRot="1" noChangeAspect="1" noMove="1" noResize="1" noEditPoints="1" noAdjustHandles="1" noChangeArrowheads="1" noChangeShapeType="1" noTextEdit="1"/>
              </p:cNvSpPr>
              <p:nvPr/>
            </p:nvSpPr>
            <p:spPr>
              <a:xfrm>
                <a:off x="183515" y="1671935"/>
                <a:ext cx="8776970" cy="795492"/>
              </a:xfrm>
              <a:prstGeom prst="rect">
                <a:avLst/>
              </a:prstGeom>
              <a:blipFill rotWithShape="1">
                <a:blip r:embed="rId2"/>
                <a:stretch>
                  <a:fillRect t="-77" b="5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标题 1"/>
              <p:cNvSpPr txBox="1"/>
              <p:nvPr/>
            </p:nvSpPr>
            <p:spPr>
              <a:xfrm>
                <a:off x="740176" y="2257472"/>
                <a:ext cx="8776970" cy="795492"/>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0" fontAlgn="auto">
                  <a:lnSpc>
                    <a:spcPct val="120000"/>
                  </a:lnSpc>
                </a:pPr>
                <a:r>
                  <a:rPr lang="zh-CN" altLang="en-US" sz="3000" dirty="0">
                    <a:latin typeface="Cambria Math" panose="02040503050406030204" pitchFamily="18" charset="0"/>
                    <a:ea typeface="楷体" panose="02010609060101010101" pitchFamily="49" charset="-122"/>
                    <a:cs typeface="Cambria Math" panose="02040503050406030204" pitchFamily="18" charset="0"/>
                  </a:rPr>
                  <a:t>即</a:t>
                </a:r>
                <a14:m>
                  <m:oMath xmlns:m="http://schemas.openxmlformats.org/officeDocument/2006/math">
                    <m:r>
                      <a:rPr lang="zh-CN" altLang="en-US" sz="3000" i="1" dirty="0" smtClean="0">
                        <a:latin typeface="Cambria Math" panose="02040503050406030204" pitchFamily="18" charset="0"/>
                        <a:ea typeface="楷体" panose="02010609060101010101" pitchFamily="49" charset="-122"/>
                        <a:cs typeface="Cambria Math" panose="02040503050406030204" pitchFamily="18" charset="0"/>
                      </a:rPr>
                      <m:t>∃</m:t>
                    </m:r>
                    <m:r>
                      <a:rPr lang="en-US" altLang="zh-CN" sz="3000" b="0" i="1" dirty="0" smtClean="0">
                        <a:latin typeface="Cambria Math" panose="02040503050406030204" pitchFamily="18" charset="0"/>
                        <a:ea typeface="楷体" panose="02010609060101010101" pitchFamily="49" charset="-122"/>
                        <a:cs typeface="Cambria Math" panose="02040503050406030204" pitchFamily="18" charset="0"/>
                      </a:rPr>
                      <m:t>𝑅</m:t>
                    </m:r>
                    <m:r>
                      <a:rPr lang="en-US" altLang="zh-CN" sz="3000" b="0" i="1" dirty="0" smtClean="0">
                        <a:latin typeface="Cambria Math" panose="02040503050406030204" pitchFamily="18" charset="0"/>
                        <a:ea typeface="楷体" panose="02010609060101010101" pitchFamily="49" charset="-122"/>
                        <a:cs typeface="Cambria Math" panose="02040503050406030204" pitchFamily="18" charset="0"/>
                      </a:rPr>
                      <m:t>,</m:t>
                    </m:r>
                    <m:r>
                      <a:rPr lang="en-US" altLang="zh-CN" sz="3000" b="0" i="1" dirty="0" smtClean="0">
                        <a:latin typeface="Cambria Math" panose="02040503050406030204" pitchFamily="18" charset="0"/>
                        <a:ea typeface="楷体" panose="02010609060101010101" pitchFamily="49" charset="-122"/>
                        <a:cs typeface="Cambria Math" panose="02040503050406030204" pitchFamily="18" charset="0"/>
                      </a:rPr>
                      <m:t>𝑀</m:t>
                    </m:r>
                    <m:r>
                      <a:rPr lang="en-US" altLang="zh-CN" sz="3000" b="0" i="1" dirty="0" smtClean="0">
                        <a:latin typeface="Cambria Math" panose="02040503050406030204" pitchFamily="18" charset="0"/>
                        <a:ea typeface="楷体" panose="02010609060101010101" pitchFamily="49" charset="-122"/>
                        <a:cs typeface="Cambria Math" panose="02040503050406030204" pitchFamily="18" charset="0"/>
                      </a:rPr>
                      <m:t>&gt;</m:t>
                    </m:r>
                    <m:r>
                      <a:rPr lang="en-US" altLang="zh-CN" sz="3000" b="0" i="1" dirty="0" smtClean="0">
                        <a:latin typeface="Cambria Math" panose="02040503050406030204" pitchFamily="18" charset="0"/>
                        <a:ea typeface="楷体" panose="02010609060101010101" pitchFamily="49" charset="-122"/>
                        <a:cs typeface="Cambria Math" panose="02040503050406030204" pitchFamily="18" charset="0"/>
                      </a:rPr>
                      <m:t>0</m:t>
                    </m:r>
                    <m:r>
                      <a:rPr lang="en-US" altLang="zh-CN" sz="3000" b="0" i="1" dirty="0" smtClean="0">
                        <a:latin typeface="Cambria Math" panose="02040503050406030204" pitchFamily="18" charset="0"/>
                        <a:ea typeface="楷体" panose="02010609060101010101" pitchFamily="49" charset="-122"/>
                        <a:cs typeface="Cambria Math" panose="02040503050406030204" pitchFamily="18" charset="0"/>
                      </a:rPr>
                      <m:t>,</m:t>
                    </m:r>
                    <m:r>
                      <a:rPr lang="en-US" altLang="zh-CN" sz="3000" b="0" i="1" dirty="0" smtClean="0">
                        <a:latin typeface="Cambria Math" panose="02040503050406030204" pitchFamily="18" charset="0"/>
                        <a:ea typeface="楷体" panose="02010609060101010101" pitchFamily="49" charset="-122"/>
                        <a:cs typeface="Cambria Math" panose="02040503050406030204" pitchFamily="18" charset="0"/>
                      </a:rPr>
                      <m:t>𝑠</m:t>
                    </m:r>
                    <m:r>
                      <a:rPr lang="en-US" altLang="zh-CN" sz="3000" b="0" i="1" dirty="0" smtClean="0">
                        <a:latin typeface="Cambria Math" panose="02040503050406030204" pitchFamily="18" charset="0"/>
                        <a:ea typeface="楷体" panose="02010609060101010101" pitchFamily="49" charset="-122"/>
                        <a:cs typeface="Cambria Math" panose="02040503050406030204" pitchFamily="18" charset="0"/>
                      </a:rPr>
                      <m:t>.</m:t>
                    </m:r>
                    <m:r>
                      <a:rPr lang="en-US" altLang="zh-CN" sz="3000" b="0" i="1" dirty="0" smtClean="0">
                        <a:latin typeface="Cambria Math" panose="02040503050406030204" pitchFamily="18" charset="0"/>
                        <a:ea typeface="楷体" panose="02010609060101010101" pitchFamily="49" charset="-122"/>
                        <a:cs typeface="Cambria Math" panose="02040503050406030204" pitchFamily="18" charset="0"/>
                      </a:rPr>
                      <m:t>𝑡</m:t>
                    </m:r>
                    <m:r>
                      <a:rPr lang="en-US" altLang="zh-CN" sz="3000" b="0" i="1" dirty="0" smtClean="0">
                        <a:latin typeface="Cambria Math" panose="02040503050406030204" pitchFamily="18" charset="0"/>
                        <a:ea typeface="楷体" panose="02010609060101010101" pitchFamily="49" charset="-122"/>
                        <a:cs typeface="Cambria Math" panose="02040503050406030204" pitchFamily="18" charset="0"/>
                      </a:rPr>
                      <m:t>.∀</m:t>
                    </m:r>
                    <m:r>
                      <a:rPr lang="en-US" altLang="zh-CN" sz="3000" b="0" i="1" dirty="0" smtClean="0">
                        <a:latin typeface="Cambria Math" panose="02040503050406030204" pitchFamily="18" charset="0"/>
                        <a:ea typeface="Cambria Math" panose="02040503050406030204" pitchFamily="18" charset="0"/>
                        <a:cs typeface="Cambria Math" panose="02040503050406030204" pitchFamily="18" charset="0"/>
                      </a:rPr>
                      <m:t>𝑧</m:t>
                    </m:r>
                    <m:r>
                      <a:rPr lang="en-US" altLang="zh-CN" sz="3000" b="0" i="1" dirty="0" smtClean="0">
                        <a:latin typeface="Cambria Math" panose="02040503050406030204" pitchFamily="18" charset="0"/>
                        <a:ea typeface="Cambria Math" panose="02040503050406030204" pitchFamily="18" charset="0"/>
                        <a:cs typeface="Cambria Math" panose="02040503050406030204" pitchFamily="18" charset="0"/>
                      </a:rPr>
                      <m:t>,</m:t>
                    </m:r>
                    <m:d>
                      <m:dPr>
                        <m:begChr m:val="|"/>
                        <m:endChr m:val="|"/>
                        <m:ctrlPr>
                          <a:rPr lang="zh-CN" altLang="en-US" sz="3000" i="1" dirty="0">
                            <a:latin typeface="Cambria Math" panose="02040503050406030204" pitchFamily="18" charset="0"/>
                            <a:ea typeface="楷体" panose="02010609060101010101" pitchFamily="49" charset="-122"/>
                            <a:cs typeface="Cambria Math" panose="02040503050406030204" pitchFamily="18" charset="0"/>
                          </a:rPr>
                        </m:ctrlPr>
                      </m:dPr>
                      <m:e>
                        <m:r>
                          <a:rPr lang="en-US" altLang="zh-CN" sz="3000" i="1" dirty="0">
                            <a:latin typeface="Cambria Math" panose="02040503050406030204" pitchFamily="18" charset="0"/>
                            <a:ea typeface="楷体" panose="02010609060101010101" pitchFamily="49" charset="-122"/>
                            <a:cs typeface="Cambria Math" panose="02040503050406030204" pitchFamily="18" charset="0"/>
                          </a:rPr>
                          <m:t>𝑧</m:t>
                        </m:r>
                      </m:e>
                    </m:d>
                    <m:r>
                      <a:rPr lang="en-US" altLang="zh-CN" sz="3000" i="1" dirty="0">
                        <a:latin typeface="Cambria Math" panose="02040503050406030204" pitchFamily="18" charset="0"/>
                        <a:ea typeface="楷体" panose="02010609060101010101" pitchFamily="49" charset="-122"/>
                        <a:cs typeface="Cambria Math" panose="02040503050406030204" pitchFamily="18" charset="0"/>
                      </a:rPr>
                      <m:t>&gt;</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𝑅</m:t>
                    </m:r>
                  </m:oMath>
                </a14:m>
                <a:r>
                  <a:rPr lang="zh-CN" altLang="en-US" sz="3000" dirty="0">
                    <a:latin typeface="Cambria Math" panose="02040503050406030204" pitchFamily="18" charset="0"/>
                    <a:ea typeface="楷体" panose="02010609060101010101" pitchFamily="49" charset="-122"/>
                    <a:cs typeface="Cambria Math" panose="02040503050406030204" pitchFamily="18" charset="0"/>
                  </a:rPr>
                  <a:t>时，</a:t>
                </a:r>
                <a14:m>
                  <m:oMath xmlns:m="http://schemas.openxmlformats.org/officeDocument/2006/math">
                    <m:d>
                      <m:dPr>
                        <m:begChr m:val="|"/>
                        <m:endChr m:val="|"/>
                        <m:ctrlPr>
                          <a:rPr lang="en-US" altLang="zh-CN" sz="3000" i="1" dirty="0">
                            <a:latin typeface="Cambria Math" panose="02040503050406030204" pitchFamily="18" charset="0"/>
                            <a:ea typeface="楷体" panose="02010609060101010101" pitchFamily="49" charset="-122"/>
                            <a:cs typeface="Cambria Math" panose="02040503050406030204" pitchFamily="18" charset="0"/>
                          </a:rPr>
                        </m:ctrlPr>
                      </m:dPr>
                      <m:e>
                        <m:r>
                          <a:rPr lang="en-US" altLang="zh-CN" sz="3000" i="1" dirty="0">
                            <a:latin typeface="Cambria Math" panose="02040503050406030204" pitchFamily="18" charset="0"/>
                            <a:ea typeface="楷体" panose="02010609060101010101" pitchFamily="49" charset="-122"/>
                            <a:cs typeface="Cambria Math" panose="02040503050406030204" pitchFamily="18" charset="0"/>
                          </a:rPr>
                          <m:t>𝑓</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𝑧</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m:t>
                        </m:r>
                      </m:e>
                    </m:d>
                    <m:r>
                      <a:rPr lang="en-US" altLang="zh-CN" sz="30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𝑀</m:t>
                    </m:r>
                  </m:oMath>
                </a14:m>
                <a:endParaRPr lang="en-US" altLang="zh-CN" sz="3000" dirty="0">
                  <a:latin typeface="Cambria Math" panose="02040503050406030204" pitchFamily="18" charset="0"/>
                  <a:ea typeface="楷体" panose="02010609060101010101" pitchFamily="49" charset="-122"/>
                  <a:cs typeface="Cambria Math" panose="02040503050406030204" pitchFamily="18" charset="0"/>
                </a:endParaRPr>
              </a:p>
            </p:txBody>
          </p:sp>
        </mc:Choice>
        <mc:Fallback>
          <p:sp>
            <p:nvSpPr>
              <p:cNvPr id="3" name="标题 1"/>
              <p:cNvSpPr txBox="1">
                <a:spLocks noRot="1" noChangeAspect="1" noMove="1" noResize="1" noEditPoints="1" noAdjustHandles="1" noChangeArrowheads="1" noChangeShapeType="1" noTextEdit="1"/>
              </p:cNvSpPr>
              <p:nvPr/>
            </p:nvSpPr>
            <p:spPr>
              <a:xfrm>
                <a:off x="740176" y="2257472"/>
                <a:ext cx="8776970" cy="795492"/>
              </a:xfrm>
              <a:prstGeom prst="rect">
                <a:avLst/>
              </a:prstGeom>
              <a:blipFill rotWithShape="1">
                <a:blip r:embed="rId3"/>
                <a:stretch>
                  <a:fillRect l="-5" t="-6" r="5" b="6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标题 1"/>
              <p:cNvSpPr txBox="1"/>
              <p:nvPr/>
            </p:nvSpPr>
            <p:spPr>
              <a:xfrm>
                <a:off x="740177" y="2843009"/>
                <a:ext cx="3161264" cy="795492"/>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0" fontAlgn="auto">
                  <a:lnSpc>
                    <a:spcPct val="120000"/>
                  </a:lnSpc>
                </a:pPr>
                <a14:m>
                  <m:oMath xmlns:m="http://schemas.openxmlformats.org/officeDocument/2006/math">
                    <m:r>
                      <a:rPr lang="zh-CN" altLang="en-US" sz="3000" i="1" dirty="0" smtClean="0">
                        <a:latin typeface="Cambria Math" panose="02040503050406030204" pitchFamily="18" charset="0"/>
                        <a:ea typeface="楷体" panose="02010609060101010101" pitchFamily="49" charset="-122"/>
                        <a:cs typeface="Cambria Math" panose="02040503050406030204" pitchFamily="18" charset="0"/>
                      </a:rPr>
                      <m:t>∵</m:t>
                    </m:r>
                    <m:r>
                      <a:rPr lang="en-US" altLang="zh-CN" sz="3000" b="0" i="1" dirty="0" smtClean="0">
                        <a:latin typeface="Cambria Math" panose="02040503050406030204" pitchFamily="18" charset="0"/>
                        <a:ea typeface="楷体" panose="02010609060101010101" pitchFamily="49" charset="-122"/>
                        <a:cs typeface="Cambria Math" panose="02040503050406030204" pitchFamily="18" charset="0"/>
                      </a:rPr>
                      <m:t>𝑓</m:t>
                    </m:r>
                    <m:r>
                      <a:rPr lang="en-US" altLang="zh-CN" sz="3000" b="0" i="1" dirty="0" smtClean="0">
                        <a:latin typeface="Cambria Math" panose="02040503050406030204" pitchFamily="18" charset="0"/>
                        <a:ea typeface="楷体" panose="02010609060101010101" pitchFamily="49" charset="-122"/>
                        <a:cs typeface="Cambria Math" panose="02040503050406030204" pitchFamily="18" charset="0"/>
                      </a:rPr>
                      <m:t>(</m:t>
                    </m:r>
                    <m:r>
                      <a:rPr lang="en-US" altLang="zh-CN" sz="3000" b="0" i="1" dirty="0" smtClean="0">
                        <a:latin typeface="Cambria Math" panose="02040503050406030204" pitchFamily="18" charset="0"/>
                        <a:ea typeface="楷体" panose="02010609060101010101" pitchFamily="49" charset="-122"/>
                        <a:cs typeface="Cambria Math" panose="02040503050406030204" pitchFamily="18" charset="0"/>
                      </a:rPr>
                      <m:t>𝑧</m:t>
                    </m:r>
                    <m:r>
                      <a:rPr lang="en-US" altLang="zh-CN" sz="3000" b="0" i="1" dirty="0" smtClean="0">
                        <a:latin typeface="Cambria Math" panose="02040503050406030204" pitchFamily="18" charset="0"/>
                        <a:ea typeface="楷体" panose="02010609060101010101" pitchFamily="49" charset="-122"/>
                        <a:cs typeface="Cambria Math" panose="02040503050406030204" pitchFamily="18" charset="0"/>
                      </a:rPr>
                      <m:t>)</m:t>
                    </m:r>
                  </m:oMath>
                </a14:m>
                <a:r>
                  <a:rPr lang="zh-CN" altLang="en-US" sz="3000" dirty="0">
                    <a:latin typeface="Cambria Math" panose="02040503050406030204" pitchFamily="18" charset="0"/>
                    <a:ea typeface="楷体" panose="02010609060101010101" pitchFamily="49" charset="-122"/>
                    <a:cs typeface="Cambria Math" panose="02040503050406030204" pitchFamily="18" charset="0"/>
                  </a:rPr>
                  <a:t>解析必连续</a:t>
                </a:r>
                <a:endParaRPr lang="en-US" altLang="zh-CN" sz="3000" dirty="0">
                  <a:latin typeface="Cambria Math" panose="02040503050406030204" pitchFamily="18" charset="0"/>
                  <a:ea typeface="楷体" panose="02010609060101010101" pitchFamily="49" charset="-122"/>
                  <a:cs typeface="Cambria Math" panose="02040503050406030204" pitchFamily="18" charset="0"/>
                </a:endParaRPr>
              </a:p>
            </p:txBody>
          </p:sp>
        </mc:Choice>
        <mc:Fallback>
          <p:sp>
            <p:nvSpPr>
              <p:cNvPr id="5" name="标题 1"/>
              <p:cNvSpPr txBox="1">
                <a:spLocks noRot="1" noChangeAspect="1" noMove="1" noResize="1" noEditPoints="1" noAdjustHandles="1" noChangeArrowheads="1" noChangeShapeType="1" noTextEdit="1"/>
              </p:cNvSpPr>
              <p:nvPr/>
            </p:nvSpPr>
            <p:spPr>
              <a:xfrm>
                <a:off x="740177" y="2843009"/>
                <a:ext cx="3161264" cy="795492"/>
              </a:xfrm>
              <a:prstGeom prst="rect">
                <a:avLst/>
              </a:prstGeom>
              <a:blipFill rotWithShape="1">
                <a:blip r:embed="rId4"/>
                <a:stretch>
                  <a:fillRect l="-13" t="-14" b="7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标题 1"/>
              <p:cNvSpPr txBox="1"/>
              <p:nvPr/>
            </p:nvSpPr>
            <p:spPr>
              <a:xfrm>
                <a:off x="740176" y="3469021"/>
                <a:ext cx="7512870" cy="795492"/>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0" fontAlgn="auto">
                  <a:lnSpc>
                    <a:spcPct val="120000"/>
                  </a:lnSpc>
                </a:pPr>
                <a14:m>
                  <m:oMath xmlns:m="http://schemas.openxmlformats.org/officeDocument/2006/math">
                    <m:r>
                      <a:rPr lang="zh-CN" altLang="en-US" sz="3000" i="1" dirty="0" smtClean="0">
                        <a:latin typeface="Cambria Math" panose="02040503050406030204" pitchFamily="18" charset="0"/>
                        <a:ea typeface="楷体" panose="02010609060101010101" pitchFamily="49" charset="-122"/>
                        <a:cs typeface="Cambria Math" panose="02040503050406030204" pitchFamily="18" charset="0"/>
                      </a:rPr>
                      <m:t>∴</m:t>
                    </m:r>
                  </m:oMath>
                </a14:m>
                <a:r>
                  <a:rPr lang="zh-CN" altLang="en-US" sz="3000" dirty="0">
                    <a:latin typeface="Cambria Math" panose="02040503050406030204" pitchFamily="18" charset="0"/>
                    <a:ea typeface="楷体" panose="02010609060101010101" pitchFamily="49" charset="-122"/>
                    <a:cs typeface="Cambria Math" panose="02040503050406030204" pitchFamily="18" charset="0"/>
                  </a:rPr>
                  <a:t>当</a:t>
                </a:r>
                <a14:m>
                  <m:oMath xmlns:m="http://schemas.openxmlformats.org/officeDocument/2006/math">
                    <m:d>
                      <m:dPr>
                        <m:begChr m:val="|"/>
                        <m:endChr m:val="|"/>
                        <m:ctrlPr>
                          <a:rPr lang="zh-CN" altLang="en-US" sz="3000" i="1" dirty="0">
                            <a:latin typeface="Cambria Math" panose="02040503050406030204" pitchFamily="18" charset="0"/>
                            <a:ea typeface="楷体" panose="02010609060101010101" pitchFamily="49" charset="-122"/>
                            <a:cs typeface="Cambria Math" panose="02040503050406030204" pitchFamily="18" charset="0"/>
                          </a:rPr>
                        </m:ctrlPr>
                      </m:dPr>
                      <m:e>
                        <m:r>
                          <a:rPr lang="en-US" altLang="zh-CN" sz="3000" i="1" dirty="0">
                            <a:latin typeface="Cambria Math" panose="02040503050406030204" pitchFamily="18" charset="0"/>
                            <a:ea typeface="楷体" panose="02010609060101010101" pitchFamily="49" charset="-122"/>
                            <a:cs typeface="Cambria Math" panose="02040503050406030204" pitchFamily="18" charset="0"/>
                          </a:rPr>
                          <m:t>𝑧</m:t>
                        </m:r>
                      </m:e>
                    </m:d>
                    <m:r>
                      <a:rPr lang="en-US" altLang="zh-CN" sz="3000" i="1" dirty="0" smtClean="0">
                        <a:latin typeface="Cambria Math" panose="02040503050406030204" pitchFamily="18" charset="0"/>
                        <a:ea typeface="Cambria Math" panose="02040503050406030204" pitchFamily="18" charset="0"/>
                        <a:cs typeface="Cambria Math" panose="02040503050406030204" pitchFamily="18" charset="0"/>
                      </a:rPr>
                      <m:t>≤</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𝑅</m:t>
                    </m:r>
                  </m:oMath>
                </a14:m>
                <a:r>
                  <a:rPr lang="zh-CN" altLang="en-US" sz="3000" dirty="0">
                    <a:latin typeface="Cambria Math" panose="02040503050406030204" pitchFamily="18" charset="0"/>
                    <a:ea typeface="楷体" panose="02010609060101010101" pitchFamily="49" charset="-122"/>
                    <a:cs typeface="Cambria Math" panose="02040503050406030204" pitchFamily="18" charset="0"/>
                  </a:rPr>
                  <a:t>时，</a:t>
                </a:r>
                <a:r>
                  <a:rPr lang="en-US" altLang="zh-CN" sz="3000" dirty="0">
                    <a:ea typeface="楷体" panose="02010609060101010101" pitchFamily="49" charset="-122"/>
                    <a:cs typeface="Cambria Math" panose="02040503050406030204" pitchFamily="18" charset="0"/>
                  </a:rPr>
                  <a:t> </a:t>
                </a:r>
                <a14:m>
                  <m:oMath xmlns:m="http://schemas.openxmlformats.org/officeDocument/2006/math">
                    <m:d>
                      <m:dPr>
                        <m:begChr m:val="|"/>
                        <m:endChr m:val="|"/>
                        <m:ctrlPr>
                          <a:rPr lang="en-US" altLang="zh-CN" sz="3000" i="1" dirty="0">
                            <a:latin typeface="Cambria Math" panose="02040503050406030204" pitchFamily="18" charset="0"/>
                            <a:ea typeface="楷体" panose="02010609060101010101" pitchFamily="49" charset="-122"/>
                            <a:cs typeface="Cambria Math" panose="02040503050406030204" pitchFamily="18" charset="0"/>
                          </a:rPr>
                        </m:ctrlPr>
                      </m:dPr>
                      <m:e>
                        <m:r>
                          <a:rPr lang="en-US" altLang="zh-CN" sz="3000" i="1" dirty="0">
                            <a:latin typeface="Cambria Math" panose="02040503050406030204" pitchFamily="18" charset="0"/>
                            <a:ea typeface="楷体" panose="02010609060101010101" pitchFamily="49" charset="-122"/>
                            <a:cs typeface="Cambria Math" panose="02040503050406030204" pitchFamily="18" charset="0"/>
                          </a:rPr>
                          <m:t>𝑓</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𝑧</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m:t>
                        </m:r>
                      </m:e>
                    </m:d>
                  </m:oMath>
                </a14:m>
                <a:r>
                  <a:rPr lang="zh-CN" altLang="en-US" sz="3000" dirty="0">
                    <a:latin typeface="Cambria Math" panose="02040503050406030204" pitchFamily="18" charset="0"/>
                    <a:ea typeface="楷体" panose="02010609060101010101" pitchFamily="49" charset="-122"/>
                    <a:cs typeface="Cambria Math" panose="02040503050406030204" pitchFamily="18" charset="0"/>
                  </a:rPr>
                  <a:t>必有最大值</a:t>
                </a:r>
                <a14:m>
                  <m:oMath xmlns:m="http://schemas.openxmlformats.org/officeDocument/2006/math">
                    <m:sSub>
                      <m:sSubPr>
                        <m:ctrlPr>
                          <a:rPr lang="en-US" altLang="zh-CN" sz="3000" i="1">
                            <a:latin typeface="Cambria Math" panose="02040503050406030204" pitchFamily="18" charset="0"/>
                            <a:ea typeface="楷体" panose="02010609060101010101" pitchFamily="49" charset="-122"/>
                          </a:rPr>
                        </m:ctrlPr>
                      </m:sSubPr>
                      <m:e>
                        <m:r>
                          <a:rPr lang="en-US" altLang="zh-CN" sz="3000" i="1">
                            <a:latin typeface="Cambria Math" panose="02040503050406030204" pitchFamily="18" charset="0"/>
                            <a:ea typeface="楷体" panose="02010609060101010101" pitchFamily="49" charset="-122"/>
                          </a:rPr>
                          <m:t>𝑀</m:t>
                        </m:r>
                      </m:e>
                      <m:sub>
                        <m:r>
                          <a:rPr lang="en-US" altLang="zh-CN" sz="3000" i="1">
                            <a:latin typeface="Cambria Math" panose="02040503050406030204" pitchFamily="18" charset="0"/>
                            <a:ea typeface="楷体" panose="02010609060101010101" pitchFamily="49" charset="-122"/>
                          </a:rPr>
                          <m:t>1</m:t>
                        </m:r>
                      </m:sub>
                    </m:sSub>
                  </m:oMath>
                </a14:m>
                <a:endParaRPr lang="en-US" altLang="zh-CN" sz="3000" dirty="0">
                  <a:latin typeface="Cambria Math" panose="02040503050406030204" pitchFamily="18" charset="0"/>
                  <a:ea typeface="楷体" panose="02010609060101010101" pitchFamily="49" charset="-122"/>
                  <a:cs typeface="Cambria Math" panose="02040503050406030204" pitchFamily="18" charset="0"/>
                </a:endParaRPr>
              </a:p>
            </p:txBody>
          </p:sp>
        </mc:Choice>
        <mc:Fallback>
          <p:sp>
            <p:nvSpPr>
              <p:cNvPr id="9" name="标题 1"/>
              <p:cNvSpPr txBox="1">
                <a:spLocks noRot="1" noChangeAspect="1" noMove="1" noResize="1" noEditPoints="1" noAdjustHandles="1" noChangeArrowheads="1" noChangeShapeType="1" noTextEdit="1"/>
              </p:cNvSpPr>
              <p:nvPr/>
            </p:nvSpPr>
            <p:spPr>
              <a:xfrm>
                <a:off x="740176" y="3469021"/>
                <a:ext cx="7512870" cy="795492"/>
              </a:xfrm>
              <a:prstGeom prst="rect">
                <a:avLst/>
              </a:prstGeom>
              <a:blipFill rotWithShape="1">
                <a:blip r:embed="rId5"/>
                <a:stretch>
                  <a:fillRect l="-5" t="-2" r="8" b="6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标题 1"/>
              <p:cNvSpPr txBox="1"/>
              <p:nvPr/>
            </p:nvSpPr>
            <p:spPr>
              <a:xfrm>
                <a:off x="787920" y="4125931"/>
                <a:ext cx="8088794" cy="795492"/>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0" fontAlgn="auto">
                  <a:lnSpc>
                    <a:spcPct val="120000"/>
                  </a:lnSpc>
                </a:pPr>
                <a:r>
                  <a:rPr lang="zh-CN" altLang="en-US" sz="3000" dirty="0">
                    <a:latin typeface="Cambria Math" panose="02040503050406030204" pitchFamily="18" charset="0"/>
                    <a:ea typeface="楷体" panose="02010609060101010101" pitchFamily="49" charset="-122"/>
                    <a:cs typeface="Cambria Math" panose="02040503050406030204" pitchFamily="18" charset="0"/>
                  </a:rPr>
                  <a:t>令</a:t>
                </a:r>
                <a14:m>
                  <m:oMath xmlns:m="http://schemas.openxmlformats.org/officeDocument/2006/math">
                    <m:sSub>
                      <m:sSubPr>
                        <m:ctrlPr>
                          <a:rPr lang="en-US" altLang="zh-CN" sz="3000" i="1">
                            <a:latin typeface="Cambria Math" panose="02040503050406030204" pitchFamily="18" charset="0"/>
                            <a:ea typeface="楷体" panose="02010609060101010101" pitchFamily="49" charset="-122"/>
                          </a:rPr>
                        </m:ctrlPr>
                      </m:sSubPr>
                      <m:e>
                        <m:r>
                          <a:rPr lang="en-US" altLang="zh-CN" sz="3000" i="1">
                            <a:latin typeface="Cambria Math" panose="02040503050406030204" pitchFamily="18" charset="0"/>
                            <a:ea typeface="楷体" panose="02010609060101010101" pitchFamily="49" charset="-122"/>
                          </a:rPr>
                          <m:t>𝑀</m:t>
                        </m:r>
                      </m:e>
                      <m:sub>
                        <m:r>
                          <a:rPr lang="en-US" altLang="zh-CN" sz="3000" i="1" smtClean="0">
                            <a:latin typeface="Cambria Math" panose="02040503050406030204" pitchFamily="18" charset="0"/>
                            <a:ea typeface="楷体" panose="02010609060101010101" pitchFamily="49" charset="-122"/>
                          </a:rPr>
                          <m:t>0</m:t>
                        </m:r>
                      </m:sub>
                    </m:sSub>
                    <m:r>
                      <a:rPr lang="en-US" altLang="zh-CN" sz="3000" b="0" i="1" smtClean="0">
                        <a:latin typeface="Cambria Math" panose="02040503050406030204" pitchFamily="18" charset="0"/>
                        <a:ea typeface="楷体" panose="02010609060101010101" pitchFamily="49" charset="-122"/>
                      </a:rPr>
                      <m:t>=</m:t>
                    </m:r>
                    <m:func>
                      <m:funcPr>
                        <m:ctrlPr>
                          <a:rPr lang="en-US" altLang="zh-CN" sz="3000" b="0" i="1" smtClean="0">
                            <a:latin typeface="Cambria Math" panose="02040503050406030204" pitchFamily="18" charset="0"/>
                            <a:ea typeface="楷体" panose="02010609060101010101" pitchFamily="49" charset="-122"/>
                          </a:rPr>
                        </m:ctrlPr>
                      </m:funcPr>
                      <m:fName>
                        <m:r>
                          <m:rPr>
                            <m:sty m:val="p"/>
                          </m:rPr>
                          <a:rPr lang="en-US" altLang="zh-CN" sz="3000" b="0" i="0" smtClean="0">
                            <a:latin typeface="Cambria Math" panose="02040503050406030204" pitchFamily="18" charset="0"/>
                            <a:ea typeface="楷体" panose="02010609060101010101" pitchFamily="49" charset="-122"/>
                          </a:rPr>
                          <m:t>max</m:t>
                        </m:r>
                      </m:fName>
                      <m:e>
                        <m:d>
                          <m:dPr>
                            <m:begChr m:val="{"/>
                            <m:endChr m:val="}"/>
                            <m:ctrlPr>
                              <a:rPr lang="en-US" altLang="zh-CN" sz="3000" b="0" i="1" smtClean="0">
                                <a:latin typeface="Cambria Math" panose="02040503050406030204" pitchFamily="18" charset="0"/>
                                <a:ea typeface="楷体" panose="02010609060101010101" pitchFamily="49" charset="-122"/>
                              </a:rPr>
                            </m:ctrlPr>
                          </m:dPr>
                          <m:e>
                            <m:r>
                              <a:rPr lang="en-US" altLang="zh-CN" sz="3000" b="0" i="1" smtClean="0">
                                <a:latin typeface="Cambria Math" panose="02040503050406030204" pitchFamily="18" charset="0"/>
                                <a:ea typeface="楷体" panose="02010609060101010101" pitchFamily="49" charset="-122"/>
                              </a:rPr>
                              <m:t>𝑀</m:t>
                            </m:r>
                            <m:r>
                              <a:rPr lang="en-US" altLang="zh-CN" sz="3000" b="0" i="1" smtClean="0">
                                <a:latin typeface="Cambria Math" panose="02040503050406030204" pitchFamily="18" charset="0"/>
                                <a:ea typeface="楷体" panose="02010609060101010101" pitchFamily="49" charset="-122"/>
                              </a:rPr>
                              <m:t>,</m:t>
                            </m:r>
                            <m:sSub>
                              <m:sSubPr>
                                <m:ctrlPr>
                                  <a:rPr lang="en-US" altLang="zh-CN" sz="3000" i="1">
                                    <a:latin typeface="Cambria Math" panose="02040503050406030204" pitchFamily="18" charset="0"/>
                                    <a:ea typeface="楷体" panose="02010609060101010101" pitchFamily="49" charset="-122"/>
                                  </a:rPr>
                                </m:ctrlPr>
                              </m:sSubPr>
                              <m:e>
                                <m:r>
                                  <a:rPr lang="en-US" altLang="zh-CN" sz="3000" i="1">
                                    <a:latin typeface="Cambria Math" panose="02040503050406030204" pitchFamily="18" charset="0"/>
                                    <a:ea typeface="楷体" panose="02010609060101010101" pitchFamily="49" charset="-122"/>
                                  </a:rPr>
                                  <m:t>𝑀</m:t>
                                </m:r>
                              </m:e>
                              <m:sub>
                                <m:r>
                                  <a:rPr lang="en-US" altLang="zh-CN" sz="3000" i="1">
                                    <a:latin typeface="Cambria Math" panose="02040503050406030204" pitchFamily="18" charset="0"/>
                                    <a:ea typeface="楷体" panose="02010609060101010101" pitchFamily="49" charset="-122"/>
                                  </a:rPr>
                                  <m:t>1</m:t>
                                </m:r>
                              </m:sub>
                            </m:sSub>
                          </m:e>
                        </m:d>
                      </m:e>
                    </m:func>
                    <m:r>
                      <a:rPr lang="en-US" altLang="zh-CN" sz="3000" b="0" i="0" smtClean="0">
                        <a:latin typeface="Cambria Math" panose="02040503050406030204" pitchFamily="18" charset="0"/>
                        <a:ea typeface="楷体" panose="02010609060101010101" pitchFamily="49" charset="-122"/>
                      </a:rPr>
                      <m:t>,</m:t>
                    </m:r>
                  </m:oMath>
                </a14:m>
                <a:r>
                  <a:rPr lang="zh-CN" altLang="en-US" sz="3000" dirty="0">
                    <a:latin typeface="Cambria Math" panose="02040503050406030204" pitchFamily="18" charset="0"/>
                    <a:ea typeface="楷体" panose="02010609060101010101" pitchFamily="49" charset="-122"/>
                    <a:cs typeface="Cambria Math" panose="02040503050406030204" pitchFamily="18" charset="0"/>
                  </a:rPr>
                  <a:t>在</a:t>
                </a:r>
                <a14:m>
                  <m:oMath xmlns:m="http://schemas.openxmlformats.org/officeDocument/2006/math">
                    <m:d>
                      <m:dPr>
                        <m:begChr m:val="|"/>
                        <m:endChr m:val="|"/>
                        <m:ctrlPr>
                          <a:rPr lang="zh-CN" altLang="en-US" sz="3000" i="1" dirty="0">
                            <a:latin typeface="Cambria Math" panose="02040503050406030204" pitchFamily="18" charset="0"/>
                            <a:ea typeface="楷体" panose="02010609060101010101" pitchFamily="49" charset="-122"/>
                            <a:cs typeface="Cambria Math" panose="02040503050406030204" pitchFamily="18" charset="0"/>
                          </a:rPr>
                        </m:ctrlPr>
                      </m:dPr>
                      <m:e>
                        <m:r>
                          <a:rPr lang="en-US" altLang="zh-CN" sz="3000" i="1" dirty="0">
                            <a:latin typeface="Cambria Math" panose="02040503050406030204" pitchFamily="18" charset="0"/>
                            <a:ea typeface="楷体" panose="02010609060101010101" pitchFamily="49" charset="-122"/>
                            <a:cs typeface="Cambria Math" panose="02040503050406030204" pitchFamily="18" charset="0"/>
                          </a:rPr>
                          <m:t>𝑧</m:t>
                        </m:r>
                      </m:e>
                    </m:d>
                    <m:r>
                      <a:rPr lang="en-US" altLang="zh-CN" sz="3000" b="0" i="1" dirty="0" smtClean="0">
                        <a:latin typeface="Cambria Math" panose="02040503050406030204" pitchFamily="18" charset="0"/>
                        <a:ea typeface="楷体" panose="02010609060101010101" pitchFamily="49" charset="-122"/>
                        <a:cs typeface="Cambria Math" panose="02040503050406030204" pitchFamily="18" charset="0"/>
                      </a:rPr>
                      <m:t>&lt;+</m:t>
                    </m:r>
                    <m:r>
                      <a:rPr lang="en-US" altLang="zh-CN" sz="3000" b="0" i="1" dirty="0" smtClean="0">
                        <a:latin typeface="Cambria Math" panose="02040503050406030204" pitchFamily="18" charset="0"/>
                        <a:ea typeface="Cambria Math" panose="02040503050406030204" pitchFamily="18" charset="0"/>
                        <a:cs typeface="Cambria Math" panose="02040503050406030204" pitchFamily="18" charset="0"/>
                      </a:rPr>
                      <m:t>∞</m:t>
                    </m:r>
                  </m:oMath>
                </a14:m>
                <a:r>
                  <a:rPr lang="zh-CN" altLang="en-US" sz="3000" dirty="0">
                    <a:latin typeface="Cambria Math" panose="02040503050406030204" pitchFamily="18" charset="0"/>
                    <a:ea typeface="楷体" panose="02010609060101010101" pitchFamily="49" charset="-122"/>
                    <a:cs typeface="Cambria Math" panose="02040503050406030204" pitchFamily="18" charset="0"/>
                  </a:rPr>
                  <a:t>时</a:t>
                </a:r>
                <a:r>
                  <a:rPr lang="en-US" altLang="zh-CN" sz="3000" dirty="0">
                    <a:latin typeface="Cambria Math" panose="02040503050406030204" pitchFamily="18" charset="0"/>
                    <a:ea typeface="楷体" panose="02010609060101010101" pitchFamily="49" charset="-122"/>
                    <a:cs typeface="Cambria Math" panose="02040503050406030204" pitchFamily="18" charset="0"/>
                  </a:rPr>
                  <a:t>,</a:t>
                </a:r>
                <a:r>
                  <a:rPr lang="en-US" altLang="zh-CN" sz="3000" dirty="0">
                    <a:ea typeface="楷体" panose="02010609060101010101" pitchFamily="49" charset="-122"/>
                    <a:cs typeface="Cambria Math" panose="02040503050406030204" pitchFamily="18" charset="0"/>
                  </a:rPr>
                  <a:t> </a:t>
                </a:r>
                <a14:m>
                  <m:oMath xmlns:m="http://schemas.openxmlformats.org/officeDocument/2006/math">
                    <m:d>
                      <m:dPr>
                        <m:begChr m:val="|"/>
                        <m:endChr m:val="|"/>
                        <m:ctrlPr>
                          <a:rPr lang="en-US" altLang="zh-CN" sz="3000" i="1" dirty="0">
                            <a:latin typeface="Cambria Math" panose="02040503050406030204" pitchFamily="18" charset="0"/>
                            <a:ea typeface="楷体" panose="02010609060101010101" pitchFamily="49" charset="-122"/>
                            <a:cs typeface="Cambria Math" panose="02040503050406030204" pitchFamily="18" charset="0"/>
                          </a:rPr>
                        </m:ctrlPr>
                      </m:dPr>
                      <m:e>
                        <m:r>
                          <a:rPr lang="en-US" altLang="zh-CN" sz="3000" i="1" dirty="0">
                            <a:latin typeface="Cambria Math" panose="02040503050406030204" pitchFamily="18" charset="0"/>
                            <a:ea typeface="楷体" panose="02010609060101010101" pitchFamily="49" charset="-122"/>
                            <a:cs typeface="Cambria Math" panose="02040503050406030204" pitchFamily="18" charset="0"/>
                          </a:rPr>
                          <m:t>𝑓</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𝑧</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m:t>
                        </m:r>
                      </m:e>
                    </m:d>
                    <m:r>
                      <a:rPr lang="en-US" altLang="zh-CN" sz="3000" i="1" dirty="0">
                        <a:latin typeface="Cambria Math" panose="02040503050406030204" pitchFamily="18" charset="0"/>
                        <a:ea typeface="楷体" panose="02010609060101010101" pitchFamily="49" charset="-122"/>
                        <a:cs typeface="Cambria Math" panose="02040503050406030204" pitchFamily="18" charset="0"/>
                      </a:rPr>
                      <m:t>≤</m:t>
                    </m:r>
                    <m:sSub>
                      <m:sSubPr>
                        <m:ctrlPr>
                          <a:rPr lang="en-US" altLang="zh-CN" sz="3000" i="1">
                            <a:latin typeface="Cambria Math" panose="02040503050406030204" pitchFamily="18" charset="0"/>
                            <a:ea typeface="楷体" panose="02010609060101010101" pitchFamily="49" charset="-122"/>
                          </a:rPr>
                        </m:ctrlPr>
                      </m:sSubPr>
                      <m:e>
                        <m:r>
                          <a:rPr lang="en-US" altLang="zh-CN" sz="3000" i="1">
                            <a:latin typeface="Cambria Math" panose="02040503050406030204" pitchFamily="18" charset="0"/>
                            <a:ea typeface="楷体" panose="02010609060101010101" pitchFamily="49" charset="-122"/>
                          </a:rPr>
                          <m:t>𝑀</m:t>
                        </m:r>
                      </m:e>
                      <m:sub>
                        <m:r>
                          <a:rPr lang="en-US" altLang="zh-CN" sz="3000" i="1">
                            <a:latin typeface="Cambria Math" panose="02040503050406030204" pitchFamily="18" charset="0"/>
                            <a:ea typeface="楷体" panose="02010609060101010101" pitchFamily="49" charset="-122"/>
                          </a:rPr>
                          <m:t>0</m:t>
                        </m:r>
                      </m:sub>
                    </m:sSub>
                  </m:oMath>
                </a14:m>
                <a:endParaRPr lang="en-US" altLang="zh-CN" sz="3000" dirty="0">
                  <a:latin typeface="Cambria Math" panose="02040503050406030204" pitchFamily="18" charset="0"/>
                  <a:ea typeface="楷体" panose="02010609060101010101" pitchFamily="49" charset="-122"/>
                  <a:cs typeface="Cambria Math" panose="02040503050406030204" pitchFamily="18" charset="0"/>
                </a:endParaRPr>
              </a:p>
            </p:txBody>
          </p:sp>
        </mc:Choice>
        <mc:Fallback>
          <p:sp>
            <p:nvSpPr>
              <p:cNvPr id="10" name="标题 1"/>
              <p:cNvSpPr txBox="1">
                <a:spLocks noRot="1" noChangeAspect="1" noMove="1" noResize="1" noEditPoints="1" noAdjustHandles="1" noChangeArrowheads="1" noChangeShapeType="1" noTextEdit="1"/>
              </p:cNvSpPr>
              <p:nvPr/>
            </p:nvSpPr>
            <p:spPr>
              <a:xfrm>
                <a:off x="787920" y="4125931"/>
                <a:ext cx="8088794" cy="795492"/>
              </a:xfrm>
              <a:prstGeom prst="rect">
                <a:avLst/>
              </a:prstGeom>
              <a:blipFill rotWithShape="1">
                <a:blip r:embed="rId6"/>
                <a:stretch>
                  <a:fillRect l="-6" t="-42" r="1" b="2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标题 1"/>
              <p:cNvSpPr txBox="1"/>
              <p:nvPr/>
            </p:nvSpPr>
            <p:spPr>
              <a:xfrm>
                <a:off x="787920" y="4788319"/>
                <a:ext cx="3591822" cy="795492"/>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0" fontAlgn="auto">
                  <a:lnSpc>
                    <a:spcPct val="120000"/>
                  </a:lnSpc>
                </a:pPr>
                <a:r>
                  <a:rPr lang="zh-CN" altLang="en-US" sz="3000" dirty="0">
                    <a:latin typeface="Cambria Math" panose="02040503050406030204" pitchFamily="18" charset="0"/>
                    <a:ea typeface="楷体" panose="02010609060101010101" pitchFamily="49" charset="-122"/>
                    <a:cs typeface="Cambria Math" panose="02040503050406030204" pitchFamily="18" charset="0"/>
                  </a:rPr>
                  <a:t>即</a:t>
                </a:r>
                <a14:m>
                  <m:oMath xmlns:m="http://schemas.openxmlformats.org/officeDocument/2006/math">
                    <m:r>
                      <a:rPr lang="en-US" altLang="zh-CN" sz="3000" i="1" dirty="0">
                        <a:latin typeface="Cambria Math" panose="02040503050406030204" pitchFamily="18" charset="0"/>
                        <a:ea typeface="楷体" panose="02010609060101010101" pitchFamily="49" charset="-122"/>
                        <a:cs typeface="Cambria Math" panose="02040503050406030204" pitchFamily="18" charset="0"/>
                      </a:rPr>
                      <m:t>𝑓</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𝑧</m:t>
                    </m:r>
                    <m:r>
                      <a:rPr lang="en-US" altLang="zh-CN" sz="3000" b="0" i="1" dirty="0" smtClean="0">
                        <a:latin typeface="Cambria Math" panose="02040503050406030204" pitchFamily="18" charset="0"/>
                        <a:ea typeface="楷体" panose="02010609060101010101" pitchFamily="49" charset="-122"/>
                        <a:cs typeface="Cambria Math" panose="02040503050406030204" pitchFamily="18" charset="0"/>
                      </a:rPr>
                      <m:t>)</m:t>
                    </m:r>
                  </m:oMath>
                </a14:m>
                <a:r>
                  <a:rPr lang="zh-CN" altLang="en-US" sz="3000" dirty="0">
                    <a:latin typeface="Cambria Math" panose="02040503050406030204" pitchFamily="18" charset="0"/>
                    <a:ea typeface="楷体" panose="02010609060101010101" pitchFamily="49" charset="-122"/>
                    <a:cs typeface="Cambria Math" panose="02040503050406030204" pitchFamily="18" charset="0"/>
                  </a:rPr>
                  <a:t>是有界整函数</a:t>
                </a:r>
                <a:endParaRPr lang="en-US" altLang="zh-CN" sz="3000" dirty="0">
                  <a:latin typeface="Cambria Math" panose="02040503050406030204" pitchFamily="18" charset="0"/>
                  <a:ea typeface="楷体" panose="02010609060101010101" pitchFamily="49" charset="-122"/>
                  <a:cs typeface="Cambria Math" panose="02040503050406030204" pitchFamily="18" charset="0"/>
                </a:endParaRPr>
              </a:p>
            </p:txBody>
          </p:sp>
        </mc:Choice>
        <mc:Fallback>
          <p:sp>
            <p:nvSpPr>
              <p:cNvPr id="11" name="标题 1"/>
              <p:cNvSpPr txBox="1">
                <a:spLocks noRot="1" noChangeAspect="1" noMove="1" noResize="1" noEditPoints="1" noAdjustHandles="1" noChangeArrowheads="1" noChangeShapeType="1" noTextEdit="1"/>
              </p:cNvSpPr>
              <p:nvPr/>
            </p:nvSpPr>
            <p:spPr>
              <a:xfrm>
                <a:off x="787920" y="4788319"/>
                <a:ext cx="3591822" cy="795492"/>
              </a:xfrm>
              <a:prstGeom prst="rect">
                <a:avLst/>
              </a:prstGeom>
              <a:blipFill rotWithShape="1">
                <a:blip r:embed="rId7"/>
                <a:stretch>
                  <a:fillRect l="-14" t="-53" r="4" b="3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标题 1"/>
              <p:cNvSpPr txBox="1"/>
              <p:nvPr/>
            </p:nvSpPr>
            <p:spPr>
              <a:xfrm>
                <a:off x="787920" y="5410135"/>
                <a:ext cx="2775895" cy="795492"/>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0" fontAlgn="auto">
                  <a:lnSpc>
                    <a:spcPct val="120000"/>
                  </a:lnSpc>
                </a:pPr>
                <a14:m>
                  <m:oMath xmlns:m="http://schemas.openxmlformats.org/officeDocument/2006/math">
                    <m:r>
                      <a:rPr lang="en-US" altLang="zh-CN" sz="3000" i="1" dirty="0" smtClean="0">
                        <a:latin typeface="Cambria Math" panose="02040503050406030204" pitchFamily="18" charset="0"/>
                        <a:ea typeface="Cambria Math" panose="02040503050406030204" pitchFamily="18" charset="0"/>
                        <a:cs typeface="Cambria Math" panose="02040503050406030204" pitchFamily="18" charset="0"/>
                      </a:rPr>
                      <m:t>∴</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𝑓</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𝑧</m:t>
                    </m:r>
                    <m:r>
                      <a:rPr lang="en-US" altLang="zh-CN" sz="3000" b="0" i="1" dirty="0" smtClean="0">
                        <a:latin typeface="Cambria Math" panose="02040503050406030204" pitchFamily="18" charset="0"/>
                        <a:ea typeface="楷体" panose="02010609060101010101" pitchFamily="49" charset="-122"/>
                        <a:cs typeface="Cambria Math" panose="02040503050406030204" pitchFamily="18" charset="0"/>
                      </a:rPr>
                      <m:t>)</m:t>
                    </m:r>
                  </m:oMath>
                </a14:m>
                <a:r>
                  <a:rPr lang="zh-CN" altLang="en-US" sz="3000" dirty="0">
                    <a:latin typeface="Cambria Math" panose="02040503050406030204" pitchFamily="18" charset="0"/>
                    <a:ea typeface="楷体" panose="02010609060101010101" pitchFamily="49" charset="-122"/>
                    <a:cs typeface="Cambria Math" panose="02040503050406030204" pitchFamily="18" charset="0"/>
                  </a:rPr>
                  <a:t>必是常数</a:t>
                </a:r>
                <a:endParaRPr lang="en-US" altLang="zh-CN" sz="3000" dirty="0">
                  <a:latin typeface="Cambria Math" panose="02040503050406030204" pitchFamily="18" charset="0"/>
                  <a:ea typeface="楷体" panose="02010609060101010101" pitchFamily="49" charset="-122"/>
                  <a:cs typeface="Cambria Math" panose="02040503050406030204" pitchFamily="18" charset="0"/>
                </a:endParaRPr>
              </a:p>
            </p:txBody>
          </p:sp>
        </mc:Choice>
        <mc:Fallback>
          <p:sp>
            <p:nvSpPr>
              <p:cNvPr id="12" name="标题 1"/>
              <p:cNvSpPr txBox="1">
                <a:spLocks noRot="1" noChangeAspect="1" noMove="1" noResize="1" noEditPoints="1" noAdjustHandles="1" noChangeArrowheads="1" noChangeShapeType="1" noTextEdit="1"/>
              </p:cNvSpPr>
              <p:nvPr/>
            </p:nvSpPr>
            <p:spPr>
              <a:xfrm>
                <a:off x="787920" y="5410135"/>
                <a:ext cx="2775895" cy="795492"/>
              </a:xfrm>
              <a:prstGeom prst="rect">
                <a:avLst/>
              </a:prstGeom>
              <a:blipFill rotWithShape="1">
                <a:blip r:embed="rId8"/>
                <a:stretch>
                  <a:fillRect l="-19" t="-72" r="7" b="51"/>
                </a:stretch>
              </a:blipFill>
            </p:spPr>
            <p:txBody>
              <a:bodyPr/>
              <a:lstStyle/>
              <a:p>
                <a:r>
                  <a:rPr lang="zh-CN" altLang="en-US">
                    <a:noFill/>
                  </a:rPr>
                  <a:t> </a:t>
                </a:r>
              </a:p>
            </p:txBody>
          </p:sp>
        </mc:Fallback>
      </mc:AlternateContent>
      <p:sp>
        <p:nvSpPr>
          <p:cNvPr id="13" name="标题 1"/>
          <p:cNvSpPr txBox="1"/>
          <p:nvPr/>
        </p:nvSpPr>
        <p:spPr>
          <a:xfrm>
            <a:off x="3650695" y="5410135"/>
            <a:ext cx="5390142" cy="795492"/>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0" fontAlgn="auto">
              <a:lnSpc>
                <a:spcPct val="120000"/>
              </a:lnSpc>
            </a:pPr>
            <a:r>
              <a:rPr lang="zh-CN" altLang="en-US" sz="3000" dirty="0">
                <a:latin typeface="Cambria Math" panose="02040503050406030204" pitchFamily="18" charset="0"/>
                <a:ea typeface="楷体" panose="02010609060101010101" pitchFamily="49" charset="-122"/>
                <a:cs typeface="Cambria Math" panose="02040503050406030204" pitchFamily="18" charset="0"/>
              </a:rPr>
              <a:t>与已知矛盾，假设不对</a:t>
            </a:r>
            <a:endParaRPr lang="en-US" altLang="zh-CN" sz="3000" dirty="0">
              <a:latin typeface="Cambria Math" panose="02040503050406030204" pitchFamily="18" charset="0"/>
              <a:ea typeface="楷体" panose="02010609060101010101" pitchFamily="49" charset="-122"/>
              <a:cs typeface="Cambria Math" panose="02040503050406030204" pitchFamily="18" charset="0"/>
            </a:endParaRPr>
          </a:p>
        </p:txBody>
      </p:sp>
      <mc:AlternateContent xmlns:mc="http://schemas.openxmlformats.org/markup-compatibility/2006">
        <mc:Choice xmlns:a14="http://schemas.microsoft.com/office/drawing/2010/main" Requires="a14">
          <p:sp>
            <p:nvSpPr>
              <p:cNvPr id="14" name="标题 1"/>
              <p:cNvSpPr txBox="1"/>
              <p:nvPr/>
            </p:nvSpPr>
            <p:spPr>
              <a:xfrm>
                <a:off x="831360" y="5980185"/>
                <a:ext cx="7970326" cy="795492"/>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0" fontAlgn="auto">
                  <a:lnSpc>
                    <a:spcPct val="120000"/>
                  </a:lnSpc>
                </a:pPr>
                <a:r>
                  <a:rPr lang="zh-CN" altLang="en-US" sz="3000" dirty="0">
                    <a:latin typeface="Cambria Math" panose="02040503050406030204" pitchFamily="18" charset="0"/>
                    <a:ea typeface="楷体" panose="02010609060101010101" pitchFamily="49" charset="-122"/>
                    <a:cs typeface="Cambria Math" panose="02040503050406030204" pitchFamily="18" charset="0"/>
                  </a:rPr>
                  <a:t>即：存在</a:t>
                </a:r>
                <a14:m>
                  <m:oMath xmlns:m="http://schemas.openxmlformats.org/officeDocument/2006/math">
                    <m:r>
                      <a:rPr lang="en-US" altLang="zh-CN" sz="3000" i="1" dirty="0">
                        <a:latin typeface="Cambria Math" panose="02040503050406030204" pitchFamily="18" charset="0"/>
                        <a:ea typeface="楷体" panose="02010609060101010101" pitchFamily="49" charset="-122"/>
                        <a:cs typeface="Cambria Math" panose="02040503050406030204" pitchFamily="18" charset="0"/>
                      </a:rPr>
                      <m:t>𝑧</m:t>
                    </m:r>
                  </m:oMath>
                </a14:m>
                <a:r>
                  <a:rPr lang="zh-CN" altLang="en-US" sz="3000" dirty="0">
                    <a:latin typeface="Cambria Math" panose="02040503050406030204" pitchFamily="18" charset="0"/>
                    <a:ea typeface="楷体" panose="02010609060101010101" pitchFamily="49" charset="-122"/>
                    <a:cs typeface="Cambria Math" panose="02040503050406030204" pitchFamily="18" charset="0"/>
                  </a:rPr>
                  <a:t>满足</a:t>
                </a:r>
                <a14:m>
                  <m:oMath xmlns:m="http://schemas.openxmlformats.org/officeDocument/2006/math">
                    <m:d>
                      <m:dPr>
                        <m:begChr m:val="|"/>
                        <m:endChr m:val="|"/>
                        <m:ctrlPr>
                          <a:rPr lang="zh-CN" altLang="en-US" sz="3000" i="1" dirty="0">
                            <a:latin typeface="Cambria Math" panose="02040503050406030204" pitchFamily="18" charset="0"/>
                            <a:ea typeface="楷体" panose="02010609060101010101" pitchFamily="49" charset="-122"/>
                            <a:cs typeface="Cambria Math" panose="02040503050406030204" pitchFamily="18" charset="0"/>
                          </a:rPr>
                        </m:ctrlPr>
                      </m:dPr>
                      <m:e>
                        <m:r>
                          <a:rPr lang="en-US" altLang="zh-CN" sz="3000" i="1" dirty="0">
                            <a:latin typeface="Cambria Math" panose="02040503050406030204" pitchFamily="18" charset="0"/>
                            <a:ea typeface="楷体" panose="02010609060101010101" pitchFamily="49" charset="-122"/>
                            <a:cs typeface="Cambria Math" panose="02040503050406030204" pitchFamily="18" charset="0"/>
                          </a:rPr>
                          <m:t>𝑧</m:t>
                        </m:r>
                      </m:e>
                    </m:d>
                    <m:r>
                      <a:rPr lang="en-US" altLang="zh-CN" sz="3000" i="1" dirty="0">
                        <a:latin typeface="Cambria Math" panose="02040503050406030204" pitchFamily="18" charset="0"/>
                        <a:ea typeface="楷体" panose="02010609060101010101" pitchFamily="49" charset="-122"/>
                        <a:cs typeface="Cambria Math" panose="02040503050406030204" pitchFamily="18" charset="0"/>
                      </a:rPr>
                      <m:t>&gt;</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𝑅</m:t>
                    </m:r>
                  </m:oMath>
                </a14:m>
                <a:r>
                  <a:rPr lang="zh-CN" altLang="en-US" sz="3000" dirty="0">
                    <a:latin typeface="Cambria Math" panose="02040503050406030204" pitchFamily="18" charset="0"/>
                    <a:ea typeface="楷体" panose="02010609060101010101" pitchFamily="49" charset="-122"/>
                    <a:cs typeface="Cambria Math" panose="02040503050406030204" pitchFamily="18" charset="0"/>
                  </a:rPr>
                  <a:t>且</a:t>
                </a:r>
                <a14:m>
                  <m:oMath xmlns:m="http://schemas.openxmlformats.org/officeDocument/2006/math">
                    <m:d>
                      <m:dPr>
                        <m:begChr m:val="|"/>
                        <m:endChr m:val="|"/>
                        <m:ctrlPr>
                          <a:rPr lang="en-US" altLang="zh-CN" sz="3000" i="1" dirty="0">
                            <a:latin typeface="Cambria Math" panose="02040503050406030204" pitchFamily="18" charset="0"/>
                            <a:ea typeface="楷体" panose="02010609060101010101" pitchFamily="49" charset="-122"/>
                            <a:cs typeface="Cambria Math" panose="02040503050406030204" pitchFamily="18" charset="0"/>
                          </a:rPr>
                        </m:ctrlPr>
                      </m:dPr>
                      <m:e>
                        <m:r>
                          <a:rPr lang="en-US" altLang="zh-CN" sz="3000" i="1" dirty="0">
                            <a:latin typeface="Cambria Math" panose="02040503050406030204" pitchFamily="18" charset="0"/>
                            <a:ea typeface="楷体" panose="02010609060101010101" pitchFamily="49" charset="-122"/>
                            <a:cs typeface="Cambria Math" panose="02040503050406030204" pitchFamily="18" charset="0"/>
                          </a:rPr>
                          <m:t>𝑓</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𝑧</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m:t>
                        </m:r>
                      </m:e>
                    </m:d>
                    <m:r>
                      <a:rPr lang="en-US" altLang="zh-CN" sz="3000" i="1" dirty="0">
                        <a:latin typeface="Cambria Math" panose="02040503050406030204" pitchFamily="18" charset="0"/>
                        <a:ea typeface="楷体" panose="02010609060101010101" pitchFamily="49" charset="-122"/>
                        <a:cs typeface="Cambria Math" panose="02040503050406030204" pitchFamily="18" charset="0"/>
                      </a:rPr>
                      <m:t>&gt;</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𝑀</m:t>
                    </m:r>
                  </m:oMath>
                </a14:m>
                <a:endParaRPr lang="en-US" altLang="zh-CN" sz="3000" dirty="0">
                  <a:latin typeface="Cambria Math" panose="02040503050406030204" pitchFamily="18" charset="0"/>
                  <a:ea typeface="楷体" panose="02010609060101010101" pitchFamily="49" charset="-122"/>
                  <a:cs typeface="Cambria Math" panose="02040503050406030204" pitchFamily="18" charset="0"/>
                </a:endParaRPr>
              </a:p>
            </p:txBody>
          </p:sp>
        </mc:Choice>
        <mc:Fallback>
          <p:sp>
            <p:nvSpPr>
              <p:cNvPr id="14" name="标题 1"/>
              <p:cNvSpPr txBox="1">
                <a:spLocks noRot="1" noChangeAspect="1" noMove="1" noResize="1" noEditPoints="1" noAdjustHandles="1" noChangeArrowheads="1" noChangeShapeType="1" noTextEdit="1"/>
              </p:cNvSpPr>
              <p:nvPr/>
            </p:nvSpPr>
            <p:spPr>
              <a:xfrm>
                <a:off x="831360" y="5980185"/>
                <a:ext cx="7970326" cy="795492"/>
              </a:xfrm>
              <a:prstGeom prst="rect">
                <a:avLst/>
              </a:prstGeom>
              <a:blipFill rotWithShape="1">
                <a:blip r:embed="rId9"/>
                <a:stretch>
                  <a:fillRect l="-2" t="-49" r="7" b="29"/>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3" grpId="0"/>
      <p:bldP spid="5" grpId="0"/>
      <p:bldP spid="9" grpId="0"/>
      <p:bldP spid="10" grpId="0"/>
      <p:bldP spid="11" grpId="0"/>
      <p:bldP spid="12" grpId="0"/>
      <p:bldP spid="13"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标题 1"/>
              <p:cNvSpPr>
                <a:spLocks noGrp="1"/>
              </p:cNvSpPr>
              <p:nvPr>
                <p:ph type="title"/>
              </p:nvPr>
            </p:nvSpPr>
            <p:spPr>
              <a:xfrm>
                <a:off x="275723" y="839470"/>
                <a:ext cx="4718685" cy="742315"/>
              </a:xfrm>
            </p:spPr>
            <p:txBody>
              <a:bodyPr>
                <a:noAutofit/>
              </a:bodyPr>
              <a:lstStyle/>
              <a:p>
                <a:r>
                  <a:rPr lang="zh-CN" altLang="en-US" sz="3200" b="1" dirty="0">
                    <a:latin typeface="楷体" panose="02010609060101010101" pitchFamily="49" charset="-122"/>
                    <a:ea typeface="楷体" panose="02010609060101010101" pitchFamily="49" charset="-122"/>
                  </a:rPr>
                  <a:t>一、</a:t>
                </a:r>
                <a:r>
                  <a:rPr lang="en-US" altLang="zh-CN" sz="3200" b="0" dirty="0">
                    <a:ea typeface="楷体" panose="02010609060101010101" pitchFamily="49" charset="-122"/>
                  </a:rPr>
                  <a:t> </a:t>
                </a:r>
                <a14:m>
                  <m:oMath xmlns:m="http://schemas.openxmlformats.org/officeDocument/2006/math">
                    <m:r>
                      <a:rPr lang="en-US" altLang="zh-CN" sz="3200" b="0" i="1" smtClean="0">
                        <a:latin typeface="Cambria Math" panose="02040503050406030204" pitchFamily="18" charset="0"/>
                        <a:ea typeface="楷体" panose="02010609060101010101" pitchFamily="49" charset="-122"/>
                      </a:rPr>
                      <m:t>𝐶𝑎𝑢𝑐ℎ𝑦</m:t>
                    </m:r>
                  </m:oMath>
                </a14:m>
                <a:r>
                  <a:rPr lang="zh-CN" altLang="en-US" sz="3200" b="1" dirty="0">
                    <a:latin typeface="楷体" panose="02010609060101010101" pitchFamily="49" charset="-122"/>
                    <a:ea typeface="楷体" panose="02010609060101010101" pitchFamily="49" charset="-122"/>
                  </a:rPr>
                  <a:t>积分定理</a:t>
                </a:r>
                <a:endParaRPr lang="zh-CN" altLang="en-US" sz="3200" b="1" dirty="0">
                  <a:latin typeface="楷体" panose="02010609060101010101" pitchFamily="49" charset="-122"/>
                  <a:ea typeface="楷体" panose="02010609060101010101" pitchFamily="49" charset="-122"/>
                </a:endParaRPr>
              </a:p>
            </p:txBody>
          </p:sp>
        </mc:Choice>
        <mc:Fallback>
          <p:sp>
            <p:nvSpPr>
              <p:cNvPr id="2" name="标题 1"/>
              <p:cNvSpPr>
                <a:spLocks noRot="1" noChangeAspect="1" noMove="1" noResize="1" noEditPoints="1" noAdjustHandles="1" noChangeArrowheads="1" noChangeShapeType="1" noTextEdit="1"/>
              </p:cNvSpPr>
              <p:nvPr>
                <p:ph type="title"/>
              </p:nvPr>
            </p:nvSpPr>
            <p:spPr>
              <a:xfrm>
                <a:off x="275723" y="839470"/>
                <a:ext cx="4718685" cy="742315"/>
              </a:xfrm>
              <a:blipFill rotWithShape="1">
                <a:blip r:embed="rId1"/>
                <a:stretch>
                  <a:fillRect l="-3" r="3"/>
                </a:stretch>
              </a:blipFill>
            </p:spPr>
            <p:txBody>
              <a:bodyPr/>
              <a:lstStyle/>
              <a:p>
                <a:r>
                  <a:rPr lang="zh-CN" altLang="en-US">
                    <a:noFill/>
                  </a:rPr>
                  <a:t> </a:t>
                </a:r>
              </a:p>
            </p:txBody>
          </p:sp>
        </mc:Fallback>
      </mc:AlternateContent>
      <p:sp>
        <p:nvSpPr>
          <p:cNvPr id="6" name="标题 1"/>
          <p:cNvSpPr txBox="1"/>
          <p:nvPr/>
        </p:nvSpPr>
        <p:spPr>
          <a:xfrm>
            <a:off x="274453" y="1591310"/>
            <a:ext cx="1792605" cy="54737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200" dirty="0">
                <a:solidFill>
                  <a:srgbClr val="FF0000"/>
                </a:solidFill>
                <a:latin typeface="楷体" panose="02010609060101010101" pitchFamily="49" charset="-122"/>
                <a:ea typeface="楷体" panose="02010609060101010101" pitchFamily="49" charset="-122"/>
              </a:rPr>
              <a:t>格林公式：</a:t>
            </a:r>
            <a:endParaRPr lang="zh-CN" altLang="en-US" sz="3200" b="1" dirty="0">
              <a:solidFill>
                <a:srgbClr val="FF0000"/>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8" name="标题 1"/>
              <p:cNvSpPr txBox="1"/>
              <p:nvPr/>
            </p:nvSpPr>
            <p:spPr>
              <a:xfrm>
                <a:off x="2137543" y="1879600"/>
                <a:ext cx="6871970" cy="155702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200" dirty="0">
                    <a:latin typeface="楷体" panose="02010609060101010101" pitchFamily="49" charset="-122"/>
                    <a:ea typeface="楷体" panose="02010609060101010101" pitchFamily="49" charset="-122"/>
                  </a:rPr>
                  <a:t>设闭区域</a:t>
                </a:r>
                <a14:m>
                  <m:oMath xmlns:m="http://schemas.openxmlformats.org/officeDocument/2006/math">
                    <m:r>
                      <a:rPr lang="en-US" altLang="zh-CN" sz="3200" b="0" i="1" smtClean="0">
                        <a:latin typeface="Cambria Math" panose="02040503050406030204" pitchFamily="18" charset="0"/>
                        <a:ea typeface="楷体" panose="02010609060101010101" pitchFamily="49" charset="-122"/>
                      </a:rPr>
                      <m:t>𝐷</m:t>
                    </m:r>
                    <m:r>
                      <a:rPr lang="zh-CN" altLang="en-US" sz="3200" i="1">
                        <a:latin typeface="Cambria Math" panose="02040503050406030204" pitchFamily="18" charset="0"/>
                        <a:ea typeface="楷体" panose="02010609060101010101" pitchFamily="49" charset="-122"/>
                      </a:rPr>
                      <m:t>由</m:t>
                    </m:r>
                  </m:oMath>
                </a14:m>
                <a:r>
                  <a:rPr lang="zh-CN" altLang="en-US" sz="3200" b="1" dirty="0">
                    <a:latin typeface="楷体" panose="02010609060101010101" pitchFamily="49" charset="-122"/>
                    <a:ea typeface="楷体" panose="02010609060101010101" pitchFamily="49" charset="-122"/>
                  </a:rPr>
                  <a:t>分段光滑曲线</a:t>
                </a:r>
                <a14:m>
                  <m:oMath xmlns:m="http://schemas.openxmlformats.org/officeDocument/2006/math">
                    <m:r>
                      <a:rPr lang="en-US" altLang="zh-CN" sz="3200" b="0" i="1" smtClean="0">
                        <a:latin typeface="Cambria Math" panose="02040503050406030204" pitchFamily="18" charset="0"/>
                        <a:ea typeface="楷体" panose="02010609060101010101" pitchFamily="49" charset="-122"/>
                      </a:rPr>
                      <m:t>𝐿</m:t>
                    </m:r>
                  </m:oMath>
                </a14:m>
                <a:r>
                  <a:rPr lang="zh-CN" altLang="en-US" sz="3200" b="1" dirty="0">
                    <a:latin typeface="楷体" panose="02010609060101010101" pitchFamily="49" charset="-122"/>
                    <a:ea typeface="楷体" panose="02010609060101010101" pitchFamily="49" charset="-122"/>
                  </a:rPr>
                  <a:t>围成，</a:t>
                </a:r>
                <a:r>
                  <a:rPr lang="en-US" altLang="zh-CN" sz="3200" dirty="0">
                    <a:ea typeface="楷体" panose="02010609060101010101" pitchFamily="49" charset="-122"/>
                  </a:rPr>
                  <a:t> </a:t>
                </a:r>
                <a14:m>
                  <m:oMath xmlns:m="http://schemas.openxmlformats.org/officeDocument/2006/math">
                    <m:r>
                      <a:rPr lang="en-US" altLang="zh-CN" sz="3200" b="0" i="1" smtClean="0">
                        <a:latin typeface="Cambria Math" panose="02040503050406030204" pitchFamily="18" charset="0"/>
                        <a:ea typeface="楷体" panose="02010609060101010101" pitchFamily="49" charset="-122"/>
                      </a:rPr>
                      <m:t>𝑃</m:t>
                    </m:r>
                    <m:r>
                      <a:rPr lang="en-US" altLang="zh-CN" sz="3200" b="0" i="1" smtClean="0">
                        <a:latin typeface="Cambria Math" panose="02040503050406030204" pitchFamily="18" charset="0"/>
                        <a:ea typeface="楷体" panose="02010609060101010101" pitchFamily="49" charset="-122"/>
                      </a:rPr>
                      <m:t>,</m:t>
                    </m:r>
                    <m:r>
                      <a:rPr lang="en-US" altLang="zh-CN" sz="3200" b="0" i="1" smtClean="0">
                        <a:latin typeface="Cambria Math" panose="02040503050406030204" pitchFamily="18" charset="0"/>
                        <a:ea typeface="楷体" panose="02010609060101010101" pitchFamily="49" charset="-122"/>
                      </a:rPr>
                      <m:t>𝑄</m:t>
                    </m:r>
                  </m:oMath>
                </a14:m>
                <a:r>
                  <a:rPr lang="zh-CN" altLang="en-US" sz="3200" b="1" dirty="0">
                    <a:latin typeface="楷体" panose="02010609060101010101" pitchFamily="49" charset="-122"/>
                    <a:ea typeface="楷体" panose="02010609060101010101" pitchFamily="49" charset="-122"/>
                  </a:rPr>
                  <a:t>在</a:t>
                </a:r>
                <a14:m>
                  <m:oMath xmlns:m="http://schemas.openxmlformats.org/officeDocument/2006/math">
                    <m:r>
                      <a:rPr lang="en-US" altLang="zh-CN" sz="3200" i="1">
                        <a:latin typeface="Cambria Math" panose="02040503050406030204" pitchFamily="18" charset="0"/>
                        <a:ea typeface="楷体" panose="02010609060101010101" pitchFamily="49" charset="-122"/>
                      </a:rPr>
                      <m:t>𝐷</m:t>
                    </m:r>
                  </m:oMath>
                </a14:m>
                <a:r>
                  <a:rPr lang="zh-CN" altLang="en-US" sz="3200" b="1" dirty="0">
                    <a:latin typeface="楷体" panose="02010609060101010101" pitchFamily="49" charset="-122"/>
                    <a:ea typeface="楷体" panose="02010609060101010101" pitchFamily="49" charset="-122"/>
                  </a:rPr>
                  <a:t>上具</a:t>
                </a:r>
                <a:r>
                  <a:rPr lang="zh-CN" altLang="en-US" sz="3200" b="1" dirty="0">
                    <a:latin typeface="楷体" panose="02010609060101010101" pitchFamily="49" charset="-122"/>
                    <a:ea typeface="楷体" panose="02010609060101010101" pitchFamily="49" charset="-122"/>
                    <a:sym typeface="+mn-ea"/>
                  </a:rPr>
                  <a:t>一阶连续偏导数，则有</a:t>
                </a:r>
                <a:endParaRPr lang="zh-CN" altLang="en-US" sz="3200" b="1" dirty="0">
                  <a:latin typeface="楷体" panose="02010609060101010101" pitchFamily="49" charset="-122"/>
                  <a:ea typeface="楷体" panose="02010609060101010101" pitchFamily="49" charset="-122"/>
                </a:endParaRPr>
              </a:p>
              <a:p>
                <a:pPr>
                  <a:lnSpc>
                    <a:spcPct val="150000"/>
                  </a:lnSpc>
                </a:pPr>
                <a:endParaRPr lang="en-US" altLang="zh-CN" sz="3200" b="1" dirty="0">
                  <a:latin typeface="楷体" panose="02010609060101010101" pitchFamily="49" charset="-122"/>
                  <a:ea typeface="楷体" panose="02010609060101010101" pitchFamily="49" charset="-122"/>
                </a:endParaRPr>
              </a:p>
            </p:txBody>
          </p:sp>
        </mc:Choice>
        <mc:Fallback>
          <p:sp>
            <p:nvSpPr>
              <p:cNvPr id="8" name="标题 1"/>
              <p:cNvSpPr txBox="1">
                <a:spLocks noRot="1" noChangeAspect="1" noMove="1" noResize="1" noEditPoints="1" noAdjustHandles="1" noChangeArrowheads="1" noChangeShapeType="1" noTextEdit="1"/>
              </p:cNvSpPr>
              <p:nvPr/>
            </p:nvSpPr>
            <p:spPr>
              <a:xfrm>
                <a:off x="2137543" y="1879600"/>
                <a:ext cx="6871970" cy="1557020"/>
              </a:xfrm>
              <a:prstGeom prst="rect">
                <a:avLst/>
              </a:prstGeom>
              <a:blipFill rotWithShape="1">
                <a:blip r:embed="rId2"/>
                <a:stretch>
                  <a:fillRect l="-2" t="-21003" r="2" b="-2104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标题 1"/>
              <p:cNvSpPr txBox="1"/>
              <p:nvPr/>
            </p:nvSpPr>
            <p:spPr>
              <a:xfrm>
                <a:off x="1415548" y="2833370"/>
                <a:ext cx="7291070" cy="183642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nary>
                        <m:naryPr>
                          <m:chr m:val="∬"/>
                          <m:limLoc m:val="undOvr"/>
                          <m:ctrlPr>
                            <a:rPr lang="en-US" altLang="zh-CN" sz="3200" i="1" smtClean="0">
                              <a:latin typeface="Cambria Math" panose="02040503050406030204" pitchFamily="18" charset="0"/>
                              <a:ea typeface="楷体" panose="02010609060101010101" pitchFamily="49" charset="-122"/>
                            </a:rPr>
                          </m:ctrlPr>
                        </m:naryPr>
                        <m:sub>
                          <m:r>
                            <m:rPr>
                              <m:brk m:alnAt="24"/>
                            </m:rPr>
                            <a:rPr lang="en-US" altLang="zh-CN" sz="3200" b="0" i="1" smtClean="0">
                              <a:latin typeface="Cambria Math" panose="02040503050406030204" pitchFamily="18" charset="0"/>
                              <a:ea typeface="楷体" panose="02010609060101010101" pitchFamily="49" charset="-122"/>
                            </a:rPr>
                            <m:t>𝐷</m:t>
                          </m:r>
                        </m:sub>
                        <m:sup/>
                        <m:e>
                          <m:r>
                            <a:rPr lang="en-US" altLang="zh-CN" sz="3200" b="0" i="1" smtClean="0">
                              <a:latin typeface="Cambria Math" panose="02040503050406030204" pitchFamily="18" charset="0"/>
                              <a:ea typeface="楷体" panose="02010609060101010101" pitchFamily="49" charset="-122"/>
                            </a:rPr>
                            <m:t>(</m:t>
                          </m:r>
                          <m:f>
                            <m:fPr>
                              <m:ctrlPr>
                                <a:rPr lang="en-US" altLang="zh-CN" sz="3200" b="0" i="1" smtClean="0">
                                  <a:latin typeface="Cambria Math" panose="02040503050406030204" pitchFamily="18" charset="0"/>
                                  <a:ea typeface="楷体" panose="02010609060101010101" pitchFamily="49" charset="-122"/>
                                </a:rPr>
                              </m:ctrlPr>
                            </m:fPr>
                            <m:num>
                              <m:r>
                                <a:rPr lang="zh-CN" altLang="en-US" sz="3200" b="0" i="1" smtClean="0">
                                  <a:latin typeface="Cambria Math" panose="02040503050406030204" pitchFamily="18" charset="0"/>
                                  <a:ea typeface="楷体" panose="02010609060101010101" pitchFamily="49" charset="-122"/>
                                </a:rPr>
                                <m:t>𝜕</m:t>
                              </m:r>
                              <m:r>
                                <a:rPr lang="en-US" altLang="zh-CN" sz="3200" b="0" i="1" smtClean="0">
                                  <a:latin typeface="Cambria Math" panose="02040503050406030204" pitchFamily="18" charset="0"/>
                                  <a:ea typeface="楷体" panose="02010609060101010101" pitchFamily="49" charset="-122"/>
                                </a:rPr>
                                <m:t>𝑄</m:t>
                              </m:r>
                            </m:num>
                            <m:den>
                              <m:r>
                                <a:rPr lang="zh-CN" altLang="en-US" sz="3200" b="0" i="1" smtClean="0">
                                  <a:latin typeface="Cambria Math" panose="02040503050406030204" pitchFamily="18" charset="0"/>
                                  <a:ea typeface="楷体" panose="02010609060101010101" pitchFamily="49" charset="-122"/>
                                </a:rPr>
                                <m:t>𝜕</m:t>
                              </m:r>
                              <m:r>
                                <a:rPr lang="en-US" altLang="zh-CN" sz="3200" b="0" i="1" smtClean="0">
                                  <a:latin typeface="Cambria Math" panose="02040503050406030204" pitchFamily="18" charset="0"/>
                                  <a:ea typeface="楷体" panose="02010609060101010101" pitchFamily="49" charset="-122"/>
                                </a:rPr>
                                <m:t>𝑥</m:t>
                              </m:r>
                            </m:den>
                          </m:f>
                          <m:r>
                            <a:rPr lang="en-US" altLang="zh-CN" sz="3200" b="0" i="1" smtClean="0">
                              <a:latin typeface="Cambria Math" panose="02040503050406030204" pitchFamily="18" charset="0"/>
                              <a:ea typeface="楷体" panose="02010609060101010101" pitchFamily="49" charset="-122"/>
                            </a:rPr>
                            <m:t>−</m:t>
                          </m:r>
                          <m:f>
                            <m:fPr>
                              <m:ctrlPr>
                                <a:rPr lang="en-US" altLang="zh-CN" sz="3200" b="0" i="1" smtClean="0">
                                  <a:latin typeface="Cambria Math" panose="02040503050406030204" pitchFamily="18" charset="0"/>
                                  <a:ea typeface="楷体" panose="02010609060101010101" pitchFamily="49" charset="-122"/>
                                </a:rPr>
                              </m:ctrlPr>
                            </m:fPr>
                            <m:num>
                              <m:r>
                                <a:rPr lang="zh-CN" altLang="en-US" sz="3200" b="0" i="1" smtClean="0">
                                  <a:latin typeface="Cambria Math" panose="02040503050406030204" pitchFamily="18" charset="0"/>
                                  <a:ea typeface="楷体" panose="02010609060101010101" pitchFamily="49" charset="-122"/>
                                </a:rPr>
                                <m:t>𝜕</m:t>
                              </m:r>
                              <m:r>
                                <a:rPr lang="en-US" altLang="zh-CN" sz="3200" b="0" i="1" smtClean="0">
                                  <a:latin typeface="Cambria Math" panose="02040503050406030204" pitchFamily="18" charset="0"/>
                                  <a:ea typeface="楷体" panose="02010609060101010101" pitchFamily="49" charset="-122"/>
                                </a:rPr>
                                <m:t>𝑃</m:t>
                              </m:r>
                            </m:num>
                            <m:den>
                              <m:r>
                                <a:rPr lang="zh-CN" altLang="en-US" sz="3200" b="0" i="1" smtClean="0">
                                  <a:latin typeface="Cambria Math" panose="02040503050406030204" pitchFamily="18" charset="0"/>
                                  <a:ea typeface="楷体" panose="02010609060101010101" pitchFamily="49" charset="-122"/>
                                </a:rPr>
                                <m:t>𝜕</m:t>
                              </m:r>
                              <m:r>
                                <a:rPr lang="en-US" altLang="zh-CN" sz="3200" b="0" i="1" smtClean="0">
                                  <a:latin typeface="Cambria Math" panose="02040503050406030204" pitchFamily="18" charset="0"/>
                                  <a:ea typeface="楷体" panose="02010609060101010101" pitchFamily="49" charset="-122"/>
                                </a:rPr>
                                <m:t>𝑦</m:t>
                              </m:r>
                            </m:den>
                          </m:f>
                          <m:r>
                            <a:rPr lang="en-US" altLang="zh-CN" sz="3200" b="0" i="1" smtClean="0">
                              <a:latin typeface="Cambria Math" panose="02040503050406030204" pitchFamily="18" charset="0"/>
                              <a:ea typeface="楷体" panose="02010609060101010101" pitchFamily="49" charset="-122"/>
                            </a:rPr>
                            <m:t>)</m:t>
                          </m:r>
                        </m:e>
                      </m:nary>
                      <m:r>
                        <a:rPr lang="en-US" altLang="zh-CN" sz="3200" b="0" i="1" smtClean="0">
                          <a:latin typeface="Cambria Math" panose="02040503050406030204" pitchFamily="18" charset="0"/>
                          <a:ea typeface="楷体" panose="02010609060101010101" pitchFamily="49" charset="-122"/>
                        </a:rPr>
                        <m:t>𝑑𝑥𝑑𝑦</m:t>
                      </m:r>
                      <m:r>
                        <a:rPr lang="en-US" altLang="zh-CN" sz="3200" b="0" i="1" smtClean="0">
                          <a:latin typeface="Cambria Math" panose="02040503050406030204" pitchFamily="18" charset="0"/>
                          <a:ea typeface="楷体" panose="02010609060101010101" pitchFamily="49" charset="-122"/>
                        </a:rPr>
                        <m:t>=</m:t>
                      </m:r>
                      <m:nary>
                        <m:naryPr>
                          <m:chr m:val="∮"/>
                          <m:limLoc m:val="undOvr"/>
                          <m:ctrlPr>
                            <a:rPr lang="en-US" altLang="zh-CN" sz="3200" b="0" i="1" smtClean="0">
                              <a:latin typeface="Cambria Math" panose="02040503050406030204" pitchFamily="18" charset="0"/>
                              <a:ea typeface="楷体" panose="02010609060101010101" pitchFamily="49" charset="-122"/>
                            </a:rPr>
                          </m:ctrlPr>
                        </m:naryPr>
                        <m:sub>
                          <m:r>
                            <m:rPr>
                              <m:brk m:alnAt="24"/>
                            </m:rPr>
                            <a:rPr lang="en-US" altLang="zh-CN" sz="3200" b="0" i="1" smtClean="0">
                              <a:latin typeface="Cambria Math" panose="02040503050406030204" pitchFamily="18" charset="0"/>
                              <a:ea typeface="楷体" panose="02010609060101010101" pitchFamily="49" charset="-122"/>
                            </a:rPr>
                            <m:t>𝐿</m:t>
                          </m:r>
                        </m:sub>
                        <m:sup/>
                        <m:e>
                          <m:r>
                            <a:rPr lang="en-US" altLang="zh-CN" sz="3200" b="0" i="1" smtClean="0">
                              <a:latin typeface="Cambria Math" panose="02040503050406030204" pitchFamily="18" charset="0"/>
                              <a:ea typeface="楷体" panose="02010609060101010101" pitchFamily="49" charset="-122"/>
                            </a:rPr>
                            <m:t>𝑃𝑑𝑥</m:t>
                          </m:r>
                          <m:r>
                            <a:rPr lang="en-US" altLang="zh-CN" sz="3200" b="0" i="1" smtClean="0">
                              <a:latin typeface="Cambria Math" panose="02040503050406030204" pitchFamily="18" charset="0"/>
                              <a:ea typeface="楷体" panose="02010609060101010101" pitchFamily="49" charset="-122"/>
                            </a:rPr>
                            <m:t>+</m:t>
                          </m:r>
                          <m:r>
                            <a:rPr lang="en-US" altLang="zh-CN" sz="3200" b="0" i="1" smtClean="0">
                              <a:latin typeface="Cambria Math" panose="02040503050406030204" pitchFamily="18" charset="0"/>
                              <a:ea typeface="楷体" panose="02010609060101010101" pitchFamily="49" charset="-122"/>
                            </a:rPr>
                            <m:t>𝑄𝑑𝑦</m:t>
                          </m:r>
                        </m:e>
                      </m:nary>
                    </m:oMath>
                  </m:oMathPara>
                </a14:m>
                <a:endParaRPr lang="en-US" altLang="zh-CN" sz="3200" b="1" dirty="0">
                  <a:latin typeface="楷体" panose="02010609060101010101" pitchFamily="49" charset="-122"/>
                  <a:ea typeface="楷体" panose="02010609060101010101" pitchFamily="49" charset="-122"/>
                </a:endParaRPr>
              </a:p>
            </p:txBody>
          </p:sp>
        </mc:Choice>
        <mc:Fallback>
          <p:sp>
            <p:nvSpPr>
              <p:cNvPr id="9" name="标题 1"/>
              <p:cNvSpPr txBox="1">
                <a:spLocks noRot="1" noChangeAspect="1" noMove="1" noResize="1" noEditPoints="1" noAdjustHandles="1" noChangeArrowheads="1" noChangeShapeType="1" noTextEdit="1"/>
              </p:cNvSpPr>
              <p:nvPr/>
            </p:nvSpPr>
            <p:spPr>
              <a:xfrm>
                <a:off x="1415548" y="2833370"/>
                <a:ext cx="7291070" cy="1836420"/>
              </a:xfrm>
              <a:prstGeom prst="rect">
                <a:avLst/>
              </a:prstGeom>
              <a:blipFill rotWithShape="1">
                <a:blip r:embed="rId3"/>
                <a:stretch>
                  <a:fillRect l="-2" t="-11584" r="2" b="-1165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标题 1"/>
              <p:cNvSpPr txBox="1"/>
              <p:nvPr/>
            </p:nvSpPr>
            <p:spPr>
              <a:xfrm>
                <a:off x="1918468" y="5269230"/>
                <a:ext cx="6666865" cy="61658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200" b="1" dirty="0">
                    <a:latin typeface="楷体" panose="02010609060101010101" pitchFamily="49" charset="-122"/>
                    <a:ea typeface="楷体" panose="02010609060101010101" pitchFamily="49" charset="-122"/>
                  </a:rPr>
                  <a:t>其中</a:t>
                </a:r>
                <a14:m>
                  <m:oMath xmlns:m="http://schemas.openxmlformats.org/officeDocument/2006/math">
                    <m:r>
                      <a:rPr lang="en-US" altLang="zh-CN" sz="3200" b="0" i="1" smtClean="0">
                        <a:latin typeface="Cambria Math" panose="02040503050406030204" pitchFamily="18" charset="0"/>
                        <a:ea typeface="楷体" panose="02010609060101010101" pitchFamily="49" charset="-122"/>
                      </a:rPr>
                      <m:t>𝐿</m:t>
                    </m:r>
                  </m:oMath>
                </a14:m>
                <a:r>
                  <a:rPr lang="zh-CN" altLang="en-US" sz="3200" b="1" dirty="0">
                    <a:latin typeface="楷体" panose="02010609060101010101" pitchFamily="49" charset="-122"/>
                    <a:ea typeface="楷体" panose="02010609060101010101" pitchFamily="49" charset="-122"/>
                  </a:rPr>
                  <a:t>是</a:t>
                </a:r>
                <a14:m>
                  <m:oMath xmlns:m="http://schemas.openxmlformats.org/officeDocument/2006/math">
                    <m:r>
                      <a:rPr lang="en-US" altLang="zh-CN" sz="3200" i="1">
                        <a:latin typeface="Cambria Math" panose="02040503050406030204" pitchFamily="18" charset="0"/>
                        <a:ea typeface="楷体" panose="02010609060101010101" pitchFamily="49" charset="-122"/>
                      </a:rPr>
                      <m:t>𝐷</m:t>
                    </m:r>
                  </m:oMath>
                </a14:m>
                <a:r>
                  <a:rPr lang="zh-CN" altLang="en-US" sz="3200" b="1" dirty="0">
                    <a:latin typeface="楷体" panose="02010609060101010101" pitchFamily="49" charset="-122"/>
                    <a:ea typeface="楷体" panose="02010609060101010101" pitchFamily="49" charset="-122"/>
                  </a:rPr>
                  <a:t>的取正向的边界曲线。</a:t>
                </a:r>
                <a:endParaRPr lang="en-US" altLang="zh-CN" sz="3200" b="1" dirty="0">
                  <a:latin typeface="楷体" panose="02010609060101010101" pitchFamily="49" charset="-122"/>
                  <a:ea typeface="楷体" panose="02010609060101010101" pitchFamily="49" charset="-122"/>
                </a:endParaRPr>
              </a:p>
            </p:txBody>
          </p:sp>
        </mc:Choice>
        <mc:Fallback>
          <p:sp>
            <p:nvSpPr>
              <p:cNvPr id="10" name="标题 1"/>
              <p:cNvSpPr txBox="1">
                <a:spLocks noRot="1" noChangeAspect="1" noMove="1" noResize="1" noEditPoints="1" noAdjustHandles="1" noChangeArrowheads="1" noChangeShapeType="1" noTextEdit="1"/>
              </p:cNvSpPr>
              <p:nvPr/>
            </p:nvSpPr>
            <p:spPr>
              <a:xfrm>
                <a:off x="1918468" y="5269230"/>
                <a:ext cx="6666865" cy="616585"/>
              </a:xfrm>
              <a:prstGeom prst="rect">
                <a:avLst/>
              </a:prstGeom>
              <a:blipFill rotWithShape="1">
                <a:blip r:embed="rId4"/>
                <a:stretch>
                  <a:fillRect l="-2" t="-9269" r="2" b="-9372"/>
                </a:stretch>
              </a:blipFill>
            </p:spPr>
            <p:txBody>
              <a:bodyPr/>
              <a:lstStyle/>
              <a:p>
                <a:r>
                  <a:rPr lang="zh-CN" altLang="en-US">
                    <a:noFill/>
                  </a:rPr>
                  <a:t> </a:t>
                </a:r>
              </a:p>
            </p:txBody>
          </p:sp>
        </mc:Fallback>
      </mc:AlternateContent>
      <p:grpSp>
        <p:nvGrpSpPr>
          <p:cNvPr id="7" name="组合 6"/>
          <p:cNvGrpSpPr/>
          <p:nvPr/>
        </p:nvGrpSpPr>
        <p:grpSpPr>
          <a:xfrm>
            <a:off x="0" y="82323"/>
            <a:ext cx="9088711" cy="516645"/>
            <a:chOff x="0" y="82323"/>
            <a:chExt cx="9088711" cy="516645"/>
          </a:xfrm>
        </p:grpSpPr>
        <p:sp>
          <p:nvSpPr>
            <p:cNvPr id="11"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2.5 </a:t>
              </a:r>
              <a:r>
                <a:rPr lang="en-US" altLang="zh-CN" sz="1800" b="1" i="1" dirty="0">
                  <a:latin typeface="楷体" panose="02010609060101010101" pitchFamily="49" charset="-122"/>
                  <a:ea typeface="楷体" panose="02010609060101010101" pitchFamily="49" charset="-122"/>
                </a:rPr>
                <a:t>Cauchy</a:t>
              </a:r>
              <a:r>
                <a:rPr lang="zh-CN" altLang="en-US" sz="1800" b="1" dirty="0">
                  <a:latin typeface="楷体" panose="02010609060101010101" pitchFamily="49" charset="-122"/>
                  <a:ea typeface="楷体" panose="02010609060101010101" pitchFamily="49" charset="-122"/>
                </a:rPr>
                <a:t>型积分公式</a:t>
              </a:r>
              <a:endParaRPr lang="zh-CN" altLang="en-US" sz="1800" b="1" dirty="0">
                <a:latin typeface="楷体" panose="02010609060101010101" pitchFamily="49" charset="-122"/>
                <a:ea typeface="楷体" panose="02010609060101010101" pitchFamily="49" charset="-122"/>
              </a:endParaRPr>
            </a:p>
          </p:txBody>
        </p:sp>
        <p:cxnSp>
          <p:nvCxnSpPr>
            <p:cNvPr id="12" name="直接连接符 11"/>
            <p:cNvCxnSpPr/>
            <p:nvPr/>
          </p:nvCxnSpPr>
          <p:spPr>
            <a:xfrm flipV="1">
              <a:off x="0" y="573451"/>
              <a:ext cx="9088711" cy="25517"/>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8" grpId="0"/>
      <p:bldP spid="9" grpId="0"/>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2036" y="598968"/>
            <a:ext cx="8733790" cy="1049570"/>
          </a:xfrm>
        </p:spPr>
        <p:txBody>
          <a:bodyPr>
            <a:noAutofit/>
          </a:bodyPr>
          <a:lstStyle/>
          <a:p>
            <a:pPr>
              <a:lnSpc>
                <a:spcPct val="100000"/>
              </a:lnSpc>
            </a:pPr>
            <a:r>
              <a:rPr lang="zh-CN" altLang="en-US" sz="3000" b="1" dirty="0">
                <a:solidFill>
                  <a:srgbClr val="FF0000"/>
                </a:solidFill>
                <a:latin typeface="楷体" panose="02010609060101010101" pitchFamily="49" charset="-122"/>
                <a:ea typeface="楷体" panose="02010609060101010101" pitchFamily="49" charset="-122"/>
              </a:rPr>
              <a:t>代数学基本定理</a:t>
            </a:r>
            <a:r>
              <a:rPr lang="zh-CN" altLang="en-US" sz="3000" b="1" dirty="0">
                <a:latin typeface="楷体" panose="02010609060101010101" pitchFamily="49" charset="-122"/>
                <a:ea typeface="楷体" panose="02010609060101010101" pitchFamily="49" charset="-122"/>
              </a:rPr>
              <a:t>：任何复系数多项式方程在复平面上至少有一个根。</a:t>
            </a:r>
            <a:endParaRPr lang="zh-CN" altLang="en-US" sz="3000" b="1" dirty="0">
              <a:latin typeface="楷体" panose="02010609060101010101" pitchFamily="49" charset="-122"/>
              <a:ea typeface="楷体" panose="02010609060101010101" pitchFamily="49" charset="-122"/>
            </a:endParaRPr>
          </a:p>
        </p:txBody>
      </p:sp>
      <p:grpSp>
        <p:nvGrpSpPr>
          <p:cNvPr id="6" name="组合 5"/>
          <p:cNvGrpSpPr/>
          <p:nvPr/>
        </p:nvGrpSpPr>
        <p:grpSpPr>
          <a:xfrm>
            <a:off x="0" y="82323"/>
            <a:ext cx="9088711" cy="516645"/>
            <a:chOff x="0" y="82323"/>
            <a:chExt cx="9088711" cy="516645"/>
          </a:xfrm>
        </p:grpSpPr>
        <p:sp>
          <p:nvSpPr>
            <p:cNvPr id="7"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2.5 </a:t>
              </a:r>
              <a:r>
                <a:rPr lang="en-US" altLang="zh-CN" sz="1800" b="1" i="1" dirty="0">
                  <a:latin typeface="楷体" panose="02010609060101010101" pitchFamily="49" charset="-122"/>
                  <a:ea typeface="楷体" panose="02010609060101010101" pitchFamily="49" charset="-122"/>
                </a:rPr>
                <a:t>Cauchy</a:t>
              </a:r>
              <a:r>
                <a:rPr lang="zh-CN" altLang="en-US" sz="1800" b="1" dirty="0">
                  <a:latin typeface="楷体" panose="02010609060101010101" pitchFamily="49" charset="-122"/>
                  <a:ea typeface="楷体" panose="02010609060101010101" pitchFamily="49" charset="-122"/>
                </a:rPr>
                <a:t>型积分公式</a:t>
              </a:r>
              <a:endParaRPr lang="zh-CN" altLang="en-US" sz="1800" b="1" dirty="0">
                <a:latin typeface="楷体" panose="02010609060101010101" pitchFamily="49" charset="-122"/>
                <a:ea typeface="楷体" panose="02010609060101010101" pitchFamily="49" charset="-122"/>
              </a:endParaRPr>
            </a:p>
          </p:txBody>
        </p:sp>
        <p:cxnSp>
          <p:nvCxnSpPr>
            <p:cNvPr id="8" name="直接连接符 7"/>
            <p:cNvCxnSpPr/>
            <p:nvPr/>
          </p:nvCxnSpPr>
          <p:spPr>
            <a:xfrm flipV="1">
              <a:off x="0" y="573451"/>
              <a:ext cx="9088711" cy="25517"/>
            </a:xfrm>
            <a:prstGeom prst="line">
              <a:avLst/>
            </a:prstGeom>
            <a:ln w="1270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3" name="标题 1"/>
              <p:cNvSpPr txBox="1"/>
              <p:nvPr/>
            </p:nvSpPr>
            <p:spPr>
              <a:xfrm>
                <a:off x="122036" y="1482094"/>
                <a:ext cx="7629262" cy="7499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3000" b="0" i="1" dirty="0" smtClean="0">
                          <a:solidFill>
                            <a:schemeClr val="tx1"/>
                          </a:solidFill>
                          <a:latin typeface="Cambria Math" panose="02040503050406030204" pitchFamily="18" charset="0"/>
                          <a:ea typeface="楷体" panose="02010609060101010101" pitchFamily="49" charset="-122"/>
                        </a:rPr>
                        <m:t>𝑝𝑓</m:t>
                      </m:r>
                      <m:r>
                        <a:rPr lang="en-US" altLang="zh-CN" sz="3000" b="0" i="1" dirty="0" smtClean="0">
                          <a:solidFill>
                            <a:schemeClr val="tx1"/>
                          </a:solidFill>
                          <a:latin typeface="Cambria Math" panose="02040503050406030204" pitchFamily="18" charset="0"/>
                          <a:ea typeface="楷体" panose="02010609060101010101" pitchFamily="49" charset="-122"/>
                        </a:rPr>
                        <m:t>:</m:t>
                      </m:r>
                      <m:r>
                        <a:rPr lang="en-US" altLang="zh-CN" sz="3000" b="0" i="1" dirty="0" smtClean="0">
                          <a:solidFill>
                            <a:schemeClr val="tx1"/>
                          </a:solidFill>
                          <a:latin typeface="Cambria Math" panose="02040503050406030204" pitchFamily="18" charset="0"/>
                          <a:ea typeface="楷体" panose="02010609060101010101" pitchFamily="49" charset="-122"/>
                        </a:rPr>
                        <m:t>𝑃</m:t>
                      </m:r>
                      <m:d>
                        <m:dPr>
                          <m:ctrlPr>
                            <a:rPr lang="en-US" altLang="zh-CN" sz="3000" b="0" i="1" dirty="0" smtClean="0">
                              <a:solidFill>
                                <a:schemeClr val="tx1"/>
                              </a:solidFill>
                              <a:latin typeface="Cambria Math" panose="02040503050406030204" pitchFamily="18" charset="0"/>
                              <a:ea typeface="楷体" panose="02010609060101010101" pitchFamily="49" charset="-122"/>
                            </a:rPr>
                          </m:ctrlPr>
                        </m:dPr>
                        <m:e>
                          <m:r>
                            <a:rPr lang="en-US" altLang="zh-CN" sz="3000" b="0" i="1" dirty="0" smtClean="0">
                              <a:solidFill>
                                <a:schemeClr val="tx1"/>
                              </a:solidFill>
                              <a:latin typeface="Cambria Math" panose="02040503050406030204" pitchFamily="18" charset="0"/>
                              <a:ea typeface="楷体" panose="02010609060101010101" pitchFamily="49" charset="-122"/>
                            </a:rPr>
                            <m:t>𝑧</m:t>
                          </m:r>
                        </m:e>
                      </m:d>
                      <m:r>
                        <a:rPr lang="en-US" altLang="zh-CN" sz="3000" b="0" i="1" dirty="0" smtClean="0">
                          <a:solidFill>
                            <a:schemeClr val="tx1"/>
                          </a:solidFill>
                          <a:latin typeface="Cambria Math" panose="02040503050406030204" pitchFamily="18" charset="0"/>
                          <a:ea typeface="楷体" panose="02010609060101010101" pitchFamily="49" charset="-122"/>
                        </a:rPr>
                        <m:t>=</m:t>
                      </m:r>
                      <m:sSub>
                        <m:sSubPr>
                          <m:ctrlPr>
                            <a:rPr lang="en-US" altLang="zh-CN" sz="3000" b="0" i="1" dirty="0" smtClean="0">
                              <a:solidFill>
                                <a:schemeClr val="tx1"/>
                              </a:solidFill>
                              <a:latin typeface="Cambria Math" panose="02040503050406030204" pitchFamily="18" charset="0"/>
                              <a:ea typeface="楷体" panose="02010609060101010101" pitchFamily="49" charset="-122"/>
                            </a:rPr>
                          </m:ctrlPr>
                        </m:sSubPr>
                        <m:e>
                          <m:r>
                            <a:rPr lang="en-US" altLang="zh-CN" sz="3000" b="0" i="1" dirty="0" smtClean="0">
                              <a:solidFill>
                                <a:schemeClr val="tx1"/>
                              </a:solidFill>
                              <a:latin typeface="Cambria Math" panose="02040503050406030204" pitchFamily="18" charset="0"/>
                              <a:ea typeface="楷体" panose="02010609060101010101" pitchFamily="49" charset="-122"/>
                            </a:rPr>
                            <m:t>𝑎</m:t>
                          </m:r>
                        </m:e>
                        <m:sub>
                          <m:r>
                            <a:rPr lang="en-US" altLang="zh-CN" sz="3000" b="0" i="1" dirty="0" smtClean="0">
                              <a:solidFill>
                                <a:schemeClr val="tx1"/>
                              </a:solidFill>
                              <a:latin typeface="Cambria Math" panose="02040503050406030204" pitchFamily="18" charset="0"/>
                              <a:ea typeface="楷体" panose="02010609060101010101" pitchFamily="49" charset="-122"/>
                            </a:rPr>
                            <m:t>𝑛</m:t>
                          </m:r>
                        </m:sub>
                      </m:sSub>
                      <m:sSup>
                        <m:sSupPr>
                          <m:ctrlPr>
                            <a:rPr lang="en-US" altLang="zh-CN" sz="3000" b="0" i="1" dirty="0" smtClean="0">
                              <a:solidFill>
                                <a:schemeClr val="tx1"/>
                              </a:solidFill>
                              <a:latin typeface="Cambria Math" panose="02040503050406030204" pitchFamily="18" charset="0"/>
                              <a:ea typeface="楷体" panose="02010609060101010101" pitchFamily="49" charset="-122"/>
                            </a:rPr>
                          </m:ctrlPr>
                        </m:sSupPr>
                        <m:e>
                          <m:r>
                            <a:rPr lang="en-US" altLang="zh-CN" sz="3000" b="0" i="1" dirty="0" smtClean="0">
                              <a:solidFill>
                                <a:schemeClr val="tx1"/>
                              </a:solidFill>
                              <a:latin typeface="Cambria Math" panose="02040503050406030204" pitchFamily="18" charset="0"/>
                              <a:ea typeface="楷体" panose="02010609060101010101" pitchFamily="49" charset="-122"/>
                            </a:rPr>
                            <m:t>𝑧</m:t>
                          </m:r>
                        </m:e>
                        <m:sup>
                          <m:r>
                            <a:rPr lang="en-US" altLang="zh-CN" sz="3000" b="0" i="1" dirty="0" smtClean="0">
                              <a:solidFill>
                                <a:schemeClr val="tx1"/>
                              </a:solidFill>
                              <a:latin typeface="Cambria Math" panose="02040503050406030204" pitchFamily="18" charset="0"/>
                              <a:ea typeface="楷体" panose="02010609060101010101" pitchFamily="49" charset="-122"/>
                            </a:rPr>
                            <m:t>𝑛</m:t>
                          </m:r>
                        </m:sup>
                      </m:sSup>
                      <m:r>
                        <a:rPr lang="en-US" altLang="zh-CN" sz="3000" b="0" i="1" dirty="0" smtClean="0">
                          <a:solidFill>
                            <a:schemeClr val="tx1"/>
                          </a:solidFill>
                          <a:latin typeface="Cambria Math" panose="02040503050406030204" pitchFamily="18" charset="0"/>
                          <a:ea typeface="楷体" panose="02010609060101010101" pitchFamily="49" charset="-122"/>
                        </a:rPr>
                        <m:t>+</m:t>
                      </m:r>
                      <m:sSub>
                        <m:sSubPr>
                          <m:ctrlPr>
                            <a:rPr lang="en-US" altLang="zh-CN" sz="3000" i="1" dirty="0">
                              <a:latin typeface="Cambria Math" panose="02040503050406030204" pitchFamily="18" charset="0"/>
                              <a:ea typeface="楷体" panose="02010609060101010101" pitchFamily="49" charset="-122"/>
                            </a:rPr>
                          </m:ctrlPr>
                        </m:sSubPr>
                        <m:e>
                          <m:r>
                            <a:rPr lang="en-US" altLang="zh-CN" sz="3000" i="1" dirty="0">
                              <a:latin typeface="Cambria Math" panose="02040503050406030204" pitchFamily="18" charset="0"/>
                              <a:ea typeface="楷体" panose="02010609060101010101" pitchFamily="49" charset="-122"/>
                            </a:rPr>
                            <m:t>𝑎</m:t>
                          </m:r>
                        </m:e>
                        <m:sub>
                          <m:r>
                            <a:rPr lang="en-US" altLang="zh-CN" sz="3000" i="1" dirty="0">
                              <a:latin typeface="Cambria Math" panose="02040503050406030204" pitchFamily="18" charset="0"/>
                              <a:ea typeface="楷体" panose="02010609060101010101" pitchFamily="49" charset="-122"/>
                            </a:rPr>
                            <m:t>𝑛</m:t>
                          </m:r>
                          <m:r>
                            <a:rPr lang="en-US" altLang="zh-CN" sz="3000" b="0" i="1" dirty="0" smtClean="0">
                              <a:latin typeface="Cambria Math" panose="02040503050406030204" pitchFamily="18" charset="0"/>
                              <a:ea typeface="楷体" panose="02010609060101010101" pitchFamily="49" charset="-122"/>
                            </a:rPr>
                            <m:t>−</m:t>
                          </m:r>
                          <m:r>
                            <a:rPr lang="en-US" altLang="zh-CN" sz="3000" b="0" i="1" dirty="0" smtClean="0">
                              <a:latin typeface="Cambria Math" panose="02040503050406030204" pitchFamily="18" charset="0"/>
                              <a:ea typeface="楷体" panose="02010609060101010101" pitchFamily="49" charset="-122"/>
                            </a:rPr>
                            <m:t>1</m:t>
                          </m:r>
                        </m:sub>
                      </m:sSub>
                      <m:sSup>
                        <m:sSupPr>
                          <m:ctrlPr>
                            <a:rPr lang="en-US" altLang="zh-CN" sz="3000" i="1" dirty="0">
                              <a:latin typeface="Cambria Math" panose="02040503050406030204" pitchFamily="18" charset="0"/>
                              <a:ea typeface="楷体" panose="02010609060101010101" pitchFamily="49" charset="-122"/>
                            </a:rPr>
                          </m:ctrlPr>
                        </m:sSupPr>
                        <m:e>
                          <m:r>
                            <a:rPr lang="en-US" altLang="zh-CN" sz="3000" i="1" dirty="0">
                              <a:latin typeface="Cambria Math" panose="02040503050406030204" pitchFamily="18" charset="0"/>
                              <a:ea typeface="楷体" panose="02010609060101010101" pitchFamily="49" charset="-122"/>
                            </a:rPr>
                            <m:t>𝑧</m:t>
                          </m:r>
                        </m:e>
                        <m:sup>
                          <m:r>
                            <a:rPr lang="en-US" altLang="zh-CN" sz="3000" i="1" dirty="0">
                              <a:latin typeface="Cambria Math" panose="02040503050406030204" pitchFamily="18" charset="0"/>
                              <a:ea typeface="楷体" panose="02010609060101010101" pitchFamily="49" charset="-122"/>
                            </a:rPr>
                            <m:t>𝑛</m:t>
                          </m:r>
                          <m:r>
                            <a:rPr lang="en-US" altLang="zh-CN" sz="3000" b="0" i="1" dirty="0" smtClean="0">
                              <a:latin typeface="Cambria Math" panose="02040503050406030204" pitchFamily="18" charset="0"/>
                              <a:ea typeface="楷体" panose="02010609060101010101" pitchFamily="49" charset="-122"/>
                            </a:rPr>
                            <m:t>−</m:t>
                          </m:r>
                          <m:r>
                            <a:rPr lang="en-US" altLang="zh-CN" sz="3000" b="0" i="1" dirty="0" smtClean="0">
                              <a:latin typeface="Cambria Math" panose="02040503050406030204" pitchFamily="18" charset="0"/>
                              <a:ea typeface="楷体" panose="02010609060101010101" pitchFamily="49" charset="-122"/>
                            </a:rPr>
                            <m:t>1</m:t>
                          </m:r>
                        </m:sup>
                      </m:sSup>
                      <m:r>
                        <a:rPr lang="en-US" altLang="zh-CN" sz="3000" b="0" i="1" dirty="0" smtClean="0">
                          <a:latin typeface="Cambria Math" panose="02040503050406030204" pitchFamily="18" charset="0"/>
                          <a:ea typeface="楷体" panose="02010609060101010101" pitchFamily="49" charset="-122"/>
                        </a:rPr>
                        <m:t>+</m:t>
                      </m:r>
                      <m:r>
                        <a:rPr lang="en-US" altLang="zh-CN" sz="3000" b="0" i="1" dirty="0" smtClean="0">
                          <a:latin typeface="Cambria Math" panose="02040503050406030204" pitchFamily="18" charset="0"/>
                          <a:ea typeface="Cambria Math" panose="02040503050406030204" pitchFamily="18" charset="0"/>
                        </a:rPr>
                        <m:t>⋯+</m:t>
                      </m:r>
                      <m:sSub>
                        <m:sSubPr>
                          <m:ctrlPr>
                            <a:rPr lang="en-US" altLang="zh-CN" sz="3000" i="1" dirty="0">
                              <a:latin typeface="Cambria Math" panose="02040503050406030204" pitchFamily="18" charset="0"/>
                              <a:ea typeface="楷体" panose="02010609060101010101" pitchFamily="49" charset="-122"/>
                            </a:rPr>
                          </m:ctrlPr>
                        </m:sSubPr>
                        <m:e>
                          <m:r>
                            <a:rPr lang="en-US" altLang="zh-CN" sz="3000" i="1" dirty="0">
                              <a:latin typeface="Cambria Math" panose="02040503050406030204" pitchFamily="18" charset="0"/>
                              <a:ea typeface="楷体" panose="02010609060101010101" pitchFamily="49" charset="-122"/>
                            </a:rPr>
                            <m:t>𝑎</m:t>
                          </m:r>
                        </m:e>
                        <m:sub>
                          <m:r>
                            <a:rPr lang="en-US" altLang="zh-CN" sz="3000" b="0" i="1" dirty="0" smtClean="0">
                              <a:latin typeface="Cambria Math" panose="02040503050406030204" pitchFamily="18" charset="0"/>
                              <a:ea typeface="楷体" panose="02010609060101010101" pitchFamily="49" charset="-122"/>
                            </a:rPr>
                            <m:t>1</m:t>
                          </m:r>
                        </m:sub>
                      </m:sSub>
                      <m:r>
                        <a:rPr lang="en-US" altLang="zh-CN" sz="3000" b="0" i="1" dirty="0" smtClean="0">
                          <a:latin typeface="Cambria Math" panose="02040503050406030204" pitchFamily="18" charset="0"/>
                          <a:ea typeface="楷体" panose="02010609060101010101" pitchFamily="49" charset="-122"/>
                        </a:rPr>
                        <m:t>𝑧</m:t>
                      </m:r>
                      <m:r>
                        <a:rPr lang="en-US" altLang="zh-CN" sz="3000" b="0" i="1" dirty="0" smtClean="0">
                          <a:latin typeface="Cambria Math" panose="02040503050406030204" pitchFamily="18" charset="0"/>
                          <a:ea typeface="楷体" panose="02010609060101010101" pitchFamily="49" charset="-122"/>
                        </a:rPr>
                        <m:t>+</m:t>
                      </m:r>
                      <m:sSub>
                        <m:sSubPr>
                          <m:ctrlPr>
                            <a:rPr lang="en-US" altLang="zh-CN" sz="3000" i="1" dirty="0">
                              <a:latin typeface="Cambria Math" panose="02040503050406030204" pitchFamily="18" charset="0"/>
                              <a:ea typeface="楷体" panose="02010609060101010101" pitchFamily="49" charset="-122"/>
                            </a:rPr>
                          </m:ctrlPr>
                        </m:sSubPr>
                        <m:e>
                          <m:r>
                            <a:rPr lang="en-US" altLang="zh-CN" sz="3000" i="1" dirty="0">
                              <a:latin typeface="Cambria Math" panose="02040503050406030204" pitchFamily="18" charset="0"/>
                              <a:ea typeface="楷体" panose="02010609060101010101" pitchFamily="49" charset="-122"/>
                            </a:rPr>
                            <m:t>𝑎</m:t>
                          </m:r>
                        </m:e>
                        <m:sub>
                          <m:r>
                            <a:rPr lang="en-US" altLang="zh-CN" sz="3000" b="0" i="1" dirty="0" smtClean="0">
                              <a:latin typeface="Cambria Math" panose="02040503050406030204" pitchFamily="18" charset="0"/>
                              <a:ea typeface="楷体" panose="02010609060101010101" pitchFamily="49" charset="-122"/>
                            </a:rPr>
                            <m:t>0</m:t>
                          </m:r>
                        </m:sub>
                      </m:sSub>
                    </m:oMath>
                  </m:oMathPara>
                </a14:m>
                <a:endParaRPr lang="zh-CN" altLang="en-US" sz="3000" i="1" dirty="0">
                  <a:solidFill>
                    <a:schemeClr val="tx1"/>
                  </a:solidFill>
                  <a:latin typeface="楷体" panose="02010609060101010101" pitchFamily="49" charset="-122"/>
                  <a:ea typeface="楷体" panose="02010609060101010101" pitchFamily="49" charset="-122"/>
                </a:endParaRPr>
              </a:p>
            </p:txBody>
          </p:sp>
        </mc:Choice>
        <mc:Fallback>
          <p:sp>
            <p:nvSpPr>
              <p:cNvPr id="3" name="标题 1"/>
              <p:cNvSpPr txBox="1">
                <a:spLocks noRot="1" noChangeAspect="1" noMove="1" noResize="1" noEditPoints="1" noAdjustHandles="1" noChangeArrowheads="1" noChangeShapeType="1" noTextEdit="1"/>
              </p:cNvSpPr>
              <p:nvPr/>
            </p:nvSpPr>
            <p:spPr>
              <a:xfrm>
                <a:off x="122036" y="1482094"/>
                <a:ext cx="7629262" cy="749980"/>
              </a:xfrm>
              <a:prstGeom prst="rect">
                <a:avLst/>
              </a:prstGeom>
              <a:blipFill rotWithShape="1">
                <a:blip r:embed="rId1"/>
                <a:stretch>
                  <a:fillRect l="-2" t="-1" r="6" b="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标题 1"/>
              <p:cNvSpPr txBox="1"/>
              <p:nvPr/>
            </p:nvSpPr>
            <p:spPr>
              <a:xfrm>
                <a:off x="674300" y="2033079"/>
                <a:ext cx="4577638" cy="7499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ea typeface="楷体" panose="02010609060101010101" pitchFamily="49" charset="-122"/>
                  </a:rPr>
                  <a:t>假设</a:t>
                </a:r>
                <a14:m>
                  <m:oMath xmlns:m="http://schemas.openxmlformats.org/officeDocument/2006/math">
                    <m:r>
                      <a:rPr lang="en-US" altLang="zh-CN" sz="3000" b="0" i="1" dirty="0" smtClean="0">
                        <a:solidFill>
                          <a:schemeClr val="tx1"/>
                        </a:solidFill>
                        <a:latin typeface="Cambria Math" panose="02040503050406030204" pitchFamily="18" charset="0"/>
                        <a:ea typeface="楷体" panose="02010609060101010101" pitchFamily="49" charset="-122"/>
                      </a:rPr>
                      <m:t>𝑃</m:t>
                    </m:r>
                    <m:d>
                      <m:dPr>
                        <m:ctrlPr>
                          <a:rPr lang="en-US" altLang="zh-CN" sz="3000" b="0" i="1" dirty="0" smtClean="0">
                            <a:solidFill>
                              <a:schemeClr val="tx1"/>
                            </a:solidFill>
                            <a:latin typeface="Cambria Math" panose="02040503050406030204" pitchFamily="18" charset="0"/>
                            <a:ea typeface="楷体" panose="02010609060101010101" pitchFamily="49" charset="-122"/>
                          </a:rPr>
                        </m:ctrlPr>
                      </m:dPr>
                      <m:e>
                        <m:r>
                          <a:rPr lang="en-US" altLang="zh-CN" sz="3000" b="0" i="1" dirty="0" smtClean="0">
                            <a:solidFill>
                              <a:schemeClr val="tx1"/>
                            </a:solidFill>
                            <a:latin typeface="Cambria Math" panose="02040503050406030204" pitchFamily="18" charset="0"/>
                            <a:ea typeface="楷体" panose="02010609060101010101" pitchFamily="49" charset="-122"/>
                          </a:rPr>
                          <m:t>𝑧</m:t>
                        </m:r>
                      </m:e>
                    </m:d>
                  </m:oMath>
                </a14:m>
                <a:r>
                  <a:rPr lang="zh-CN" altLang="en-US" sz="3000" dirty="0">
                    <a:solidFill>
                      <a:schemeClr val="tx1"/>
                    </a:solidFill>
                    <a:latin typeface="楷体" panose="02010609060101010101" pitchFamily="49" charset="-122"/>
                    <a:ea typeface="楷体" panose="02010609060101010101" pitchFamily="49" charset="-122"/>
                  </a:rPr>
                  <a:t>对任意</a:t>
                </a:r>
                <a14:m>
                  <m:oMath xmlns:m="http://schemas.openxmlformats.org/officeDocument/2006/math">
                    <m:r>
                      <a:rPr lang="en-US" altLang="zh-CN" sz="3000" i="1" dirty="0">
                        <a:latin typeface="Cambria Math" panose="02040503050406030204" pitchFamily="18" charset="0"/>
                        <a:ea typeface="楷体" panose="02010609060101010101" pitchFamily="49" charset="-122"/>
                      </a:rPr>
                      <m:t>𝑧</m:t>
                    </m:r>
                  </m:oMath>
                </a14:m>
                <a:r>
                  <a:rPr lang="zh-CN" altLang="en-US" sz="3000" dirty="0">
                    <a:solidFill>
                      <a:schemeClr val="tx1"/>
                    </a:solidFill>
                    <a:latin typeface="楷体" panose="02010609060101010101" pitchFamily="49" charset="-122"/>
                    <a:ea typeface="楷体" panose="02010609060101010101" pitchFamily="49" charset="-122"/>
                  </a:rPr>
                  <a:t>均不为零</a:t>
                </a:r>
                <a:endParaRPr lang="zh-CN" altLang="en-US" sz="3000" dirty="0">
                  <a:solidFill>
                    <a:schemeClr val="tx1"/>
                  </a:solidFill>
                  <a:latin typeface="楷体" panose="02010609060101010101" pitchFamily="49" charset="-122"/>
                  <a:ea typeface="楷体" panose="02010609060101010101" pitchFamily="49" charset="-122"/>
                </a:endParaRPr>
              </a:p>
            </p:txBody>
          </p:sp>
        </mc:Choice>
        <mc:Fallback>
          <p:sp>
            <p:nvSpPr>
              <p:cNvPr id="4" name="标题 1"/>
              <p:cNvSpPr txBox="1">
                <a:spLocks noRot="1" noChangeAspect="1" noMove="1" noResize="1" noEditPoints="1" noAdjustHandles="1" noChangeArrowheads="1" noChangeShapeType="1" noTextEdit="1"/>
              </p:cNvSpPr>
              <p:nvPr/>
            </p:nvSpPr>
            <p:spPr>
              <a:xfrm>
                <a:off x="674300" y="2033079"/>
                <a:ext cx="4577638" cy="749980"/>
              </a:xfrm>
              <a:prstGeom prst="rect">
                <a:avLst/>
              </a:prstGeom>
              <a:blipFill rotWithShape="1">
                <a:blip r:embed="rId2"/>
                <a:stretch>
                  <a:fillRect l="-12" t="-59" r="11" b="6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标题 1"/>
              <p:cNvSpPr txBox="1"/>
              <p:nvPr/>
            </p:nvSpPr>
            <p:spPr>
              <a:xfrm>
                <a:off x="674299" y="2635670"/>
                <a:ext cx="8329023" cy="7499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ea typeface="楷体" panose="02010609060101010101" pitchFamily="49" charset="-122"/>
                  </a:rPr>
                  <a:t>令</a:t>
                </a:r>
                <a14:m>
                  <m:oMath xmlns:m="http://schemas.openxmlformats.org/officeDocument/2006/math">
                    <m:r>
                      <a:rPr lang="en-US" altLang="zh-CN" sz="3000" b="0" i="1" dirty="0" smtClean="0">
                        <a:solidFill>
                          <a:schemeClr val="tx1"/>
                        </a:solidFill>
                        <a:latin typeface="Cambria Math" panose="02040503050406030204" pitchFamily="18" charset="0"/>
                        <a:ea typeface="楷体" panose="02010609060101010101" pitchFamily="49" charset="-122"/>
                      </a:rPr>
                      <m:t>𝑓</m:t>
                    </m:r>
                    <m:d>
                      <m:dPr>
                        <m:ctrlPr>
                          <a:rPr lang="en-US" altLang="zh-CN" sz="3000" b="0" i="1" dirty="0" smtClean="0">
                            <a:solidFill>
                              <a:schemeClr val="tx1"/>
                            </a:solidFill>
                            <a:latin typeface="Cambria Math" panose="02040503050406030204" pitchFamily="18" charset="0"/>
                            <a:ea typeface="楷体" panose="02010609060101010101" pitchFamily="49" charset="-122"/>
                          </a:rPr>
                        </m:ctrlPr>
                      </m:dPr>
                      <m:e>
                        <m:r>
                          <a:rPr lang="en-US" altLang="zh-CN" sz="3000" b="0" i="1" dirty="0" smtClean="0">
                            <a:solidFill>
                              <a:schemeClr val="tx1"/>
                            </a:solidFill>
                            <a:latin typeface="Cambria Math" panose="02040503050406030204" pitchFamily="18" charset="0"/>
                            <a:ea typeface="楷体" panose="02010609060101010101" pitchFamily="49" charset="-122"/>
                          </a:rPr>
                          <m:t>𝑧</m:t>
                        </m:r>
                      </m:e>
                    </m:d>
                    <m:r>
                      <a:rPr lang="en-US" altLang="zh-CN" sz="3000" b="0" i="1" dirty="0" smtClean="0">
                        <a:solidFill>
                          <a:schemeClr val="tx1"/>
                        </a:solidFill>
                        <a:latin typeface="Cambria Math" panose="02040503050406030204" pitchFamily="18" charset="0"/>
                        <a:ea typeface="楷体" panose="02010609060101010101" pitchFamily="49" charset="-122"/>
                      </a:rPr>
                      <m:t>=</m:t>
                    </m:r>
                    <m:f>
                      <m:fPr>
                        <m:ctrlPr>
                          <a:rPr lang="en-US" altLang="zh-CN" sz="3000" b="0" i="1" dirty="0" smtClean="0">
                            <a:solidFill>
                              <a:schemeClr val="tx1"/>
                            </a:solidFill>
                            <a:latin typeface="Cambria Math" panose="02040503050406030204" pitchFamily="18" charset="0"/>
                            <a:ea typeface="楷体" panose="02010609060101010101" pitchFamily="49" charset="-122"/>
                          </a:rPr>
                        </m:ctrlPr>
                      </m:fPr>
                      <m:num>
                        <m:r>
                          <a:rPr lang="en-US" altLang="zh-CN" sz="3000" b="0" i="1" dirty="0" smtClean="0">
                            <a:solidFill>
                              <a:schemeClr val="tx1"/>
                            </a:solidFill>
                            <a:latin typeface="Cambria Math" panose="02040503050406030204" pitchFamily="18" charset="0"/>
                            <a:ea typeface="楷体" panose="02010609060101010101" pitchFamily="49" charset="-122"/>
                          </a:rPr>
                          <m:t>1</m:t>
                        </m:r>
                      </m:num>
                      <m:den>
                        <m:r>
                          <a:rPr lang="en-US" altLang="zh-CN" sz="3000" b="0" i="1" dirty="0" smtClean="0">
                            <a:solidFill>
                              <a:schemeClr val="tx1"/>
                            </a:solidFill>
                            <a:latin typeface="Cambria Math" panose="02040503050406030204" pitchFamily="18" charset="0"/>
                            <a:ea typeface="楷体" panose="02010609060101010101" pitchFamily="49" charset="-122"/>
                          </a:rPr>
                          <m:t>𝑃</m:t>
                        </m:r>
                        <m:r>
                          <a:rPr lang="en-US" altLang="zh-CN" sz="3000" b="0" i="1" dirty="0" smtClean="0">
                            <a:solidFill>
                              <a:schemeClr val="tx1"/>
                            </a:solidFill>
                            <a:latin typeface="Cambria Math" panose="02040503050406030204" pitchFamily="18" charset="0"/>
                            <a:ea typeface="楷体" panose="02010609060101010101" pitchFamily="49" charset="-122"/>
                          </a:rPr>
                          <m:t>(</m:t>
                        </m:r>
                        <m:r>
                          <a:rPr lang="en-US" altLang="zh-CN" sz="3000" b="0" i="1" dirty="0" smtClean="0">
                            <a:solidFill>
                              <a:schemeClr val="tx1"/>
                            </a:solidFill>
                            <a:latin typeface="Cambria Math" panose="02040503050406030204" pitchFamily="18" charset="0"/>
                            <a:ea typeface="楷体" panose="02010609060101010101" pitchFamily="49" charset="-122"/>
                          </a:rPr>
                          <m:t>𝑧</m:t>
                        </m:r>
                        <m:r>
                          <a:rPr lang="en-US" altLang="zh-CN" sz="3000" b="0" i="1" dirty="0" smtClean="0">
                            <a:solidFill>
                              <a:schemeClr val="tx1"/>
                            </a:solidFill>
                            <a:latin typeface="Cambria Math" panose="02040503050406030204" pitchFamily="18" charset="0"/>
                            <a:ea typeface="楷体" panose="02010609060101010101" pitchFamily="49" charset="-122"/>
                          </a:rPr>
                          <m:t>)</m:t>
                        </m:r>
                      </m:den>
                    </m:f>
                  </m:oMath>
                </a14:m>
                <a:r>
                  <a:rPr lang="en-US" altLang="zh-CN" sz="3000" dirty="0">
                    <a:solidFill>
                      <a:schemeClr val="tx1"/>
                    </a:solidFill>
                    <a:latin typeface="楷体" panose="02010609060101010101" pitchFamily="49" charset="-122"/>
                    <a:ea typeface="楷体" panose="02010609060101010101" pitchFamily="49" charset="-122"/>
                  </a:rPr>
                  <a:t>,</a:t>
                </a:r>
                <a14:m>
                  <m:oMath xmlns:m="http://schemas.openxmlformats.org/officeDocument/2006/math">
                    <m:r>
                      <a:rPr lang="en-US" altLang="zh-CN" sz="3000" i="1" dirty="0">
                        <a:latin typeface="Cambria Math" panose="02040503050406030204" pitchFamily="18" charset="0"/>
                        <a:ea typeface="楷体" panose="02010609060101010101" pitchFamily="49" charset="-122"/>
                      </a:rPr>
                      <m:t>𝑓</m:t>
                    </m:r>
                    <m:d>
                      <m:dPr>
                        <m:ctrlPr>
                          <a:rPr lang="en-US" altLang="zh-CN" sz="3000" i="1" dirty="0">
                            <a:latin typeface="Cambria Math" panose="02040503050406030204" pitchFamily="18" charset="0"/>
                            <a:ea typeface="楷体" panose="02010609060101010101" pitchFamily="49" charset="-122"/>
                          </a:rPr>
                        </m:ctrlPr>
                      </m:dPr>
                      <m:e>
                        <m:r>
                          <a:rPr lang="en-US" altLang="zh-CN" sz="3000" i="1" dirty="0">
                            <a:latin typeface="Cambria Math" panose="02040503050406030204" pitchFamily="18" charset="0"/>
                            <a:ea typeface="楷体" panose="02010609060101010101" pitchFamily="49" charset="-122"/>
                          </a:rPr>
                          <m:t>𝑧</m:t>
                        </m:r>
                      </m:e>
                    </m:d>
                  </m:oMath>
                </a14:m>
                <a:r>
                  <a:rPr lang="zh-CN" altLang="en-US" sz="3000" dirty="0">
                    <a:solidFill>
                      <a:schemeClr val="tx1"/>
                    </a:solidFill>
                    <a:latin typeface="楷体" panose="02010609060101010101" pitchFamily="49" charset="-122"/>
                    <a:ea typeface="楷体" panose="02010609060101010101" pitchFamily="49" charset="-122"/>
                  </a:rPr>
                  <a:t>在复平面上解析</a:t>
                </a:r>
                <a:r>
                  <a:rPr lang="en-US" altLang="zh-CN" sz="3000" dirty="0">
                    <a:solidFill>
                      <a:schemeClr val="tx1"/>
                    </a:solidFill>
                    <a:latin typeface="楷体" panose="02010609060101010101" pitchFamily="49" charset="-122"/>
                    <a:ea typeface="楷体" panose="02010609060101010101" pitchFamily="49" charset="-122"/>
                  </a:rPr>
                  <a:t>,</a:t>
                </a:r>
                <a:r>
                  <a:rPr lang="zh-CN" altLang="en-US" sz="3000" dirty="0">
                    <a:solidFill>
                      <a:schemeClr val="tx1"/>
                    </a:solidFill>
                    <a:latin typeface="楷体" panose="02010609060101010101" pitchFamily="49" charset="-122"/>
                    <a:ea typeface="楷体" panose="02010609060101010101" pitchFamily="49" charset="-122"/>
                  </a:rPr>
                  <a:t>即为整函数</a:t>
                </a:r>
                <a:endParaRPr lang="zh-CN" altLang="en-US" sz="3000" dirty="0">
                  <a:solidFill>
                    <a:schemeClr val="tx1"/>
                  </a:solidFill>
                  <a:latin typeface="楷体" panose="02010609060101010101" pitchFamily="49" charset="-122"/>
                  <a:ea typeface="楷体" panose="02010609060101010101" pitchFamily="49" charset="-122"/>
                </a:endParaRPr>
              </a:p>
            </p:txBody>
          </p:sp>
        </mc:Choice>
        <mc:Fallback>
          <p:sp>
            <p:nvSpPr>
              <p:cNvPr id="5" name="标题 1"/>
              <p:cNvSpPr txBox="1">
                <a:spLocks noRot="1" noChangeAspect="1" noMove="1" noResize="1" noEditPoints="1" noAdjustHandles="1" noChangeArrowheads="1" noChangeShapeType="1" noTextEdit="1"/>
              </p:cNvSpPr>
              <p:nvPr/>
            </p:nvSpPr>
            <p:spPr>
              <a:xfrm>
                <a:off x="674299" y="2635670"/>
                <a:ext cx="8329023" cy="749980"/>
              </a:xfrm>
              <a:prstGeom prst="rect">
                <a:avLst/>
              </a:prstGeom>
              <a:blipFill rotWithShape="1">
                <a:blip r:embed="rId3"/>
                <a:stretch>
                  <a:fillRect l="-7" t="-20715" r="4" b="-20767"/>
                </a:stretch>
              </a:blipFill>
            </p:spPr>
            <p:txBody>
              <a:bodyPr/>
              <a:lstStyle/>
              <a:p>
                <a:r>
                  <a:rPr lang="zh-CN" altLang="en-US">
                    <a:noFill/>
                  </a:rPr>
                  <a:t> </a:t>
                </a:r>
              </a:p>
            </p:txBody>
          </p:sp>
        </mc:Fallback>
      </mc:AlternateContent>
      <p:sp>
        <p:nvSpPr>
          <p:cNvPr id="9" name="标题 1"/>
          <p:cNvSpPr txBox="1"/>
          <p:nvPr/>
        </p:nvSpPr>
        <p:spPr>
          <a:xfrm>
            <a:off x="711814" y="3385650"/>
            <a:ext cx="1825060" cy="4035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2000" dirty="0">
                <a:solidFill>
                  <a:srgbClr val="0070C0"/>
                </a:solidFill>
                <a:ea typeface="楷体" panose="02010609060101010101" pitchFamily="49" charset="-122"/>
              </a:rPr>
              <a:t>下面证明有界</a:t>
            </a:r>
            <a:endParaRPr lang="zh-CN" altLang="en-US" sz="2000" dirty="0">
              <a:solidFill>
                <a:srgbClr val="0070C0"/>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10" name="标题 1"/>
              <p:cNvSpPr txBox="1"/>
              <p:nvPr/>
            </p:nvSpPr>
            <p:spPr>
              <a:xfrm>
                <a:off x="674299" y="3685240"/>
                <a:ext cx="4132163" cy="7499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d>
                      <m:dPr>
                        <m:begChr m:val="|"/>
                        <m:endChr m:val="|"/>
                        <m:ctrlPr>
                          <a:rPr lang="en-US" altLang="zh-CN" sz="3000" b="0" i="1" dirty="0" smtClean="0">
                            <a:solidFill>
                              <a:schemeClr val="tx1"/>
                            </a:solidFill>
                            <a:latin typeface="Cambria Math" panose="02040503050406030204" pitchFamily="18" charset="0"/>
                            <a:ea typeface="楷体" panose="02010609060101010101" pitchFamily="49" charset="-122"/>
                          </a:rPr>
                        </m:ctrlPr>
                      </m:dPr>
                      <m:e>
                        <m:r>
                          <a:rPr lang="en-US" altLang="zh-CN" sz="3000" b="0" i="1" dirty="0" smtClean="0">
                            <a:solidFill>
                              <a:schemeClr val="tx1"/>
                            </a:solidFill>
                            <a:latin typeface="Cambria Math" panose="02040503050406030204" pitchFamily="18" charset="0"/>
                            <a:ea typeface="楷体" panose="02010609060101010101" pitchFamily="49" charset="-122"/>
                          </a:rPr>
                          <m:t>𝑧</m:t>
                        </m:r>
                      </m:e>
                    </m:d>
                    <m:r>
                      <a:rPr lang="en-US" altLang="zh-CN" sz="3000" b="0" i="1" dirty="0" smtClean="0">
                        <a:solidFill>
                          <a:schemeClr val="tx1"/>
                        </a:solidFill>
                        <a:latin typeface="Cambria Math" panose="02040503050406030204" pitchFamily="18" charset="0"/>
                        <a:ea typeface="楷体" panose="02010609060101010101" pitchFamily="49" charset="-122"/>
                      </a:rPr>
                      <m:t>&gt;</m:t>
                    </m:r>
                    <m:r>
                      <a:rPr lang="zh-CN" altLang="en-US" sz="3000" b="0" i="1" dirty="0" smtClean="0">
                        <a:solidFill>
                          <a:schemeClr val="tx1"/>
                        </a:solidFill>
                        <a:latin typeface="Cambria Math" panose="02040503050406030204" pitchFamily="18" charset="0"/>
                        <a:ea typeface="楷体" panose="02010609060101010101" pitchFamily="49" charset="-122"/>
                      </a:rPr>
                      <m:t>𝜌</m:t>
                    </m:r>
                  </m:oMath>
                </a14:m>
                <a:r>
                  <a:rPr lang="en-US" altLang="zh-CN" sz="3000" dirty="0">
                    <a:solidFill>
                      <a:schemeClr val="tx1"/>
                    </a:solidFill>
                    <a:latin typeface="楷体" panose="02010609060101010101" pitchFamily="49" charset="-122"/>
                    <a:ea typeface="楷体" panose="02010609060101010101" pitchFamily="49" charset="-122"/>
                  </a:rPr>
                  <a:t>:</a:t>
                </a:r>
                <a:r>
                  <a:rPr lang="en-US" altLang="zh-CN" sz="3000" dirty="0">
                    <a:ea typeface="楷体" panose="02010609060101010101" pitchFamily="49" charset="-122"/>
                  </a:rPr>
                  <a:t> </a:t>
                </a:r>
                <a14:m>
                  <m:oMath xmlns:m="http://schemas.openxmlformats.org/officeDocument/2006/math">
                    <m:d>
                      <m:dPr>
                        <m:begChr m:val="|"/>
                        <m:endChr m:val="|"/>
                        <m:ctrlPr>
                          <a:rPr lang="en-US" altLang="zh-CN" sz="3000" b="0" i="1" dirty="0" smtClean="0">
                            <a:latin typeface="Cambria Math" panose="02040503050406030204" pitchFamily="18" charset="0"/>
                            <a:ea typeface="楷体" panose="02010609060101010101" pitchFamily="49" charset="-122"/>
                          </a:rPr>
                        </m:ctrlPr>
                      </m:dPr>
                      <m:e>
                        <m:r>
                          <a:rPr lang="en-US" altLang="zh-CN" sz="3000" i="1" dirty="0">
                            <a:latin typeface="Cambria Math" panose="02040503050406030204" pitchFamily="18" charset="0"/>
                            <a:ea typeface="楷体" panose="02010609060101010101" pitchFamily="49" charset="-122"/>
                          </a:rPr>
                          <m:t>𝑓</m:t>
                        </m:r>
                        <m:d>
                          <m:dPr>
                            <m:ctrlPr>
                              <a:rPr lang="en-US" altLang="zh-CN" sz="3000" i="1" dirty="0">
                                <a:latin typeface="Cambria Math" panose="02040503050406030204" pitchFamily="18" charset="0"/>
                                <a:ea typeface="楷体" panose="02010609060101010101" pitchFamily="49" charset="-122"/>
                              </a:rPr>
                            </m:ctrlPr>
                          </m:dPr>
                          <m:e>
                            <m:r>
                              <a:rPr lang="en-US" altLang="zh-CN" sz="3000" i="1" dirty="0">
                                <a:latin typeface="Cambria Math" panose="02040503050406030204" pitchFamily="18" charset="0"/>
                                <a:ea typeface="楷体" panose="02010609060101010101" pitchFamily="49" charset="-122"/>
                              </a:rPr>
                              <m:t>𝑧</m:t>
                            </m:r>
                          </m:e>
                        </m:d>
                      </m:e>
                    </m:d>
                    <m:r>
                      <a:rPr lang="en-US" altLang="zh-CN" sz="3000" b="0" i="1" dirty="0" smtClean="0">
                        <a:latin typeface="Cambria Math" panose="02040503050406030204" pitchFamily="18" charset="0"/>
                        <a:ea typeface="楷体" panose="02010609060101010101" pitchFamily="49" charset="-122"/>
                      </a:rPr>
                      <m:t>&lt;</m:t>
                    </m:r>
                    <m:f>
                      <m:fPr>
                        <m:ctrlPr>
                          <a:rPr lang="en-US" altLang="zh-CN" sz="3000" b="0" i="1" dirty="0" smtClean="0">
                            <a:latin typeface="Cambria Math" panose="02040503050406030204" pitchFamily="18" charset="0"/>
                            <a:ea typeface="楷体" panose="02010609060101010101" pitchFamily="49" charset="-122"/>
                          </a:rPr>
                        </m:ctrlPr>
                      </m:fPr>
                      <m:num>
                        <m:r>
                          <a:rPr lang="en-US" altLang="zh-CN" sz="3000" b="0" i="1" dirty="0" smtClean="0">
                            <a:latin typeface="Cambria Math" panose="02040503050406030204" pitchFamily="18" charset="0"/>
                            <a:ea typeface="楷体" panose="02010609060101010101" pitchFamily="49" charset="-122"/>
                          </a:rPr>
                          <m:t>2</m:t>
                        </m:r>
                      </m:num>
                      <m:den>
                        <m:r>
                          <a:rPr lang="en-US" altLang="zh-CN" sz="3000" b="0" i="1" dirty="0" smtClean="0">
                            <a:latin typeface="Cambria Math" panose="02040503050406030204" pitchFamily="18" charset="0"/>
                            <a:ea typeface="楷体" panose="02010609060101010101" pitchFamily="49" charset="-122"/>
                          </a:rPr>
                          <m:t>|</m:t>
                        </m:r>
                        <m:sSub>
                          <m:sSubPr>
                            <m:ctrlPr>
                              <a:rPr lang="en-US" altLang="zh-CN" sz="3000" b="0" i="1" dirty="0" smtClean="0">
                                <a:latin typeface="Cambria Math" panose="02040503050406030204" pitchFamily="18" charset="0"/>
                                <a:ea typeface="楷体" panose="02010609060101010101" pitchFamily="49" charset="-122"/>
                              </a:rPr>
                            </m:ctrlPr>
                          </m:sSubPr>
                          <m:e>
                            <m:r>
                              <a:rPr lang="en-US" altLang="zh-CN" sz="3000" b="0" i="1" dirty="0" smtClean="0">
                                <a:latin typeface="Cambria Math" panose="02040503050406030204" pitchFamily="18" charset="0"/>
                                <a:ea typeface="楷体" panose="02010609060101010101" pitchFamily="49" charset="-122"/>
                              </a:rPr>
                              <m:t>𝑎</m:t>
                            </m:r>
                          </m:e>
                          <m:sub>
                            <m:r>
                              <a:rPr lang="en-US" altLang="zh-CN" sz="3000" b="0" i="1" dirty="0" smtClean="0">
                                <a:latin typeface="Cambria Math" panose="02040503050406030204" pitchFamily="18" charset="0"/>
                                <a:ea typeface="楷体" panose="02010609060101010101" pitchFamily="49" charset="-122"/>
                              </a:rPr>
                              <m:t>𝑛</m:t>
                            </m:r>
                          </m:sub>
                        </m:sSub>
                        <m:r>
                          <a:rPr lang="en-US" altLang="zh-CN" sz="3000" b="0" i="1" dirty="0" smtClean="0">
                            <a:latin typeface="Cambria Math" panose="02040503050406030204" pitchFamily="18" charset="0"/>
                            <a:ea typeface="楷体" panose="02010609060101010101" pitchFamily="49" charset="-122"/>
                          </a:rPr>
                          <m:t>|</m:t>
                        </m:r>
                        <m:sSup>
                          <m:sSupPr>
                            <m:ctrlPr>
                              <a:rPr lang="en-US" altLang="zh-CN" sz="3000" b="0" i="1" dirty="0" smtClean="0">
                                <a:latin typeface="Cambria Math" panose="02040503050406030204" pitchFamily="18" charset="0"/>
                                <a:ea typeface="楷体" panose="02010609060101010101" pitchFamily="49" charset="-122"/>
                              </a:rPr>
                            </m:ctrlPr>
                          </m:sSupPr>
                          <m:e>
                            <m:r>
                              <a:rPr lang="en-US" altLang="zh-CN" sz="3000" b="0" i="1" dirty="0" smtClean="0">
                                <a:latin typeface="Cambria Math" panose="02040503050406030204" pitchFamily="18" charset="0"/>
                                <a:ea typeface="楷体" panose="02010609060101010101" pitchFamily="49" charset="-122"/>
                              </a:rPr>
                              <m:t>𝑅</m:t>
                            </m:r>
                          </m:e>
                          <m:sup>
                            <m:r>
                              <a:rPr lang="en-US" altLang="zh-CN" sz="3000" b="0" i="1" dirty="0" smtClean="0">
                                <a:latin typeface="Cambria Math" panose="02040503050406030204" pitchFamily="18" charset="0"/>
                                <a:ea typeface="楷体" panose="02010609060101010101" pitchFamily="49" charset="-122"/>
                              </a:rPr>
                              <m:t>𝑛</m:t>
                            </m:r>
                          </m:sup>
                        </m:sSup>
                      </m:den>
                    </m:f>
                  </m:oMath>
                </a14:m>
                <a:r>
                  <a:rPr lang="zh-CN" altLang="en-US" sz="3000" dirty="0">
                    <a:solidFill>
                      <a:schemeClr val="tx1"/>
                    </a:solidFill>
                    <a:latin typeface="楷体" panose="02010609060101010101" pitchFamily="49" charset="-122"/>
                    <a:ea typeface="楷体" panose="02010609060101010101" pitchFamily="49" charset="-122"/>
                  </a:rPr>
                  <a:t> </a:t>
                </a:r>
                <a:endParaRPr lang="zh-CN" altLang="en-US" sz="3000" dirty="0">
                  <a:solidFill>
                    <a:schemeClr val="tx1"/>
                  </a:solidFill>
                  <a:latin typeface="楷体" panose="02010609060101010101" pitchFamily="49" charset="-122"/>
                  <a:ea typeface="楷体" panose="02010609060101010101" pitchFamily="49" charset="-122"/>
                </a:endParaRPr>
              </a:p>
            </p:txBody>
          </p:sp>
        </mc:Choice>
        <mc:Fallback>
          <p:sp>
            <p:nvSpPr>
              <p:cNvPr id="10" name="标题 1"/>
              <p:cNvSpPr txBox="1">
                <a:spLocks noRot="1" noChangeAspect="1" noMove="1" noResize="1" noEditPoints="1" noAdjustHandles="1" noChangeArrowheads="1" noChangeShapeType="1" noTextEdit="1"/>
              </p:cNvSpPr>
              <p:nvPr/>
            </p:nvSpPr>
            <p:spPr>
              <a:xfrm>
                <a:off x="674299" y="3685240"/>
                <a:ext cx="4132163" cy="749980"/>
              </a:xfrm>
              <a:prstGeom prst="rect">
                <a:avLst/>
              </a:prstGeom>
              <a:blipFill rotWithShape="1">
                <a:blip r:embed="rId4"/>
                <a:stretch>
                  <a:fillRect l="-14" t="-20450" r="4" b="-2052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标题 1"/>
              <p:cNvSpPr txBox="1"/>
              <p:nvPr/>
            </p:nvSpPr>
            <p:spPr>
              <a:xfrm>
                <a:off x="711814" y="4550403"/>
                <a:ext cx="8071115" cy="7499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d>
                      <m:dPr>
                        <m:begChr m:val="|"/>
                        <m:endChr m:val="|"/>
                        <m:ctrlPr>
                          <a:rPr lang="en-US" altLang="zh-CN" sz="3000" b="0" i="1" dirty="0" smtClean="0">
                            <a:solidFill>
                              <a:schemeClr val="tx1"/>
                            </a:solidFill>
                            <a:latin typeface="Cambria Math" panose="02040503050406030204" pitchFamily="18" charset="0"/>
                            <a:ea typeface="楷体" panose="02010609060101010101" pitchFamily="49" charset="-122"/>
                          </a:rPr>
                        </m:ctrlPr>
                      </m:dPr>
                      <m:e>
                        <m:r>
                          <a:rPr lang="en-US" altLang="zh-CN" sz="3000" b="0" i="1" dirty="0" smtClean="0">
                            <a:solidFill>
                              <a:schemeClr val="tx1"/>
                            </a:solidFill>
                            <a:latin typeface="Cambria Math" panose="02040503050406030204" pitchFamily="18" charset="0"/>
                            <a:ea typeface="楷体" panose="02010609060101010101" pitchFamily="49" charset="-122"/>
                          </a:rPr>
                          <m:t>𝑧</m:t>
                        </m:r>
                      </m:e>
                    </m:d>
                    <m:r>
                      <a:rPr lang="en-US" altLang="zh-CN" sz="3000" i="1" dirty="0">
                        <a:latin typeface="Cambria Math" panose="02040503050406030204" pitchFamily="18" charset="0"/>
                        <a:ea typeface="楷体" panose="02010609060101010101" pitchFamily="49" charset="-122"/>
                      </a:rPr>
                      <m:t>≤</m:t>
                    </m:r>
                    <m:r>
                      <a:rPr lang="zh-CN" altLang="en-US" sz="3000" b="0" i="1" dirty="0" smtClean="0">
                        <a:solidFill>
                          <a:schemeClr val="tx1"/>
                        </a:solidFill>
                        <a:latin typeface="Cambria Math" panose="02040503050406030204" pitchFamily="18" charset="0"/>
                        <a:ea typeface="楷体" panose="02010609060101010101" pitchFamily="49" charset="-122"/>
                      </a:rPr>
                      <m:t>𝜌</m:t>
                    </m:r>
                  </m:oMath>
                </a14:m>
                <a:r>
                  <a:rPr lang="en-US" altLang="zh-CN" sz="3000" dirty="0">
                    <a:solidFill>
                      <a:schemeClr val="tx1"/>
                    </a:solidFill>
                    <a:latin typeface="楷体" panose="02010609060101010101" pitchFamily="49" charset="-122"/>
                    <a:ea typeface="楷体" panose="02010609060101010101" pitchFamily="49" charset="-122"/>
                  </a:rPr>
                  <a:t>:</a:t>
                </a:r>
                <a14:m>
                  <m:oMath xmlns:m="http://schemas.openxmlformats.org/officeDocument/2006/math">
                    <m:r>
                      <a:rPr lang="en-US" altLang="zh-CN" sz="3000" i="1" dirty="0">
                        <a:latin typeface="Cambria Math" panose="02040503050406030204" pitchFamily="18" charset="0"/>
                        <a:ea typeface="楷体" panose="02010609060101010101" pitchFamily="49" charset="-122"/>
                      </a:rPr>
                      <m:t>𝑓</m:t>
                    </m:r>
                    <m:d>
                      <m:dPr>
                        <m:ctrlPr>
                          <a:rPr lang="en-US" altLang="zh-CN" sz="3000" i="1" dirty="0">
                            <a:latin typeface="Cambria Math" panose="02040503050406030204" pitchFamily="18" charset="0"/>
                            <a:ea typeface="楷体" panose="02010609060101010101" pitchFamily="49" charset="-122"/>
                          </a:rPr>
                        </m:ctrlPr>
                      </m:dPr>
                      <m:e>
                        <m:r>
                          <a:rPr lang="en-US" altLang="zh-CN" sz="3000" i="1" dirty="0">
                            <a:latin typeface="Cambria Math" panose="02040503050406030204" pitchFamily="18" charset="0"/>
                            <a:ea typeface="楷体" panose="02010609060101010101" pitchFamily="49" charset="-122"/>
                          </a:rPr>
                          <m:t>𝑧</m:t>
                        </m:r>
                      </m:e>
                    </m:d>
                  </m:oMath>
                </a14:m>
                <a:r>
                  <a:rPr lang="zh-CN" altLang="en-US" sz="3000" dirty="0">
                    <a:solidFill>
                      <a:schemeClr val="tx1"/>
                    </a:solidFill>
                    <a:latin typeface="楷体" panose="02010609060101010101" pitchFamily="49" charset="-122"/>
                    <a:ea typeface="楷体" panose="02010609060101010101" pitchFamily="49" charset="-122"/>
                  </a:rPr>
                  <a:t>为比圆盘上的连续函数，必有界</a:t>
                </a:r>
                <a:endParaRPr lang="zh-CN" altLang="en-US" sz="3000" dirty="0">
                  <a:solidFill>
                    <a:schemeClr val="tx1"/>
                  </a:solidFill>
                  <a:latin typeface="楷体" panose="02010609060101010101" pitchFamily="49" charset="-122"/>
                  <a:ea typeface="楷体" panose="02010609060101010101" pitchFamily="49" charset="-122"/>
                </a:endParaRPr>
              </a:p>
            </p:txBody>
          </p:sp>
        </mc:Choice>
        <mc:Fallback>
          <p:sp>
            <p:nvSpPr>
              <p:cNvPr id="13" name="标题 1"/>
              <p:cNvSpPr txBox="1">
                <a:spLocks noRot="1" noChangeAspect="1" noMove="1" noResize="1" noEditPoints="1" noAdjustHandles="1" noChangeArrowheads="1" noChangeShapeType="1" noTextEdit="1"/>
              </p:cNvSpPr>
              <p:nvPr/>
            </p:nvSpPr>
            <p:spPr>
              <a:xfrm>
                <a:off x="711814" y="4550403"/>
                <a:ext cx="8071115" cy="749980"/>
              </a:xfrm>
              <a:prstGeom prst="rect">
                <a:avLst/>
              </a:prstGeom>
              <a:blipFill rotWithShape="1">
                <a:blip r:embed="rId5"/>
                <a:stretch>
                  <a:fillRect l="-8" t="-84" r="3" b="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标题 1"/>
              <p:cNvSpPr txBox="1"/>
              <p:nvPr/>
            </p:nvSpPr>
            <p:spPr>
              <a:xfrm>
                <a:off x="711815" y="5224983"/>
                <a:ext cx="4385380" cy="7499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i="1">
                        <a:latin typeface="Cambria Math" panose="02040503050406030204" pitchFamily="18" charset="0"/>
                        <a:ea typeface="Cambria Math" panose="02040503050406030204" pitchFamily="18" charset="0"/>
                      </a:rPr>
                      <m:t>⇒</m:t>
                    </m:r>
                    <m:r>
                      <a:rPr lang="en-US" altLang="zh-CN" sz="3000" i="1" dirty="0">
                        <a:latin typeface="Cambria Math" panose="02040503050406030204" pitchFamily="18" charset="0"/>
                        <a:ea typeface="楷体" panose="02010609060101010101" pitchFamily="49" charset="-122"/>
                      </a:rPr>
                      <m:t>𝑓</m:t>
                    </m:r>
                    <m:d>
                      <m:dPr>
                        <m:ctrlPr>
                          <a:rPr lang="en-US" altLang="zh-CN" sz="3000" i="1" dirty="0">
                            <a:latin typeface="Cambria Math" panose="02040503050406030204" pitchFamily="18" charset="0"/>
                            <a:ea typeface="楷体" panose="02010609060101010101" pitchFamily="49" charset="-122"/>
                          </a:rPr>
                        </m:ctrlPr>
                      </m:dPr>
                      <m:e>
                        <m:r>
                          <a:rPr lang="en-US" altLang="zh-CN" sz="3000" i="1" dirty="0">
                            <a:latin typeface="Cambria Math" panose="02040503050406030204" pitchFamily="18" charset="0"/>
                            <a:ea typeface="楷体" panose="02010609060101010101" pitchFamily="49" charset="-122"/>
                          </a:rPr>
                          <m:t>𝑧</m:t>
                        </m:r>
                      </m:e>
                    </m:d>
                    <m:r>
                      <a:rPr lang="en-US" altLang="zh-CN" sz="3000" i="1" dirty="0">
                        <a:latin typeface="Cambria Math" panose="02040503050406030204" pitchFamily="18" charset="0"/>
                        <a:ea typeface="楷体" panose="02010609060101010101" pitchFamily="49" charset="-122"/>
                      </a:rPr>
                      <m:t>=</m:t>
                    </m:r>
                    <m:f>
                      <m:fPr>
                        <m:ctrlPr>
                          <a:rPr lang="en-US" altLang="zh-CN" sz="3000" i="1" dirty="0">
                            <a:latin typeface="Cambria Math" panose="02040503050406030204" pitchFamily="18" charset="0"/>
                            <a:ea typeface="楷体" panose="02010609060101010101" pitchFamily="49" charset="-122"/>
                          </a:rPr>
                        </m:ctrlPr>
                      </m:fPr>
                      <m:num>
                        <m:r>
                          <a:rPr lang="en-US" altLang="zh-CN" sz="3000" i="1" dirty="0">
                            <a:latin typeface="Cambria Math" panose="02040503050406030204" pitchFamily="18" charset="0"/>
                            <a:ea typeface="楷体" panose="02010609060101010101" pitchFamily="49" charset="-122"/>
                          </a:rPr>
                          <m:t>1</m:t>
                        </m:r>
                      </m:num>
                      <m:den>
                        <m:r>
                          <a:rPr lang="en-US" altLang="zh-CN" sz="3000" i="1" dirty="0">
                            <a:latin typeface="Cambria Math" panose="02040503050406030204" pitchFamily="18" charset="0"/>
                            <a:ea typeface="楷体" panose="02010609060101010101" pitchFamily="49" charset="-122"/>
                          </a:rPr>
                          <m:t>𝑃</m:t>
                        </m:r>
                        <m:r>
                          <a:rPr lang="en-US" altLang="zh-CN" sz="3000" i="1" dirty="0">
                            <a:latin typeface="Cambria Math" panose="02040503050406030204" pitchFamily="18" charset="0"/>
                            <a:ea typeface="楷体" panose="02010609060101010101" pitchFamily="49" charset="-122"/>
                          </a:rPr>
                          <m:t>(</m:t>
                        </m:r>
                        <m:r>
                          <a:rPr lang="en-US" altLang="zh-CN" sz="3000" i="1" dirty="0">
                            <a:latin typeface="Cambria Math" panose="02040503050406030204" pitchFamily="18" charset="0"/>
                            <a:ea typeface="楷体" panose="02010609060101010101" pitchFamily="49" charset="-122"/>
                          </a:rPr>
                          <m:t>𝑧</m:t>
                        </m:r>
                        <m:r>
                          <a:rPr lang="en-US" altLang="zh-CN" sz="3000" i="1" dirty="0">
                            <a:latin typeface="Cambria Math" panose="02040503050406030204" pitchFamily="18" charset="0"/>
                            <a:ea typeface="楷体" panose="02010609060101010101" pitchFamily="49" charset="-122"/>
                          </a:rPr>
                          <m:t>)</m:t>
                        </m:r>
                      </m:den>
                    </m:f>
                  </m:oMath>
                </a14:m>
                <a:r>
                  <a:rPr lang="zh-CN" altLang="en-US" sz="3000" dirty="0">
                    <a:solidFill>
                      <a:schemeClr val="tx1"/>
                    </a:solidFill>
                    <a:latin typeface="楷体" panose="02010609060101010101" pitchFamily="49" charset="-122"/>
                    <a:ea typeface="楷体" panose="02010609060101010101" pitchFamily="49" charset="-122"/>
                  </a:rPr>
                  <a:t>有界整函数</a:t>
                </a:r>
                <a:endParaRPr lang="zh-CN" altLang="en-US" sz="3000" dirty="0">
                  <a:solidFill>
                    <a:schemeClr val="tx1"/>
                  </a:solidFill>
                  <a:latin typeface="楷体" panose="02010609060101010101" pitchFamily="49" charset="-122"/>
                  <a:ea typeface="楷体" panose="02010609060101010101" pitchFamily="49" charset="-122"/>
                </a:endParaRPr>
              </a:p>
            </p:txBody>
          </p:sp>
        </mc:Choice>
        <mc:Fallback>
          <p:sp>
            <p:nvSpPr>
              <p:cNvPr id="14" name="标题 1"/>
              <p:cNvSpPr txBox="1">
                <a:spLocks noRot="1" noChangeAspect="1" noMove="1" noResize="1" noEditPoints="1" noAdjustHandles="1" noChangeArrowheads="1" noChangeShapeType="1" noTextEdit="1"/>
              </p:cNvSpPr>
              <p:nvPr/>
            </p:nvSpPr>
            <p:spPr>
              <a:xfrm>
                <a:off x="711815" y="5224983"/>
                <a:ext cx="4385380" cy="749980"/>
              </a:xfrm>
              <a:prstGeom prst="rect">
                <a:avLst/>
              </a:prstGeom>
              <a:blipFill rotWithShape="1">
                <a:blip r:embed="rId6"/>
                <a:stretch>
                  <a:fillRect l="-14" t="-20686" r="1" b="-2079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标题 1"/>
              <p:cNvSpPr txBox="1"/>
              <p:nvPr/>
            </p:nvSpPr>
            <p:spPr>
              <a:xfrm>
                <a:off x="4838810" y="5218832"/>
                <a:ext cx="2518593" cy="7499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i="1" smtClean="0">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𝑃</m:t>
                    </m:r>
                    <m:d>
                      <m:dPr>
                        <m:ctrlPr>
                          <a:rPr lang="en-US" altLang="zh-CN" sz="3000" i="1" dirty="0">
                            <a:latin typeface="Cambria Math" panose="02040503050406030204" pitchFamily="18" charset="0"/>
                            <a:ea typeface="楷体" panose="02010609060101010101" pitchFamily="49" charset="-122"/>
                          </a:rPr>
                        </m:ctrlPr>
                      </m:dPr>
                      <m:e>
                        <m:r>
                          <a:rPr lang="en-US" altLang="zh-CN" sz="3000" i="1" dirty="0">
                            <a:latin typeface="Cambria Math" panose="02040503050406030204" pitchFamily="18" charset="0"/>
                            <a:ea typeface="楷体" panose="02010609060101010101" pitchFamily="49" charset="-122"/>
                          </a:rPr>
                          <m:t>𝑧</m:t>
                        </m:r>
                      </m:e>
                    </m:d>
                  </m:oMath>
                </a14:m>
                <a:r>
                  <a:rPr lang="zh-CN" altLang="en-US" sz="3000" dirty="0">
                    <a:solidFill>
                      <a:schemeClr val="tx1"/>
                    </a:solidFill>
                    <a:latin typeface="楷体" panose="02010609060101010101" pitchFamily="49" charset="-122"/>
                    <a:ea typeface="楷体" panose="02010609060101010101" pitchFamily="49" charset="-122"/>
                  </a:rPr>
                  <a:t>是常数</a:t>
                </a:r>
                <a:endParaRPr lang="zh-CN" altLang="en-US" sz="3000" dirty="0">
                  <a:solidFill>
                    <a:schemeClr val="tx1"/>
                  </a:solidFill>
                  <a:latin typeface="楷体" panose="02010609060101010101" pitchFamily="49" charset="-122"/>
                  <a:ea typeface="楷体" panose="02010609060101010101" pitchFamily="49" charset="-122"/>
                </a:endParaRPr>
              </a:p>
            </p:txBody>
          </p:sp>
        </mc:Choice>
        <mc:Fallback>
          <p:sp>
            <p:nvSpPr>
              <p:cNvPr id="15" name="标题 1"/>
              <p:cNvSpPr txBox="1">
                <a:spLocks noRot="1" noChangeAspect="1" noMove="1" noResize="1" noEditPoints="1" noAdjustHandles="1" noChangeArrowheads="1" noChangeShapeType="1" noTextEdit="1"/>
              </p:cNvSpPr>
              <p:nvPr/>
            </p:nvSpPr>
            <p:spPr>
              <a:xfrm>
                <a:off x="4838810" y="5218832"/>
                <a:ext cx="2518593" cy="749980"/>
              </a:xfrm>
              <a:prstGeom prst="rect">
                <a:avLst/>
              </a:prstGeom>
              <a:blipFill rotWithShape="1">
                <a:blip r:embed="rId7"/>
                <a:stretch>
                  <a:fillRect l="-4" t="-54" r="12" b="6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标题 1"/>
              <p:cNvSpPr txBox="1"/>
              <p:nvPr/>
            </p:nvSpPr>
            <p:spPr>
              <a:xfrm>
                <a:off x="711814" y="5968812"/>
                <a:ext cx="8144012" cy="7499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solidFill>
                      <a:schemeClr val="tx1"/>
                    </a:solidFill>
                    <a:latin typeface="楷体" panose="02010609060101010101" pitchFamily="49" charset="-122"/>
                    <a:ea typeface="楷体" panose="02010609060101010101" pitchFamily="49" charset="-122"/>
                  </a:rPr>
                  <a:t>矛盾，假设不对，即</a:t>
                </a:r>
                <a14:m>
                  <m:oMath xmlns:m="http://schemas.openxmlformats.org/officeDocument/2006/math">
                    <m:r>
                      <a:rPr lang="en-US" altLang="zh-CN" sz="3000" i="1">
                        <a:latin typeface="Cambria Math" panose="02040503050406030204" pitchFamily="18" charset="0"/>
                        <a:ea typeface="Cambria Math" panose="02040503050406030204" pitchFamily="18" charset="0"/>
                      </a:rPr>
                      <m:t>𝑃</m:t>
                    </m:r>
                    <m:d>
                      <m:dPr>
                        <m:ctrlPr>
                          <a:rPr lang="en-US" altLang="zh-CN" sz="3000" i="1" dirty="0">
                            <a:latin typeface="Cambria Math" panose="02040503050406030204" pitchFamily="18" charset="0"/>
                            <a:ea typeface="楷体" panose="02010609060101010101" pitchFamily="49" charset="-122"/>
                          </a:rPr>
                        </m:ctrlPr>
                      </m:dPr>
                      <m:e>
                        <m:r>
                          <a:rPr lang="en-US" altLang="zh-CN" sz="3000" i="1" dirty="0">
                            <a:latin typeface="Cambria Math" panose="02040503050406030204" pitchFamily="18" charset="0"/>
                            <a:ea typeface="楷体" panose="02010609060101010101" pitchFamily="49" charset="-122"/>
                          </a:rPr>
                          <m:t>𝑧</m:t>
                        </m:r>
                      </m:e>
                    </m:d>
                  </m:oMath>
                </a14:m>
                <a:r>
                  <a:rPr lang="zh-CN" altLang="en-US" sz="3000" dirty="0">
                    <a:solidFill>
                      <a:schemeClr val="tx1"/>
                    </a:solidFill>
                    <a:latin typeface="楷体" panose="02010609060101010101" pitchFamily="49" charset="-122"/>
                    <a:ea typeface="楷体" panose="02010609060101010101" pitchFamily="49" charset="-122"/>
                  </a:rPr>
                  <a:t>至少有一个零点</a:t>
                </a:r>
                <a:endParaRPr lang="zh-CN" altLang="en-US" sz="3000" dirty="0">
                  <a:solidFill>
                    <a:schemeClr val="tx1"/>
                  </a:solidFill>
                  <a:latin typeface="楷体" panose="02010609060101010101" pitchFamily="49" charset="-122"/>
                  <a:ea typeface="楷体" panose="02010609060101010101" pitchFamily="49" charset="-122"/>
                </a:endParaRPr>
              </a:p>
            </p:txBody>
          </p:sp>
        </mc:Choice>
        <mc:Fallback>
          <p:sp>
            <p:nvSpPr>
              <p:cNvPr id="16" name="标题 1"/>
              <p:cNvSpPr txBox="1">
                <a:spLocks noRot="1" noChangeAspect="1" noMove="1" noResize="1" noEditPoints="1" noAdjustHandles="1" noChangeArrowheads="1" noChangeShapeType="1" noTextEdit="1"/>
              </p:cNvSpPr>
              <p:nvPr/>
            </p:nvSpPr>
            <p:spPr>
              <a:xfrm>
                <a:off x="711814" y="5968812"/>
                <a:ext cx="8144012" cy="749980"/>
              </a:xfrm>
              <a:prstGeom prst="rect">
                <a:avLst/>
              </a:prstGeom>
              <a:blipFill rotWithShape="1">
                <a:blip r:embed="rId8"/>
                <a:stretch>
                  <a:fillRect l="-8" t="-60" r="1" b="66"/>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9" grpId="0"/>
      <p:bldP spid="10" grpId="0"/>
      <p:bldP spid="13" grpId="0"/>
      <p:bldP spid="14" grpId="0"/>
      <p:bldP spid="15" grpId="0"/>
      <p:bldP spid="1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标题 1"/>
              <p:cNvSpPr txBox="1"/>
              <p:nvPr/>
            </p:nvSpPr>
            <p:spPr>
              <a:xfrm>
                <a:off x="59055" y="573451"/>
                <a:ext cx="8733790" cy="61849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b="1" dirty="0">
                    <a:solidFill>
                      <a:srgbClr val="FF0000"/>
                    </a:solidFill>
                    <a:latin typeface="楷体" panose="02010609060101010101" pitchFamily="49" charset="-122"/>
                    <a:ea typeface="楷体" panose="02010609060101010101" pitchFamily="49" charset="-122"/>
                  </a:rPr>
                  <a:t>推广</a:t>
                </a:r>
                <a:r>
                  <a:rPr lang="zh-CN" altLang="en-US" sz="3000" dirty="0">
                    <a:latin typeface="楷体" panose="02010609060101010101" pitchFamily="49" charset="-122"/>
                    <a:ea typeface="楷体" panose="02010609060101010101" pitchFamily="49" charset="-122"/>
                  </a:rPr>
                  <a:t>：</a:t>
                </a:r>
                <a14:m>
                  <m:oMath xmlns:m="http://schemas.openxmlformats.org/officeDocument/2006/math">
                    <m:r>
                      <m:rPr>
                        <m:sty m:val="p"/>
                      </m:rPr>
                      <a:rPr lang="en-US" altLang="zh-CN" sz="3000" b="0" i="0" smtClean="0">
                        <a:latin typeface="Cambria Math" panose="02040503050406030204" pitchFamily="18" charset="0"/>
                        <a:ea typeface="楷体" panose="02010609060101010101" pitchFamily="49" charset="-122"/>
                      </a:rPr>
                      <m:t>P</m:t>
                    </m:r>
                    <m:d>
                      <m:dPr>
                        <m:ctrlPr>
                          <a:rPr lang="en-US" altLang="zh-CN" sz="3000" b="0" i="1" smtClean="0">
                            <a:latin typeface="Cambria Math" panose="02040503050406030204" pitchFamily="18" charset="0"/>
                            <a:ea typeface="楷体" panose="02010609060101010101" pitchFamily="49" charset="-122"/>
                          </a:rPr>
                        </m:ctrlPr>
                      </m:dPr>
                      <m:e>
                        <m:r>
                          <a:rPr lang="en-US" altLang="zh-CN" sz="3000" b="0" i="1" smtClean="0">
                            <a:latin typeface="Cambria Math" panose="02040503050406030204" pitchFamily="18" charset="0"/>
                            <a:ea typeface="楷体" panose="02010609060101010101" pitchFamily="49" charset="-122"/>
                          </a:rPr>
                          <m:t>𝑧</m:t>
                        </m:r>
                      </m:e>
                    </m:d>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𝑧</m:t>
                    </m:r>
                    <m:r>
                      <a:rPr lang="en-US" altLang="zh-CN" sz="3000" b="0" i="1" smtClean="0">
                        <a:latin typeface="Cambria Math" panose="02040503050406030204" pitchFamily="18" charset="0"/>
                        <a:ea typeface="楷体" panose="02010609060101010101" pitchFamily="49" charset="-122"/>
                      </a:rPr>
                      <m:t>−</m:t>
                    </m:r>
                    <m:sSub>
                      <m:sSubPr>
                        <m:ctrlPr>
                          <a:rPr lang="en-US" altLang="zh-CN" sz="3000" b="0" i="1" smtClean="0">
                            <a:latin typeface="Cambria Math" panose="02040503050406030204" pitchFamily="18" charset="0"/>
                            <a:ea typeface="楷体" panose="02010609060101010101" pitchFamily="49" charset="-122"/>
                          </a:rPr>
                        </m:ctrlPr>
                      </m:sSubPr>
                      <m:e>
                        <m:r>
                          <a:rPr lang="en-US" altLang="zh-CN" sz="3000" b="0" i="1" smtClean="0">
                            <a:latin typeface="Cambria Math" panose="02040503050406030204" pitchFamily="18" charset="0"/>
                            <a:ea typeface="楷体" panose="02010609060101010101" pitchFamily="49" charset="-122"/>
                          </a:rPr>
                          <m:t>𝑧</m:t>
                        </m:r>
                      </m:e>
                      <m:sub>
                        <m:r>
                          <a:rPr lang="en-US" altLang="zh-CN" sz="3000" b="0" i="1" smtClean="0">
                            <a:latin typeface="Cambria Math" panose="02040503050406030204" pitchFamily="18" charset="0"/>
                            <a:ea typeface="楷体" panose="02010609060101010101" pitchFamily="49" charset="-122"/>
                          </a:rPr>
                          <m:t>1</m:t>
                        </m:r>
                      </m:sub>
                    </m:sSub>
                    <m:r>
                      <a:rPr lang="en-US" altLang="zh-CN" sz="3000" b="0" i="1" smtClean="0">
                        <a:latin typeface="Cambria Math" panose="02040503050406030204" pitchFamily="18" charset="0"/>
                        <a:ea typeface="楷体" panose="02010609060101010101" pitchFamily="49" charset="-122"/>
                      </a:rPr>
                      <m:t>)</m:t>
                    </m:r>
                    <m:sSub>
                      <m:sSubPr>
                        <m:ctrlPr>
                          <a:rPr lang="en-US" altLang="zh-CN" sz="3000" b="0" i="1" smtClean="0">
                            <a:latin typeface="Cambria Math" panose="02040503050406030204" pitchFamily="18" charset="0"/>
                            <a:ea typeface="楷体" panose="02010609060101010101" pitchFamily="49" charset="-122"/>
                          </a:rPr>
                        </m:ctrlPr>
                      </m:sSubPr>
                      <m:e>
                        <m:r>
                          <a:rPr lang="en-US" altLang="zh-CN" sz="3000" b="0" i="1" smtClean="0">
                            <a:latin typeface="Cambria Math" panose="02040503050406030204" pitchFamily="18" charset="0"/>
                            <a:ea typeface="楷体" panose="02010609060101010101" pitchFamily="49" charset="-122"/>
                          </a:rPr>
                          <m:t>𝑄</m:t>
                        </m:r>
                      </m:e>
                      <m:sub>
                        <m:r>
                          <a:rPr lang="en-US" altLang="zh-CN" sz="3000" b="0" i="1" smtClean="0">
                            <a:latin typeface="Cambria Math" panose="02040503050406030204" pitchFamily="18" charset="0"/>
                            <a:ea typeface="楷体" panose="02010609060101010101" pitchFamily="49" charset="-122"/>
                          </a:rPr>
                          <m:t>𝑛</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1</m:t>
                        </m:r>
                      </m:sub>
                    </m:sSub>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𝑧</m:t>
                    </m:r>
                    <m:r>
                      <a:rPr lang="en-US" altLang="zh-CN" sz="3000" b="0" i="1" smtClean="0">
                        <a:latin typeface="Cambria Math" panose="02040503050406030204" pitchFamily="18" charset="0"/>
                        <a:ea typeface="楷体" panose="02010609060101010101" pitchFamily="49" charset="-122"/>
                      </a:rPr>
                      <m:t>)</m:t>
                    </m:r>
                  </m:oMath>
                </a14:m>
                <a:r>
                  <a:rPr lang="en-US" altLang="zh-CN" sz="3000" dirty="0">
                    <a:latin typeface="楷体" panose="02010609060101010101" pitchFamily="49" charset="-122"/>
                    <a:ea typeface="楷体" panose="02010609060101010101" pitchFamily="49" charset="-122"/>
                  </a:rPr>
                  <a:t>,</a:t>
                </a:r>
                <a:r>
                  <a:rPr lang="en-US" altLang="zh-CN" sz="3000" dirty="0">
                    <a:ea typeface="楷体" panose="02010609060101010101" pitchFamily="49" charset="-122"/>
                  </a:rPr>
                  <a:t> </a:t>
                </a:r>
                <a:endParaRPr lang="en-US" altLang="zh-CN" sz="3000" dirty="0">
                  <a:latin typeface="楷体" panose="02010609060101010101" pitchFamily="49" charset="-122"/>
                  <a:ea typeface="楷体" panose="02010609060101010101" pitchFamily="49" charset="-122"/>
                </a:endParaRPr>
              </a:p>
            </p:txBody>
          </p:sp>
        </mc:Choice>
        <mc:Fallback>
          <p:sp>
            <p:nvSpPr>
              <p:cNvPr id="7" name="标题 1"/>
              <p:cNvSpPr txBox="1">
                <a:spLocks noRot="1" noChangeAspect="1" noMove="1" noResize="1" noEditPoints="1" noAdjustHandles="1" noChangeArrowheads="1" noChangeShapeType="1" noTextEdit="1"/>
              </p:cNvSpPr>
              <p:nvPr/>
            </p:nvSpPr>
            <p:spPr>
              <a:xfrm>
                <a:off x="59055" y="573451"/>
                <a:ext cx="8733790" cy="618490"/>
              </a:xfrm>
              <a:prstGeom prst="rect">
                <a:avLst/>
              </a:prstGeom>
              <a:blipFill rotWithShape="1">
                <a:blip r:embed="rId1"/>
                <a:stretch>
                  <a:fillRect t="-5346" b="-553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标题 1"/>
              <p:cNvSpPr txBox="1"/>
              <p:nvPr/>
            </p:nvSpPr>
            <p:spPr>
              <a:xfrm>
                <a:off x="1757680" y="1784350"/>
                <a:ext cx="5336540" cy="67500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3000" i="1">
                          <a:latin typeface="Cambria Math" panose="02040503050406030204" pitchFamily="18" charset="0"/>
                          <a:ea typeface="楷体" panose="02010609060101010101" pitchFamily="49" charset="-122"/>
                        </a:rPr>
                        <m:t>=</m:t>
                      </m:r>
                      <m:d>
                        <m:dPr>
                          <m:ctrlPr>
                            <a:rPr lang="en-US" altLang="zh-CN" sz="3000" i="1">
                              <a:latin typeface="Cambria Math" panose="02040503050406030204" pitchFamily="18" charset="0"/>
                              <a:ea typeface="楷体" panose="02010609060101010101" pitchFamily="49" charset="-122"/>
                            </a:rPr>
                          </m:ctrlPr>
                        </m:dPr>
                        <m:e>
                          <m:r>
                            <a:rPr lang="en-US" altLang="zh-CN" sz="3000" i="1">
                              <a:latin typeface="Cambria Math" panose="02040503050406030204" pitchFamily="18" charset="0"/>
                              <a:ea typeface="楷体" panose="02010609060101010101" pitchFamily="49" charset="-122"/>
                            </a:rPr>
                            <m:t>𝑧</m:t>
                          </m:r>
                          <m:r>
                            <a:rPr lang="en-US" altLang="zh-CN" sz="3000" i="1">
                              <a:latin typeface="Cambria Math" panose="02040503050406030204" pitchFamily="18" charset="0"/>
                              <a:ea typeface="楷体" panose="02010609060101010101" pitchFamily="49" charset="-122"/>
                            </a:rPr>
                            <m:t>−</m:t>
                          </m:r>
                          <m:sSub>
                            <m:sSubPr>
                              <m:ctrlPr>
                                <a:rPr lang="en-US" altLang="zh-CN" sz="3000" i="1">
                                  <a:latin typeface="Cambria Math" panose="02040503050406030204" pitchFamily="18" charset="0"/>
                                  <a:ea typeface="楷体" panose="02010609060101010101" pitchFamily="49" charset="-122"/>
                                </a:rPr>
                              </m:ctrlPr>
                            </m:sSubPr>
                            <m:e>
                              <m:r>
                                <a:rPr lang="en-US" altLang="zh-CN" sz="3000" i="1">
                                  <a:latin typeface="Cambria Math" panose="02040503050406030204" pitchFamily="18" charset="0"/>
                                  <a:ea typeface="楷体" panose="02010609060101010101" pitchFamily="49" charset="-122"/>
                                </a:rPr>
                                <m:t>𝑧</m:t>
                              </m:r>
                            </m:e>
                            <m:sub>
                              <m:r>
                                <a:rPr lang="en-US" altLang="zh-CN" sz="3000" i="1">
                                  <a:latin typeface="Cambria Math" panose="02040503050406030204" pitchFamily="18" charset="0"/>
                                  <a:ea typeface="楷体" panose="02010609060101010101" pitchFamily="49" charset="-122"/>
                                </a:rPr>
                                <m:t>1</m:t>
                              </m:r>
                            </m:sub>
                          </m:sSub>
                        </m:e>
                      </m:d>
                      <m:d>
                        <m:dPr>
                          <m:ctrlPr>
                            <a:rPr lang="en-US" altLang="zh-CN" sz="3000" i="1">
                              <a:latin typeface="Cambria Math" panose="02040503050406030204" pitchFamily="18" charset="0"/>
                              <a:ea typeface="楷体" panose="02010609060101010101" pitchFamily="49" charset="-122"/>
                            </a:rPr>
                          </m:ctrlPr>
                        </m:dPr>
                        <m:e>
                          <m:r>
                            <a:rPr lang="en-US" altLang="zh-CN" sz="3000" i="1">
                              <a:latin typeface="Cambria Math" panose="02040503050406030204" pitchFamily="18" charset="0"/>
                              <a:ea typeface="楷体" panose="02010609060101010101" pitchFamily="49" charset="-122"/>
                            </a:rPr>
                            <m:t>𝑧</m:t>
                          </m:r>
                          <m:r>
                            <a:rPr lang="en-US" altLang="zh-CN" sz="3000" i="1">
                              <a:latin typeface="Cambria Math" panose="02040503050406030204" pitchFamily="18" charset="0"/>
                              <a:ea typeface="楷体" panose="02010609060101010101" pitchFamily="49" charset="-122"/>
                            </a:rPr>
                            <m:t>−</m:t>
                          </m:r>
                          <m:sSub>
                            <m:sSubPr>
                              <m:ctrlPr>
                                <a:rPr lang="en-US" altLang="zh-CN" sz="3000" i="1">
                                  <a:latin typeface="Cambria Math" panose="02040503050406030204" pitchFamily="18" charset="0"/>
                                  <a:ea typeface="楷体" panose="02010609060101010101" pitchFamily="49" charset="-122"/>
                                </a:rPr>
                              </m:ctrlPr>
                            </m:sSubPr>
                            <m:e>
                              <m:r>
                                <a:rPr lang="en-US" altLang="zh-CN" sz="3000" i="1">
                                  <a:latin typeface="Cambria Math" panose="02040503050406030204" pitchFamily="18" charset="0"/>
                                  <a:ea typeface="楷体" panose="02010609060101010101" pitchFamily="49" charset="-122"/>
                                </a:rPr>
                                <m:t>𝑧</m:t>
                              </m:r>
                            </m:e>
                            <m:sub>
                              <m:r>
                                <a:rPr lang="en-US" altLang="zh-CN" sz="3000" i="1">
                                  <a:latin typeface="Cambria Math" panose="02040503050406030204" pitchFamily="18" charset="0"/>
                                  <a:ea typeface="楷体" panose="02010609060101010101" pitchFamily="49" charset="-122"/>
                                </a:rPr>
                                <m:t>2</m:t>
                              </m:r>
                            </m:sub>
                          </m:sSub>
                        </m:e>
                      </m:d>
                      <m:sSub>
                        <m:sSubPr>
                          <m:ctrlPr>
                            <a:rPr lang="en-US" altLang="zh-CN" sz="3000" i="1" smtClean="0">
                              <a:latin typeface="Cambria Math" panose="02040503050406030204" pitchFamily="18" charset="0"/>
                              <a:ea typeface="楷体" panose="02010609060101010101" pitchFamily="49" charset="-122"/>
                            </a:rPr>
                          </m:ctrlPr>
                        </m:sSubPr>
                        <m:e>
                          <m:r>
                            <a:rPr lang="en-US" altLang="zh-CN" sz="3000" i="1">
                              <a:latin typeface="Cambria Math" panose="02040503050406030204" pitchFamily="18" charset="0"/>
                              <a:ea typeface="楷体" panose="02010609060101010101" pitchFamily="49" charset="-122"/>
                            </a:rPr>
                            <m:t>𝑄</m:t>
                          </m:r>
                        </m:e>
                        <m:sub>
                          <m:r>
                            <a:rPr lang="en-US" altLang="zh-CN" sz="3000" i="1">
                              <a:latin typeface="Cambria Math" panose="02040503050406030204" pitchFamily="18" charset="0"/>
                              <a:ea typeface="楷体" panose="02010609060101010101" pitchFamily="49" charset="-122"/>
                            </a:rPr>
                            <m:t>𝑛</m:t>
                          </m:r>
                          <m:r>
                            <a:rPr lang="en-US" altLang="zh-CN" sz="3000" i="1">
                              <a:latin typeface="Cambria Math" panose="02040503050406030204" pitchFamily="18" charset="0"/>
                              <a:ea typeface="楷体" panose="02010609060101010101" pitchFamily="49" charset="-122"/>
                            </a:rPr>
                            <m:t>−</m:t>
                          </m:r>
                          <m:r>
                            <a:rPr lang="en-US" altLang="zh-CN" sz="3000" i="1">
                              <a:latin typeface="Cambria Math" panose="02040503050406030204" pitchFamily="18" charset="0"/>
                              <a:ea typeface="楷体" panose="02010609060101010101" pitchFamily="49" charset="-122"/>
                            </a:rPr>
                            <m:t>2</m:t>
                          </m:r>
                        </m:sub>
                      </m:sSub>
                      <m:d>
                        <m:dPr>
                          <m:ctrlPr>
                            <a:rPr lang="en-US" altLang="zh-CN" sz="3000" i="1">
                              <a:latin typeface="Cambria Math" panose="02040503050406030204" pitchFamily="18" charset="0"/>
                              <a:ea typeface="楷体" panose="02010609060101010101" pitchFamily="49" charset="-122"/>
                            </a:rPr>
                          </m:ctrlPr>
                        </m:dPr>
                        <m:e>
                          <m:r>
                            <a:rPr lang="en-US" altLang="zh-CN" sz="3000" i="1">
                              <a:latin typeface="Cambria Math" panose="02040503050406030204" pitchFamily="18" charset="0"/>
                              <a:ea typeface="楷体" panose="02010609060101010101" pitchFamily="49" charset="-122"/>
                            </a:rPr>
                            <m:t>𝑧</m:t>
                          </m:r>
                        </m:e>
                      </m:d>
                    </m:oMath>
                  </m:oMathPara>
                </a14:m>
                <a:endParaRPr lang="en-US" altLang="zh-CN" sz="3000" dirty="0">
                  <a:latin typeface="楷体" panose="02010609060101010101" pitchFamily="49" charset="-122"/>
                  <a:ea typeface="楷体" panose="02010609060101010101" pitchFamily="49" charset="-122"/>
                </a:endParaRPr>
              </a:p>
            </p:txBody>
          </p:sp>
        </mc:Choice>
        <mc:Fallback>
          <p:sp>
            <p:nvSpPr>
              <p:cNvPr id="9" name="标题 1"/>
              <p:cNvSpPr txBox="1">
                <a:spLocks noRot="1" noChangeAspect="1" noMove="1" noResize="1" noEditPoints="1" noAdjustHandles="1" noChangeArrowheads="1" noChangeShapeType="1" noTextEdit="1"/>
              </p:cNvSpPr>
              <p:nvPr/>
            </p:nvSpPr>
            <p:spPr>
              <a:xfrm>
                <a:off x="1757680" y="1784350"/>
                <a:ext cx="5336540" cy="675005"/>
              </a:xfrm>
              <a:prstGeom prst="rect">
                <a:avLst/>
              </a:prstGeom>
              <a:blipFill rotWithShape="1">
                <a:blip r:embed="rId2"/>
                <a:stretch>
                  <a:fillRect t="-753" b="-84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标题 1"/>
              <p:cNvSpPr txBox="1"/>
              <p:nvPr/>
            </p:nvSpPr>
            <p:spPr>
              <a:xfrm>
                <a:off x="3592667" y="1201562"/>
                <a:ext cx="5409565" cy="61849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sSub>
                      <m:sSubPr>
                        <m:ctrlPr>
                          <a:rPr lang="en-US" altLang="zh-CN" sz="3000" i="1">
                            <a:latin typeface="Cambria Math" panose="02040503050406030204" pitchFamily="18" charset="0"/>
                            <a:ea typeface="楷体" panose="02010609060101010101" pitchFamily="49" charset="-122"/>
                          </a:rPr>
                        </m:ctrlPr>
                      </m:sSubPr>
                      <m:e>
                        <m:r>
                          <a:rPr lang="en-US" altLang="zh-CN" sz="3000" i="1">
                            <a:latin typeface="Cambria Math" panose="02040503050406030204" pitchFamily="18" charset="0"/>
                            <a:ea typeface="楷体" panose="02010609060101010101" pitchFamily="49" charset="-122"/>
                          </a:rPr>
                          <m:t>𝑄</m:t>
                        </m:r>
                      </m:e>
                      <m:sub>
                        <m:r>
                          <a:rPr lang="en-US" altLang="zh-CN" sz="3000" i="1">
                            <a:latin typeface="Cambria Math" panose="02040503050406030204" pitchFamily="18" charset="0"/>
                            <a:ea typeface="楷体" panose="02010609060101010101" pitchFamily="49" charset="-122"/>
                          </a:rPr>
                          <m:t>𝑛</m:t>
                        </m:r>
                        <m:r>
                          <a:rPr lang="en-US" altLang="zh-CN" sz="3000" i="1">
                            <a:latin typeface="Cambria Math" panose="02040503050406030204" pitchFamily="18" charset="0"/>
                            <a:ea typeface="楷体" panose="02010609060101010101" pitchFamily="49" charset="-122"/>
                          </a:rPr>
                          <m:t>−</m:t>
                        </m:r>
                        <m:r>
                          <a:rPr lang="en-US" altLang="zh-CN" sz="3000" i="1">
                            <a:latin typeface="Cambria Math" panose="02040503050406030204" pitchFamily="18" charset="0"/>
                            <a:ea typeface="楷体" panose="02010609060101010101" pitchFamily="49" charset="-122"/>
                          </a:rPr>
                          <m:t>1</m:t>
                        </m:r>
                      </m:sub>
                    </m:sSub>
                    <m:r>
                      <a:rPr lang="en-US" altLang="zh-CN" sz="3000" i="1">
                        <a:latin typeface="Cambria Math" panose="02040503050406030204" pitchFamily="18" charset="0"/>
                        <a:ea typeface="楷体" panose="02010609060101010101" pitchFamily="49" charset="-122"/>
                      </a:rPr>
                      <m:t>(</m:t>
                    </m:r>
                    <m:r>
                      <a:rPr lang="en-US" altLang="zh-CN" sz="3000" i="1">
                        <a:latin typeface="Cambria Math" panose="02040503050406030204" pitchFamily="18" charset="0"/>
                        <a:ea typeface="楷体" panose="02010609060101010101" pitchFamily="49" charset="-122"/>
                      </a:rPr>
                      <m:t>𝑧</m:t>
                    </m:r>
                    <m:r>
                      <a:rPr lang="en-US" altLang="zh-CN" sz="3000" i="1">
                        <a:latin typeface="Cambria Math" panose="02040503050406030204" pitchFamily="18" charset="0"/>
                        <a:ea typeface="楷体" panose="02010609060101010101" pitchFamily="49" charset="-122"/>
                      </a:rPr>
                      <m:t>)</m:t>
                    </m:r>
                    <m:r>
                      <a:rPr lang="zh-CN" altLang="en-US" sz="3000" i="1" smtClean="0">
                        <a:latin typeface="Cambria Math" panose="02040503050406030204" pitchFamily="18" charset="0"/>
                        <a:ea typeface="楷体" panose="02010609060101010101" pitchFamily="49" charset="-122"/>
                      </a:rPr>
                      <m:t>由</m:t>
                    </m:r>
                    <m:r>
                      <a:rPr lang="zh-CN" altLang="en-US" sz="3000" i="1">
                        <a:latin typeface="Cambria Math" panose="02040503050406030204" pitchFamily="18" charset="0"/>
                        <a:ea typeface="楷体" panose="02010609060101010101" pitchFamily="49" charset="-122"/>
                      </a:rPr>
                      <m:t>上</m:t>
                    </m:r>
                  </m:oMath>
                </a14:m>
                <a:r>
                  <a:rPr lang="zh-CN" altLang="en-US" sz="3000" dirty="0">
                    <a:latin typeface="楷体" panose="02010609060101010101" pitchFamily="49" charset="-122"/>
                    <a:ea typeface="楷体" panose="02010609060101010101" pitchFamily="49" charset="-122"/>
                  </a:rPr>
                  <a:t>定理必有一零点</a:t>
                </a:r>
                <a14:m>
                  <m:oMath xmlns:m="http://schemas.openxmlformats.org/officeDocument/2006/math">
                    <m:sSub>
                      <m:sSubPr>
                        <m:ctrlPr>
                          <a:rPr lang="en-US" altLang="zh-CN" sz="3000" i="1">
                            <a:latin typeface="Cambria Math" panose="02040503050406030204" pitchFamily="18" charset="0"/>
                            <a:ea typeface="楷体" panose="02010609060101010101" pitchFamily="49" charset="-122"/>
                          </a:rPr>
                        </m:ctrlPr>
                      </m:sSubPr>
                      <m:e>
                        <m:r>
                          <a:rPr lang="en-US" altLang="zh-CN" sz="3000" i="1">
                            <a:latin typeface="Cambria Math" panose="02040503050406030204" pitchFamily="18" charset="0"/>
                            <a:ea typeface="楷体" panose="02010609060101010101" pitchFamily="49" charset="-122"/>
                          </a:rPr>
                          <m:t>𝑧</m:t>
                        </m:r>
                      </m:e>
                      <m:sub>
                        <m:r>
                          <a:rPr lang="en-US" altLang="zh-CN" sz="3000" i="1" smtClean="0">
                            <a:latin typeface="Cambria Math" panose="02040503050406030204" pitchFamily="18" charset="0"/>
                            <a:ea typeface="楷体" panose="02010609060101010101" pitchFamily="49" charset="-122"/>
                          </a:rPr>
                          <m:t>2</m:t>
                        </m:r>
                      </m:sub>
                    </m:sSub>
                  </m:oMath>
                </a14:m>
                <a:r>
                  <a:rPr lang="zh-CN" altLang="en-US" sz="3000" dirty="0">
                    <a:latin typeface="楷体" panose="02010609060101010101" pitchFamily="49" charset="-122"/>
                    <a:ea typeface="楷体" panose="02010609060101010101" pitchFamily="49" charset="-122"/>
                  </a:rPr>
                  <a:t>，</a:t>
                </a:r>
                <a:endParaRPr lang="en-US" altLang="zh-CN" sz="3000" dirty="0">
                  <a:latin typeface="楷体" panose="02010609060101010101" pitchFamily="49" charset="-122"/>
                  <a:ea typeface="楷体" panose="02010609060101010101" pitchFamily="49" charset="-122"/>
                </a:endParaRPr>
              </a:p>
            </p:txBody>
          </p:sp>
        </mc:Choice>
        <mc:Fallback>
          <p:sp>
            <p:nvSpPr>
              <p:cNvPr id="10" name="标题 1"/>
              <p:cNvSpPr txBox="1">
                <a:spLocks noRot="1" noChangeAspect="1" noMove="1" noResize="1" noEditPoints="1" noAdjustHandles="1" noChangeArrowheads="1" noChangeShapeType="1" noTextEdit="1"/>
              </p:cNvSpPr>
              <p:nvPr/>
            </p:nvSpPr>
            <p:spPr>
              <a:xfrm>
                <a:off x="3592667" y="1201562"/>
                <a:ext cx="5409565" cy="618490"/>
              </a:xfrm>
              <a:prstGeom prst="rect">
                <a:avLst/>
              </a:prstGeom>
              <a:blipFill rotWithShape="1">
                <a:blip r:embed="rId3"/>
                <a:stretch>
                  <a:fillRect l="-9" t="-6491" r="-2445" b="-654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标题 1"/>
              <p:cNvSpPr txBox="1"/>
              <p:nvPr/>
            </p:nvSpPr>
            <p:spPr>
              <a:xfrm>
                <a:off x="1125876" y="2944126"/>
                <a:ext cx="6460454" cy="675232"/>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solidFill>
                      <a:srgbClr val="FF0000"/>
                    </a:solidFill>
                    <a:latin typeface="楷体" panose="02010609060101010101" pitchFamily="49" charset="-122"/>
                    <a:ea typeface="楷体" panose="02010609060101010101" pitchFamily="49" charset="-122"/>
                  </a:rPr>
                  <a:t>次数为</a:t>
                </a:r>
                <a14:m>
                  <m:oMath xmlns:m="http://schemas.openxmlformats.org/officeDocument/2006/math">
                    <m:r>
                      <a:rPr lang="en-US" altLang="zh-CN" sz="3000" b="0" i="1" smtClean="0">
                        <a:solidFill>
                          <a:srgbClr val="FF0000"/>
                        </a:solidFill>
                        <a:latin typeface="Cambria Math" panose="02040503050406030204" pitchFamily="18" charset="0"/>
                        <a:ea typeface="楷体" panose="02010609060101010101" pitchFamily="49" charset="-122"/>
                      </a:rPr>
                      <m:t>𝑛</m:t>
                    </m:r>
                  </m:oMath>
                </a14:m>
                <a:r>
                  <a:rPr lang="zh-CN" altLang="en-US" sz="3000" dirty="0">
                    <a:solidFill>
                      <a:srgbClr val="FF0000"/>
                    </a:solidFill>
                    <a:latin typeface="楷体" panose="02010609060101010101" pitchFamily="49" charset="-122"/>
                    <a:ea typeface="楷体" panose="02010609060101010101" pitchFamily="49" charset="-122"/>
                  </a:rPr>
                  <a:t>的多项式至多有</a:t>
                </a:r>
                <a14:m>
                  <m:oMath xmlns:m="http://schemas.openxmlformats.org/officeDocument/2006/math">
                    <m:r>
                      <a:rPr lang="en-US" altLang="zh-CN" sz="3000" i="1">
                        <a:solidFill>
                          <a:srgbClr val="FF0000"/>
                        </a:solidFill>
                        <a:latin typeface="Cambria Math" panose="02040503050406030204" pitchFamily="18" charset="0"/>
                        <a:ea typeface="楷体" panose="02010609060101010101" pitchFamily="49" charset="-122"/>
                      </a:rPr>
                      <m:t>𝑛</m:t>
                    </m:r>
                  </m:oMath>
                </a14:m>
                <a:r>
                  <a:rPr lang="zh-CN" altLang="en-US" sz="3000" dirty="0">
                    <a:solidFill>
                      <a:srgbClr val="FF0000"/>
                    </a:solidFill>
                    <a:latin typeface="楷体" panose="02010609060101010101" pitchFamily="49" charset="-122"/>
                    <a:ea typeface="楷体" panose="02010609060101010101" pitchFamily="49" charset="-122"/>
                  </a:rPr>
                  <a:t>个零点</a:t>
                </a:r>
                <a:endParaRPr lang="en-US" altLang="zh-CN" sz="3000" dirty="0">
                  <a:latin typeface="楷体" panose="02010609060101010101" pitchFamily="49" charset="-122"/>
                  <a:ea typeface="楷体" panose="02010609060101010101" pitchFamily="49" charset="-122"/>
                </a:endParaRPr>
              </a:p>
            </p:txBody>
          </p:sp>
        </mc:Choice>
        <mc:Fallback>
          <p:sp>
            <p:nvSpPr>
              <p:cNvPr id="12" name="标题 1"/>
              <p:cNvSpPr txBox="1">
                <a:spLocks noRot="1" noChangeAspect="1" noMove="1" noResize="1" noEditPoints="1" noAdjustHandles="1" noChangeArrowheads="1" noChangeShapeType="1" noTextEdit="1"/>
              </p:cNvSpPr>
              <p:nvPr/>
            </p:nvSpPr>
            <p:spPr>
              <a:xfrm>
                <a:off x="1125876" y="2944126"/>
                <a:ext cx="6460454" cy="675232"/>
              </a:xfrm>
              <a:prstGeom prst="rect">
                <a:avLst/>
              </a:prstGeom>
              <a:blipFill rotWithShape="1">
                <a:blip r:embed="rId4"/>
                <a:stretch>
                  <a:fillRect t="-792" r="10" b="-77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标题 1"/>
              <p:cNvSpPr txBox="1"/>
              <p:nvPr/>
            </p:nvSpPr>
            <p:spPr>
              <a:xfrm>
                <a:off x="2049780" y="2402840"/>
                <a:ext cx="6511290" cy="63373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Cambria Math" panose="02040503050406030204" pitchFamily="18" charset="0"/>
                        </a:rPr>
                        <m:t>⋯=</m:t>
                      </m:r>
                      <m:sSub>
                        <m:sSubPr>
                          <m:ctrlPr>
                            <a:rPr lang="en-US" altLang="zh-CN" sz="3000" b="0" i="1" smtClean="0">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3000" b="0" i="1" smtClean="0">
                              <a:latin typeface="Cambria Math" panose="02040503050406030204" pitchFamily="18" charset="0"/>
                              <a:ea typeface="Cambria Math" panose="02040503050406030204" pitchFamily="18" charset="0"/>
                              <a:cs typeface="Cambria Math" panose="02040503050406030204" pitchFamily="18" charset="0"/>
                            </a:rPr>
                            <m:t>𝑎</m:t>
                          </m:r>
                        </m:e>
                        <m:sub>
                          <m:r>
                            <a:rPr lang="en-US" altLang="zh-CN" sz="3000" b="0" i="1" smtClean="0">
                              <a:latin typeface="Cambria Math" panose="02040503050406030204" pitchFamily="18" charset="0"/>
                              <a:ea typeface="Cambria Math" panose="02040503050406030204" pitchFamily="18" charset="0"/>
                              <a:cs typeface="Cambria Math" panose="02040503050406030204" pitchFamily="18" charset="0"/>
                            </a:rPr>
                            <m:t>𝑛</m:t>
                          </m:r>
                        </m:sub>
                      </m:sSub>
                      <m:d>
                        <m:dPr>
                          <m:ctrlPr>
                            <a:rPr lang="en-US" altLang="zh-CN" sz="3000" i="1">
                              <a:latin typeface="Cambria Math" panose="02040503050406030204" pitchFamily="18" charset="0"/>
                              <a:ea typeface="楷体" panose="02010609060101010101" pitchFamily="49" charset="-122"/>
                            </a:rPr>
                          </m:ctrlPr>
                        </m:dPr>
                        <m:e>
                          <m:r>
                            <a:rPr lang="en-US" altLang="zh-CN" sz="3000" i="1">
                              <a:latin typeface="Cambria Math" panose="02040503050406030204" pitchFamily="18" charset="0"/>
                              <a:ea typeface="楷体" panose="02010609060101010101" pitchFamily="49" charset="-122"/>
                            </a:rPr>
                            <m:t>𝑧</m:t>
                          </m:r>
                          <m:r>
                            <a:rPr lang="en-US" altLang="zh-CN" sz="3000" i="1">
                              <a:latin typeface="Cambria Math" panose="02040503050406030204" pitchFamily="18" charset="0"/>
                              <a:ea typeface="楷体" panose="02010609060101010101" pitchFamily="49" charset="-122"/>
                            </a:rPr>
                            <m:t>−</m:t>
                          </m:r>
                          <m:sSub>
                            <m:sSubPr>
                              <m:ctrlPr>
                                <a:rPr lang="en-US" altLang="zh-CN" sz="3000" i="1">
                                  <a:latin typeface="Cambria Math" panose="02040503050406030204" pitchFamily="18" charset="0"/>
                                  <a:ea typeface="楷体" panose="02010609060101010101" pitchFamily="49" charset="-122"/>
                                </a:rPr>
                              </m:ctrlPr>
                            </m:sSubPr>
                            <m:e>
                              <m:r>
                                <a:rPr lang="en-US" altLang="zh-CN" sz="3000" i="1">
                                  <a:latin typeface="Cambria Math" panose="02040503050406030204" pitchFamily="18" charset="0"/>
                                  <a:ea typeface="楷体" panose="02010609060101010101" pitchFamily="49" charset="-122"/>
                                </a:rPr>
                                <m:t>𝑧</m:t>
                              </m:r>
                            </m:e>
                            <m:sub>
                              <m:r>
                                <a:rPr lang="en-US" altLang="zh-CN" sz="3000" i="1">
                                  <a:latin typeface="Cambria Math" panose="02040503050406030204" pitchFamily="18" charset="0"/>
                                  <a:ea typeface="楷体" panose="02010609060101010101" pitchFamily="49" charset="-122"/>
                                </a:rPr>
                                <m:t>1</m:t>
                              </m:r>
                            </m:sub>
                          </m:sSub>
                        </m:e>
                      </m:d>
                      <m:d>
                        <m:dPr>
                          <m:ctrlPr>
                            <a:rPr lang="en-US" altLang="zh-CN" sz="3000" i="1">
                              <a:latin typeface="Cambria Math" panose="02040503050406030204" pitchFamily="18" charset="0"/>
                              <a:ea typeface="楷体" panose="02010609060101010101" pitchFamily="49" charset="-122"/>
                            </a:rPr>
                          </m:ctrlPr>
                        </m:dPr>
                        <m:e>
                          <m:r>
                            <a:rPr lang="en-US" altLang="zh-CN" sz="3000" i="1">
                              <a:latin typeface="Cambria Math" panose="02040503050406030204" pitchFamily="18" charset="0"/>
                              <a:ea typeface="楷体" panose="02010609060101010101" pitchFamily="49" charset="-122"/>
                            </a:rPr>
                            <m:t>𝑧</m:t>
                          </m:r>
                          <m:r>
                            <a:rPr lang="en-US" altLang="zh-CN" sz="3000" i="1">
                              <a:latin typeface="Cambria Math" panose="02040503050406030204" pitchFamily="18" charset="0"/>
                              <a:ea typeface="楷体" panose="02010609060101010101" pitchFamily="49" charset="-122"/>
                            </a:rPr>
                            <m:t>−</m:t>
                          </m:r>
                          <m:sSub>
                            <m:sSubPr>
                              <m:ctrlPr>
                                <a:rPr lang="en-US" altLang="zh-CN" sz="3000" i="1">
                                  <a:latin typeface="Cambria Math" panose="02040503050406030204" pitchFamily="18" charset="0"/>
                                  <a:ea typeface="楷体" panose="02010609060101010101" pitchFamily="49" charset="-122"/>
                                </a:rPr>
                              </m:ctrlPr>
                            </m:sSubPr>
                            <m:e>
                              <m:r>
                                <a:rPr lang="en-US" altLang="zh-CN" sz="3000" i="1">
                                  <a:latin typeface="Cambria Math" panose="02040503050406030204" pitchFamily="18" charset="0"/>
                                  <a:ea typeface="楷体" panose="02010609060101010101" pitchFamily="49" charset="-122"/>
                                </a:rPr>
                                <m:t>𝑧</m:t>
                              </m:r>
                            </m:e>
                            <m:sub>
                              <m:r>
                                <a:rPr lang="en-US" altLang="zh-CN" sz="3000" i="1">
                                  <a:latin typeface="Cambria Math" panose="02040503050406030204" pitchFamily="18" charset="0"/>
                                  <a:ea typeface="楷体" panose="02010609060101010101" pitchFamily="49" charset="-122"/>
                                </a:rPr>
                                <m:t>2</m:t>
                              </m:r>
                            </m:sub>
                          </m:sSub>
                        </m:e>
                      </m:d>
                      <m:r>
                        <a:rPr lang="en-US" altLang="zh-CN" sz="3000" i="1" smtClean="0">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𝑧</m:t>
                      </m:r>
                      <m:r>
                        <a:rPr lang="en-US" altLang="zh-CN" sz="3000" b="0" i="1" smtClean="0">
                          <a:latin typeface="Cambria Math" panose="02040503050406030204" pitchFamily="18" charset="0"/>
                          <a:ea typeface="Cambria Math" panose="02040503050406030204" pitchFamily="18" charset="0"/>
                        </a:rPr>
                        <m:t>−</m:t>
                      </m:r>
                      <m:sSub>
                        <m:sSubPr>
                          <m:ctrlPr>
                            <a:rPr lang="en-US" altLang="zh-CN" sz="3000" b="0" i="1" smtClean="0">
                              <a:latin typeface="Cambria Math" panose="02040503050406030204" pitchFamily="18" charset="0"/>
                              <a:ea typeface="Cambria Math" panose="02040503050406030204" pitchFamily="18" charset="0"/>
                            </a:rPr>
                          </m:ctrlPr>
                        </m:sSubPr>
                        <m:e>
                          <m:r>
                            <a:rPr lang="en-US" altLang="zh-CN" sz="3000" b="0" i="1" smtClean="0">
                              <a:latin typeface="Cambria Math" panose="02040503050406030204" pitchFamily="18" charset="0"/>
                              <a:ea typeface="Cambria Math" panose="02040503050406030204" pitchFamily="18" charset="0"/>
                            </a:rPr>
                            <m:t>𝑧</m:t>
                          </m:r>
                        </m:e>
                        <m:sub>
                          <m:r>
                            <a:rPr lang="en-US" altLang="zh-CN" sz="3000" b="0" i="1" smtClean="0">
                              <a:latin typeface="Cambria Math" panose="02040503050406030204" pitchFamily="18" charset="0"/>
                              <a:ea typeface="Cambria Math" panose="02040503050406030204" pitchFamily="18" charset="0"/>
                            </a:rPr>
                            <m:t>𝑛</m:t>
                          </m:r>
                        </m:sub>
                      </m:sSub>
                      <m:r>
                        <a:rPr lang="en-US" altLang="zh-CN" sz="3000" b="0" i="1" smtClean="0">
                          <a:latin typeface="Cambria Math" panose="02040503050406030204" pitchFamily="18" charset="0"/>
                          <a:ea typeface="Cambria Math" panose="02040503050406030204" pitchFamily="18" charset="0"/>
                        </a:rPr>
                        <m:t>)</m:t>
                      </m:r>
                    </m:oMath>
                  </m:oMathPara>
                </a14:m>
                <a:endParaRPr lang="en-US" altLang="zh-CN" sz="3000" dirty="0">
                  <a:latin typeface="楷体" panose="02010609060101010101" pitchFamily="49" charset="-122"/>
                  <a:ea typeface="楷体" panose="02010609060101010101" pitchFamily="49" charset="-122"/>
                </a:endParaRPr>
              </a:p>
            </p:txBody>
          </p:sp>
        </mc:Choice>
        <mc:Fallback>
          <p:sp>
            <p:nvSpPr>
              <p:cNvPr id="13" name="标题 1"/>
              <p:cNvSpPr txBox="1">
                <a:spLocks noRot="1" noChangeAspect="1" noMove="1" noResize="1" noEditPoints="1" noAdjustHandles="1" noChangeArrowheads="1" noChangeShapeType="1" noTextEdit="1"/>
              </p:cNvSpPr>
              <p:nvPr/>
            </p:nvSpPr>
            <p:spPr>
              <a:xfrm>
                <a:off x="2049780" y="2402840"/>
                <a:ext cx="6511290" cy="633730"/>
              </a:xfrm>
              <a:prstGeom prst="rect">
                <a:avLst/>
              </a:prstGeom>
              <a:blipFill rotWithShape="1">
                <a:blip r:embed="rId5"/>
                <a:stretch>
                  <a:fillRect t="-4008" b="-4208"/>
                </a:stretch>
              </a:blipFill>
            </p:spPr>
            <p:txBody>
              <a:bodyPr/>
              <a:lstStyle/>
              <a:p>
                <a:r>
                  <a:rPr lang="zh-CN" altLang="en-US">
                    <a:noFill/>
                  </a:rPr>
                  <a:t> </a:t>
                </a:r>
              </a:p>
            </p:txBody>
          </p:sp>
        </mc:Fallback>
      </mc:AlternateContent>
      <p:grpSp>
        <p:nvGrpSpPr>
          <p:cNvPr id="4" name="组合 3"/>
          <p:cNvGrpSpPr/>
          <p:nvPr/>
        </p:nvGrpSpPr>
        <p:grpSpPr>
          <a:xfrm>
            <a:off x="0" y="82323"/>
            <a:ext cx="9088711" cy="516645"/>
            <a:chOff x="0" y="82323"/>
            <a:chExt cx="9088711" cy="516645"/>
          </a:xfrm>
        </p:grpSpPr>
        <p:sp>
          <p:nvSpPr>
            <p:cNvPr id="6"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2.5 </a:t>
              </a:r>
              <a:r>
                <a:rPr lang="en-US" altLang="zh-CN" sz="1800" b="1" i="1" dirty="0">
                  <a:latin typeface="楷体" panose="02010609060101010101" pitchFamily="49" charset="-122"/>
                  <a:ea typeface="楷体" panose="02010609060101010101" pitchFamily="49" charset="-122"/>
                </a:rPr>
                <a:t>Cauchy</a:t>
              </a:r>
              <a:r>
                <a:rPr lang="zh-CN" altLang="en-US" sz="1800" b="1" dirty="0">
                  <a:latin typeface="楷体" panose="02010609060101010101" pitchFamily="49" charset="-122"/>
                  <a:ea typeface="楷体" panose="02010609060101010101" pitchFamily="49" charset="-122"/>
                </a:rPr>
                <a:t>型积分公式</a:t>
              </a:r>
              <a:endParaRPr lang="zh-CN" altLang="en-US" sz="1800" b="1" dirty="0">
                <a:latin typeface="楷体" panose="02010609060101010101" pitchFamily="49" charset="-122"/>
                <a:ea typeface="楷体" panose="02010609060101010101" pitchFamily="49" charset="-122"/>
              </a:endParaRPr>
            </a:p>
          </p:txBody>
        </p:sp>
        <p:cxnSp>
          <p:nvCxnSpPr>
            <p:cNvPr id="8" name="直接连接符 7"/>
            <p:cNvCxnSpPr/>
            <p:nvPr/>
          </p:nvCxnSpPr>
          <p:spPr>
            <a:xfrm flipV="1">
              <a:off x="0" y="573451"/>
              <a:ext cx="9088711" cy="25517"/>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2" grpId="0"/>
      <p:bldP spid="1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标题 1"/>
              <p:cNvSpPr>
                <a:spLocks noGrp="1"/>
              </p:cNvSpPr>
              <p:nvPr>
                <p:ph type="title"/>
              </p:nvPr>
            </p:nvSpPr>
            <p:spPr>
              <a:xfrm>
                <a:off x="126925" y="724549"/>
                <a:ext cx="8961785" cy="942975"/>
              </a:xfrm>
            </p:spPr>
            <p:txBody>
              <a:bodyPr>
                <a:noAutofit/>
              </a:bodyPr>
              <a:lstStyle/>
              <a:p>
                <a:pPr>
                  <a:lnSpc>
                    <a:spcPct val="100000"/>
                  </a:lnSpc>
                </a:pPr>
                <a:r>
                  <a:rPr lang="zh-CN" altLang="en-US" sz="3000" b="1" dirty="0">
                    <a:solidFill>
                      <a:srgbClr val="FF0000"/>
                    </a:solidFill>
                    <a:latin typeface="楷体" panose="02010609060101010101" pitchFamily="49" charset="-122"/>
                    <a:ea typeface="楷体" panose="02010609060101010101" pitchFamily="49" charset="-122"/>
                  </a:rPr>
                  <a:t>引理</a:t>
                </a:r>
                <a:r>
                  <a:rPr lang="zh-CN" altLang="en-US" sz="3000" b="1" dirty="0">
                    <a:latin typeface="楷体" panose="02010609060101010101" pitchFamily="49" charset="-122"/>
                    <a:ea typeface="楷体" panose="02010609060101010101" pitchFamily="49" charset="-122"/>
                  </a:rPr>
                  <a:t>：设</a:t>
                </a:r>
                <a14:m>
                  <m:oMath xmlns:m="http://schemas.openxmlformats.org/officeDocument/2006/math">
                    <m:r>
                      <a:rPr lang="en-US" altLang="zh-CN" sz="3000" b="0" i="1" smtClean="0">
                        <a:latin typeface="Cambria Math" panose="02040503050406030204" pitchFamily="18" charset="0"/>
                        <a:ea typeface="楷体" panose="02010609060101010101" pitchFamily="49" charset="-122"/>
                      </a:rPr>
                      <m:t>𝑓</m:t>
                    </m:r>
                    <m:d>
                      <m:dPr>
                        <m:ctrlPr>
                          <a:rPr lang="en-US" altLang="zh-CN" sz="3000" b="0" i="1" smtClean="0">
                            <a:latin typeface="Cambria Math" panose="02040503050406030204" pitchFamily="18" charset="0"/>
                            <a:ea typeface="楷体" panose="02010609060101010101" pitchFamily="49" charset="-122"/>
                          </a:rPr>
                        </m:ctrlPr>
                      </m:dPr>
                      <m:e>
                        <m:r>
                          <a:rPr lang="en-US" altLang="zh-CN" sz="3000" b="0" i="1" smtClean="0">
                            <a:latin typeface="Cambria Math" panose="02040503050406030204" pitchFamily="18" charset="0"/>
                            <a:ea typeface="楷体" panose="02010609060101010101" pitchFamily="49" charset="-122"/>
                          </a:rPr>
                          <m:t>𝑧</m:t>
                        </m:r>
                      </m:e>
                    </m:d>
                  </m:oMath>
                </a14:m>
                <a:r>
                  <a:rPr lang="zh-CN" altLang="en-US" sz="3000" b="1" dirty="0">
                    <a:latin typeface="楷体" panose="02010609060101010101" pitchFamily="49" charset="-122"/>
                    <a:ea typeface="楷体" panose="02010609060101010101" pitchFamily="49" charset="-122"/>
                  </a:rPr>
                  <a:t>在以</a:t>
                </a:r>
                <a14:m>
                  <m:oMath xmlns:m="http://schemas.openxmlformats.org/officeDocument/2006/math">
                    <m:sSub>
                      <m:sSubPr>
                        <m:ctrlPr>
                          <a:rPr lang="en-US" altLang="zh-CN" sz="3000" i="1">
                            <a:latin typeface="Cambria Math" panose="02040503050406030204" pitchFamily="18" charset="0"/>
                            <a:ea typeface="楷体" panose="02010609060101010101" pitchFamily="49" charset="-122"/>
                          </a:rPr>
                        </m:ctrlPr>
                      </m:sSubPr>
                      <m:e>
                        <m:r>
                          <a:rPr lang="en-US" altLang="zh-CN" sz="3000" i="1">
                            <a:latin typeface="Cambria Math" panose="02040503050406030204" pitchFamily="18" charset="0"/>
                            <a:ea typeface="楷体" panose="02010609060101010101" pitchFamily="49" charset="-122"/>
                          </a:rPr>
                          <m:t>𝑧</m:t>
                        </m:r>
                      </m:e>
                      <m:sub>
                        <m:r>
                          <a:rPr lang="en-US" altLang="zh-CN" sz="3000" i="1">
                            <a:latin typeface="Cambria Math" panose="02040503050406030204" pitchFamily="18" charset="0"/>
                            <a:ea typeface="楷体" panose="02010609060101010101" pitchFamily="49" charset="-122"/>
                          </a:rPr>
                          <m:t>0</m:t>
                        </m:r>
                      </m:sub>
                    </m:sSub>
                  </m:oMath>
                </a14:m>
                <a:r>
                  <a:rPr lang="zh-CN" altLang="en-US" sz="3000" b="1" dirty="0">
                    <a:latin typeface="楷体" panose="02010609060101010101" pitchFamily="49" charset="-122"/>
                    <a:ea typeface="楷体" panose="02010609060101010101" pitchFamily="49" charset="-122"/>
                  </a:rPr>
                  <a:t>为中心的圆盘解析，且有最大值</a:t>
                </a:r>
                <a14:m>
                  <m:oMath xmlns:m="http://schemas.openxmlformats.org/officeDocument/2006/math">
                    <m:d>
                      <m:dPr>
                        <m:begChr m:val="|"/>
                        <m:endChr m:val="|"/>
                        <m:ctrlPr>
                          <a:rPr lang="en-US" altLang="zh-CN" sz="3000" i="1" smtClean="0">
                            <a:latin typeface="Cambria Math" panose="02040503050406030204" pitchFamily="18" charset="0"/>
                            <a:ea typeface="楷体" panose="02010609060101010101" pitchFamily="49" charset="-122"/>
                          </a:rPr>
                        </m:ctrlPr>
                      </m:dPr>
                      <m:e>
                        <m:r>
                          <a:rPr lang="en-US" altLang="zh-CN" sz="3000" b="0" i="1" smtClean="0">
                            <a:latin typeface="Cambria Math" panose="02040503050406030204" pitchFamily="18" charset="0"/>
                            <a:ea typeface="楷体" panose="02010609060101010101" pitchFamily="49" charset="-122"/>
                          </a:rPr>
                          <m:t>𝑓</m:t>
                        </m:r>
                        <m:r>
                          <a:rPr lang="en-US" altLang="zh-CN" sz="3000" b="0" i="1" smtClean="0">
                            <a:latin typeface="Cambria Math" panose="02040503050406030204" pitchFamily="18" charset="0"/>
                            <a:ea typeface="楷体" panose="02010609060101010101" pitchFamily="49" charset="-122"/>
                          </a:rPr>
                          <m:t>(</m:t>
                        </m:r>
                        <m:sSub>
                          <m:sSubPr>
                            <m:ctrlPr>
                              <a:rPr lang="en-US" altLang="zh-CN" sz="3000" b="0" i="1" smtClean="0">
                                <a:latin typeface="Cambria Math" panose="02040503050406030204" pitchFamily="18" charset="0"/>
                                <a:ea typeface="楷体" panose="02010609060101010101" pitchFamily="49" charset="-122"/>
                              </a:rPr>
                            </m:ctrlPr>
                          </m:sSubPr>
                          <m:e>
                            <m:r>
                              <a:rPr lang="en-US" altLang="zh-CN" sz="3000" b="0" i="1" smtClean="0">
                                <a:latin typeface="Cambria Math" panose="02040503050406030204" pitchFamily="18" charset="0"/>
                                <a:ea typeface="楷体" panose="02010609060101010101" pitchFamily="49" charset="-122"/>
                              </a:rPr>
                              <m:t>𝑧</m:t>
                            </m:r>
                          </m:e>
                          <m:sub>
                            <m:r>
                              <a:rPr lang="en-US" altLang="zh-CN" sz="3000" b="0" i="1" smtClean="0">
                                <a:latin typeface="Cambria Math" panose="02040503050406030204" pitchFamily="18" charset="0"/>
                                <a:ea typeface="楷体" panose="02010609060101010101" pitchFamily="49" charset="-122"/>
                              </a:rPr>
                              <m:t>0</m:t>
                            </m:r>
                          </m:sub>
                        </m:sSub>
                        <m:r>
                          <a:rPr lang="en-US" altLang="zh-CN" sz="3000" b="0" i="1" smtClean="0">
                            <a:latin typeface="Cambria Math" panose="02040503050406030204" pitchFamily="18" charset="0"/>
                            <a:ea typeface="楷体" panose="02010609060101010101" pitchFamily="49" charset="-122"/>
                          </a:rPr>
                          <m:t>)</m:t>
                        </m:r>
                      </m:e>
                    </m:d>
                  </m:oMath>
                </a14:m>
                <a:r>
                  <a:rPr lang="zh-CN" altLang="en-US" sz="3000" b="1" dirty="0">
                    <a:latin typeface="楷体" panose="02010609060101010101" pitchFamily="49" charset="-122"/>
                    <a:ea typeface="楷体" panose="02010609060101010101" pitchFamily="49" charset="-122"/>
                  </a:rPr>
                  <a:t>，则</a:t>
                </a:r>
                <a14:m>
                  <m:oMath xmlns:m="http://schemas.openxmlformats.org/officeDocument/2006/math">
                    <m:r>
                      <a:rPr lang="en-US" altLang="zh-CN" sz="3000" b="1" i="0" smtClean="0">
                        <a:latin typeface="Cambria Math" panose="02040503050406030204" pitchFamily="18" charset="0"/>
                        <a:ea typeface="楷体" panose="02010609060101010101" pitchFamily="49" charset="-122"/>
                      </a:rPr>
                      <m:t>|</m:t>
                    </m:r>
                    <m:r>
                      <a:rPr lang="en-US" altLang="zh-CN" sz="3000" i="1">
                        <a:latin typeface="Cambria Math" panose="02040503050406030204" pitchFamily="18" charset="0"/>
                        <a:ea typeface="楷体" panose="02010609060101010101" pitchFamily="49" charset="-122"/>
                      </a:rPr>
                      <m:t>𝑓</m:t>
                    </m:r>
                    <m:d>
                      <m:dPr>
                        <m:ctrlPr>
                          <a:rPr lang="en-US" altLang="zh-CN" sz="3000" i="1">
                            <a:latin typeface="Cambria Math" panose="02040503050406030204" pitchFamily="18" charset="0"/>
                            <a:ea typeface="楷体" panose="02010609060101010101" pitchFamily="49" charset="-122"/>
                          </a:rPr>
                        </m:ctrlPr>
                      </m:dPr>
                      <m:e>
                        <m:r>
                          <a:rPr lang="en-US" altLang="zh-CN" sz="3000" i="1">
                            <a:latin typeface="Cambria Math" panose="02040503050406030204" pitchFamily="18" charset="0"/>
                            <a:ea typeface="楷体" panose="02010609060101010101" pitchFamily="49" charset="-122"/>
                          </a:rPr>
                          <m:t>𝑧</m:t>
                        </m:r>
                      </m:e>
                    </m:d>
                    <m:r>
                      <a:rPr lang="en-US" altLang="zh-CN" sz="3000" b="0" i="1" smtClean="0">
                        <a:latin typeface="Cambria Math" panose="02040503050406030204" pitchFamily="18" charset="0"/>
                        <a:ea typeface="楷体" panose="02010609060101010101" pitchFamily="49" charset="-122"/>
                      </a:rPr>
                      <m:t>|</m:t>
                    </m:r>
                  </m:oMath>
                </a14:m>
                <a:r>
                  <a:rPr lang="zh-CN" altLang="en-US" sz="3000" b="1" dirty="0">
                    <a:latin typeface="楷体" panose="02010609060101010101" pitchFamily="49" charset="-122"/>
                    <a:ea typeface="楷体" panose="02010609060101010101" pitchFamily="49" charset="-122"/>
                  </a:rPr>
                  <a:t>在圆盘内是常数。</a:t>
                </a:r>
                <a:endParaRPr lang="zh-CN" altLang="en-US" sz="3000" b="1" dirty="0">
                  <a:latin typeface="楷体" panose="02010609060101010101" pitchFamily="49" charset="-122"/>
                  <a:ea typeface="楷体" panose="02010609060101010101" pitchFamily="49" charset="-122"/>
                </a:endParaRPr>
              </a:p>
            </p:txBody>
          </p:sp>
        </mc:Choice>
        <mc:Fallback>
          <p:sp>
            <p:nvSpPr>
              <p:cNvPr id="2" name="标题 1"/>
              <p:cNvSpPr>
                <a:spLocks noRot="1" noChangeAspect="1" noMove="1" noResize="1" noEditPoints="1" noAdjustHandles="1" noChangeArrowheads="1" noChangeShapeType="1" noTextEdit="1"/>
              </p:cNvSpPr>
              <p:nvPr>
                <p:ph type="title"/>
              </p:nvPr>
            </p:nvSpPr>
            <p:spPr>
              <a:xfrm>
                <a:off x="126925" y="724549"/>
                <a:ext cx="8961785" cy="942975"/>
              </a:xfrm>
              <a:blipFill rotWithShape="1">
                <a:blip r:embed="rId1"/>
                <a:stretch>
                  <a:fillRect l="-6" t="-1" r="7" b="1"/>
                </a:stretch>
              </a:blipFill>
            </p:spPr>
            <p:txBody>
              <a:bodyPr/>
              <a:lstStyle/>
              <a:p>
                <a:r>
                  <a:rPr lang="zh-CN" altLang="en-US">
                    <a:noFill/>
                  </a:rPr>
                  <a:t> </a:t>
                </a:r>
              </a:p>
            </p:txBody>
          </p:sp>
        </mc:Fallback>
      </mc:AlternateContent>
      <p:grpSp>
        <p:nvGrpSpPr>
          <p:cNvPr id="6" name="组合 5"/>
          <p:cNvGrpSpPr/>
          <p:nvPr/>
        </p:nvGrpSpPr>
        <p:grpSpPr>
          <a:xfrm>
            <a:off x="0" y="82323"/>
            <a:ext cx="9088711" cy="516645"/>
            <a:chOff x="0" y="82323"/>
            <a:chExt cx="9088711" cy="516645"/>
          </a:xfrm>
        </p:grpSpPr>
        <p:sp>
          <p:nvSpPr>
            <p:cNvPr id="7"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2.5 </a:t>
              </a:r>
              <a:r>
                <a:rPr lang="en-US" altLang="zh-CN" sz="1800" b="1" i="1" dirty="0">
                  <a:latin typeface="楷体" panose="02010609060101010101" pitchFamily="49" charset="-122"/>
                  <a:ea typeface="楷体" panose="02010609060101010101" pitchFamily="49" charset="-122"/>
                </a:rPr>
                <a:t>Cauchy</a:t>
              </a:r>
              <a:r>
                <a:rPr lang="zh-CN" altLang="en-US" sz="1800" b="1" dirty="0">
                  <a:latin typeface="楷体" panose="02010609060101010101" pitchFamily="49" charset="-122"/>
                  <a:ea typeface="楷体" panose="02010609060101010101" pitchFamily="49" charset="-122"/>
                </a:rPr>
                <a:t>型积分公式</a:t>
              </a:r>
              <a:endParaRPr lang="zh-CN" altLang="en-US" sz="1800" b="1" dirty="0">
                <a:latin typeface="楷体" panose="02010609060101010101" pitchFamily="49" charset="-122"/>
                <a:ea typeface="楷体" panose="02010609060101010101" pitchFamily="49" charset="-122"/>
              </a:endParaRPr>
            </a:p>
          </p:txBody>
        </p:sp>
        <p:cxnSp>
          <p:nvCxnSpPr>
            <p:cNvPr id="8" name="直接连接符 7"/>
            <p:cNvCxnSpPr/>
            <p:nvPr/>
          </p:nvCxnSpPr>
          <p:spPr>
            <a:xfrm flipV="1">
              <a:off x="0" y="573451"/>
              <a:ext cx="9088711" cy="25517"/>
            </a:xfrm>
            <a:prstGeom prst="line">
              <a:avLst/>
            </a:prstGeom>
            <a:ln w="1270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3" name="标题 1"/>
              <p:cNvSpPr txBox="1"/>
              <p:nvPr/>
            </p:nvSpPr>
            <p:spPr>
              <a:xfrm>
                <a:off x="182216" y="1738712"/>
                <a:ext cx="3307744" cy="64382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14:m>
                  <m:oMath xmlns:m="http://schemas.openxmlformats.org/officeDocument/2006/math">
                    <m:r>
                      <a:rPr lang="en-US" altLang="zh-CN" sz="3000" b="0" i="1" smtClean="0">
                        <a:latin typeface="Cambria Math" panose="02040503050406030204" pitchFamily="18" charset="0"/>
                        <a:ea typeface="楷体" panose="02010609060101010101" pitchFamily="49" charset="-122"/>
                      </a:rPr>
                      <m:t>𝑝𝑓</m:t>
                    </m:r>
                    <m:r>
                      <a:rPr lang="en-US" altLang="zh-CN" sz="3000" b="0" i="1" smtClean="0">
                        <a:latin typeface="Cambria Math" panose="02040503050406030204" pitchFamily="18" charset="0"/>
                        <a:ea typeface="楷体" panose="02010609060101010101" pitchFamily="49" charset="-122"/>
                      </a:rPr>
                      <m:t>:</m:t>
                    </m:r>
                  </m:oMath>
                </a14:m>
                <a:r>
                  <a:rPr lang="zh-CN" altLang="en-US" sz="3000" dirty="0">
                    <a:latin typeface="楷体" panose="02010609060101010101" pitchFamily="49" charset="-122"/>
                    <a:ea typeface="楷体" panose="02010609060101010101" pitchFamily="49" charset="-122"/>
                  </a:rPr>
                  <a:t>假设</a:t>
                </a:r>
                <a14:m>
                  <m:oMath xmlns:m="http://schemas.openxmlformats.org/officeDocument/2006/math">
                    <m:r>
                      <a:rPr lang="en-US" altLang="zh-CN" sz="3000" b="0" i="0" smtClean="0">
                        <a:latin typeface="Cambria Math" panose="02040503050406030204" pitchFamily="18" charset="0"/>
                        <a:ea typeface="楷体" panose="02010609060101010101" pitchFamily="49" charset="-122"/>
                      </a:rPr>
                      <m:t>|</m:t>
                    </m:r>
                    <m:r>
                      <a:rPr lang="en-US" altLang="zh-CN" sz="3000" b="0" i="1">
                        <a:latin typeface="Cambria Math" panose="02040503050406030204" pitchFamily="18" charset="0"/>
                        <a:ea typeface="楷体" panose="02010609060101010101" pitchFamily="49" charset="-122"/>
                      </a:rPr>
                      <m:t>𝑓</m:t>
                    </m:r>
                    <m:d>
                      <m:dPr>
                        <m:ctrlPr>
                          <a:rPr lang="en-US" altLang="zh-CN" sz="3000" b="0" i="1">
                            <a:latin typeface="Cambria Math" panose="02040503050406030204" pitchFamily="18" charset="0"/>
                            <a:ea typeface="楷体" panose="02010609060101010101" pitchFamily="49" charset="-122"/>
                          </a:rPr>
                        </m:ctrlPr>
                      </m:dPr>
                      <m:e>
                        <m:r>
                          <a:rPr lang="en-US" altLang="zh-CN" sz="3000" b="0" i="1">
                            <a:latin typeface="Cambria Math" panose="02040503050406030204" pitchFamily="18" charset="0"/>
                            <a:ea typeface="楷体" panose="02010609060101010101" pitchFamily="49" charset="-122"/>
                          </a:rPr>
                          <m:t>𝑧</m:t>
                        </m:r>
                      </m:e>
                    </m:d>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𝐶</m:t>
                    </m:r>
                  </m:oMath>
                </a14:m>
                <a:endParaRPr lang="zh-CN" altLang="en-US" sz="3000" dirty="0">
                  <a:latin typeface="楷体" panose="02010609060101010101" pitchFamily="49" charset="-122"/>
                  <a:ea typeface="楷体" panose="02010609060101010101" pitchFamily="49" charset="-122"/>
                </a:endParaRPr>
              </a:p>
            </p:txBody>
          </p:sp>
        </mc:Choice>
        <mc:Fallback>
          <p:sp>
            <p:nvSpPr>
              <p:cNvPr id="3" name="标题 1"/>
              <p:cNvSpPr txBox="1">
                <a:spLocks noRot="1" noChangeAspect="1" noMove="1" noResize="1" noEditPoints="1" noAdjustHandles="1" noChangeArrowheads="1" noChangeShapeType="1" noTextEdit="1"/>
              </p:cNvSpPr>
              <p:nvPr/>
            </p:nvSpPr>
            <p:spPr>
              <a:xfrm>
                <a:off x="182216" y="1738712"/>
                <a:ext cx="3307744" cy="643822"/>
              </a:xfrm>
              <a:prstGeom prst="rect">
                <a:avLst/>
              </a:prstGeom>
              <a:blipFill rotWithShape="1">
                <a:blip r:embed="rId2"/>
                <a:stretch>
                  <a:fillRect l="-18" t="-13" b="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标题 1"/>
              <p:cNvSpPr txBox="1"/>
              <p:nvPr/>
            </p:nvSpPr>
            <p:spPr>
              <a:xfrm>
                <a:off x="3367952" y="1739682"/>
                <a:ext cx="5593832" cy="64382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000" dirty="0">
                    <a:latin typeface="楷体" panose="02010609060101010101" pitchFamily="49" charset="-122"/>
                    <a:ea typeface="楷体" panose="02010609060101010101" pitchFamily="49" charset="-122"/>
                  </a:rPr>
                  <a:t>则</a:t>
                </a:r>
                <a14:m>
                  <m:oMath xmlns:m="http://schemas.openxmlformats.org/officeDocument/2006/math">
                    <m:r>
                      <a:rPr lang="en-US" altLang="zh-CN" sz="3000" b="0" i="1" smtClean="0">
                        <a:latin typeface="Cambria Math" panose="02040503050406030204" pitchFamily="18" charset="0"/>
                        <a:ea typeface="Cambria Math" panose="02040503050406030204" pitchFamily="18" charset="0"/>
                      </a:rPr>
                      <m:t>∃</m:t>
                    </m:r>
                    <m:sSub>
                      <m:sSubPr>
                        <m:ctrlPr>
                          <a:rPr lang="en-US" altLang="zh-CN" sz="3000" b="0" i="1" smtClean="0">
                            <a:latin typeface="Cambria Math" panose="02040503050406030204" pitchFamily="18" charset="0"/>
                            <a:ea typeface="Cambria Math" panose="02040503050406030204" pitchFamily="18" charset="0"/>
                          </a:rPr>
                        </m:ctrlPr>
                      </m:sSubPr>
                      <m:e>
                        <m:r>
                          <a:rPr lang="en-US" altLang="zh-CN" sz="3000" b="0" i="1" smtClean="0">
                            <a:latin typeface="Cambria Math" panose="02040503050406030204" pitchFamily="18" charset="0"/>
                            <a:ea typeface="Cambria Math" panose="02040503050406030204" pitchFamily="18" charset="0"/>
                          </a:rPr>
                          <m:t>𝑧</m:t>
                        </m:r>
                      </m:e>
                      <m:sub>
                        <m:r>
                          <a:rPr lang="en-US" altLang="zh-CN" sz="3000" b="0" i="1" smtClean="0">
                            <a:latin typeface="Cambria Math" panose="02040503050406030204" pitchFamily="18" charset="0"/>
                            <a:ea typeface="Cambria Math" panose="02040503050406030204" pitchFamily="18" charset="0"/>
                          </a:rPr>
                          <m:t>1</m:t>
                        </m:r>
                      </m:sub>
                    </m:sSub>
                  </m:oMath>
                </a14:m>
                <a:r>
                  <a:rPr lang="zh-CN" altLang="en-US" sz="3000" dirty="0">
                    <a:latin typeface="楷体" panose="02010609060101010101" pitchFamily="49" charset="-122"/>
                    <a:ea typeface="楷体" panose="02010609060101010101" pitchFamily="49" charset="-122"/>
                  </a:rPr>
                  <a:t>，使</a:t>
                </a:r>
                <a14:m>
                  <m:oMath xmlns:m="http://schemas.openxmlformats.org/officeDocument/2006/math">
                    <m:d>
                      <m:dPr>
                        <m:begChr m:val="|"/>
                        <m:endChr m:val="|"/>
                        <m:ctrlPr>
                          <a:rPr lang="en-US" altLang="zh-CN" sz="3000" i="1">
                            <a:latin typeface="Cambria Math" panose="02040503050406030204" pitchFamily="18" charset="0"/>
                            <a:ea typeface="楷体" panose="02010609060101010101" pitchFamily="49" charset="-122"/>
                          </a:rPr>
                        </m:ctrlPr>
                      </m:dPr>
                      <m:e>
                        <m:r>
                          <a:rPr lang="en-US" altLang="zh-CN" sz="3000" i="1">
                            <a:latin typeface="Cambria Math" panose="02040503050406030204" pitchFamily="18" charset="0"/>
                            <a:ea typeface="楷体" panose="02010609060101010101" pitchFamily="49" charset="-122"/>
                          </a:rPr>
                          <m:t>𝑓</m:t>
                        </m:r>
                        <m:r>
                          <a:rPr lang="en-US" altLang="zh-CN" sz="3000" i="1">
                            <a:latin typeface="Cambria Math" panose="02040503050406030204" pitchFamily="18" charset="0"/>
                            <a:ea typeface="楷体" panose="02010609060101010101" pitchFamily="49" charset="-122"/>
                          </a:rPr>
                          <m:t>(</m:t>
                        </m:r>
                        <m:sSub>
                          <m:sSubPr>
                            <m:ctrlPr>
                              <a:rPr lang="en-US" altLang="zh-CN" sz="3000" i="1">
                                <a:latin typeface="Cambria Math" panose="02040503050406030204" pitchFamily="18" charset="0"/>
                                <a:ea typeface="楷体" panose="02010609060101010101" pitchFamily="49" charset="-122"/>
                              </a:rPr>
                            </m:ctrlPr>
                          </m:sSubPr>
                          <m:e>
                            <m:r>
                              <a:rPr lang="en-US" altLang="zh-CN" sz="3000" i="1">
                                <a:latin typeface="Cambria Math" panose="02040503050406030204" pitchFamily="18" charset="0"/>
                                <a:ea typeface="楷体" panose="02010609060101010101" pitchFamily="49" charset="-122"/>
                              </a:rPr>
                              <m:t>𝑧</m:t>
                            </m:r>
                          </m:e>
                          <m:sub>
                            <m:r>
                              <a:rPr lang="en-US" altLang="zh-CN" sz="3000" i="1">
                                <a:latin typeface="Cambria Math" panose="02040503050406030204" pitchFamily="18" charset="0"/>
                                <a:ea typeface="楷体" panose="02010609060101010101" pitchFamily="49" charset="-122"/>
                              </a:rPr>
                              <m:t>0</m:t>
                            </m:r>
                          </m:sub>
                        </m:sSub>
                        <m:r>
                          <a:rPr lang="en-US" altLang="zh-CN" sz="3000" i="1">
                            <a:latin typeface="Cambria Math" panose="02040503050406030204" pitchFamily="18" charset="0"/>
                            <a:ea typeface="楷体" panose="02010609060101010101" pitchFamily="49" charset="-122"/>
                          </a:rPr>
                          <m:t>)</m:t>
                        </m:r>
                      </m:e>
                    </m:d>
                    <m:r>
                      <a:rPr lang="en-US" altLang="zh-CN" sz="3000" b="0" i="0" smtClean="0">
                        <a:latin typeface="Cambria Math" panose="02040503050406030204" pitchFamily="18" charset="0"/>
                        <a:ea typeface="楷体" panose="02010609060101010101" pitchFamily="49" charset="-122"/>
                      </a:rPr>
                      <m:t>&gt;|</m:t>
                    </m:r>
                    <m:r>
                      <a:rPr lang="en-US" altLang="zh-CN" sz="3000" b="0" i="1" smtClean="0">
                        <a:latin typeface="Cambria Math" panose="02040503050406030204" pitchFamily="18" charset="0"/>
                        <a:ea typeface="楷体" panose="02010609060101010101" pitchFamily="49" charset="-122"/>
                      </a:rPr>
                      <m:t>𝑓</m:t>
                    </m:r>
                    <m:d>
                      <m:dPr>
                        <m:ctrlPr>
                          <a:rPr lang="en-US" altLang="zh-CN" sz="3000" b="0" i="1" smtClean="0">
                            <a:latin typeface="Cambria Math" panose="02040503050406030204" pitchFamily="18" charset="0"/>
                            <a:ea typeface="楷体" panose="02010609060101010101" pitchFamily="49" charset="-122"/>
                          </a:rPr>
                        </m:ctrlPr>
                      </m:dPr>
                      <m:e>
                        <m:sSub>
                          <m:sSubPr>
                            <m:ctrlPr>
                              <a:rPr lang="en-US" altLang="zh-CN" sz="3000" i="1">
                                <a:latin typeface="Cambria Math" panose="02040503050406030204" pitchFamily="18" charset="0"/>
                                <a:ea typeface="Cambria Math" panose="02040503050406030204" pitchFamily="18" charset="0"/>
                              </a:rPr>
                            </m:ctrlPr>
                          </m:sSubPr>
                          <m:e>
                            <m:r>
                              <a:rPr lang="en-US" altLang="zh-CN" sz="3000" i="1">
                                <a:latin typeface="Cambria Math" panose="02040503050406030204" pitchFamily="18" charset="0"/>
                                <a:ea typeface="Cambria Math" panose="02040503050406030204" pitchFamily="18" charset="0"/>
                              </a:rPr>
                              <m:t>𝑧</m:t>
                            </m:r>
                          </m:e>
                          <m:sub>
                            <m:r>
                              <a:rPr lang="en-US" altLang="zh-CN" sz="3000" i="1">
                                <a:latin typeface="Cambria Math" panose="02040503050406030204" pitchFamily="18" charset="0"/>
                                <a:ea typeface="Cambria Math" panose="02040503050406030204" pitchFamily="18" charset="0"/>
                              </a:rPr>
                              <m:t>1</m:t>
                            </m:r>
                          </m:sub>
                        </m:sSub>
                      </m:e>
                    </m:d>
                    <m:r>
                      <a:rPr lang="en-US" altLang="zh-CN" sz="3000" b="0" i="0" smtClean="0">
                        <a:latin typeface="Cambria Math" panose="02040503050406030204" pitchFamily="18" charset="0"/>
                        <a:ea typeface="楷体" panose="02010609060101010101" pitchFamily="49" charset="-122"/>
                      </a:rPr>
                      <m:t>|</m:t>
                    </m:r>
                  </m:oMath>
                </a14:m>
                <a:endParaRPr lang="zh-CN" altLang="en-US" sz="3000" dirty="0">
                  <a:latin typeface="楷体" panose="02010609060101010101" pitchFamily="49" charset="-122"/>
                  <a:ea typeface="楷体" panose="02010609060101010101" pitchFamily="49" charset="-122"/>
                </a:endParaRPr>
              </a:p>
            </p:txBody>
          </p:sp>
        </mc:Choice>
        <mc:Fallback>
          <p:sp>
            <p:nvSpPr>
              <p:cNvPr id="4" name="标题 1"/>
              <p:cNvSpPr txBox="1">
                <a:spLocks noRot="1" noChangeAspect="1" noMove="1" noResize="1" noEditPoints="1" noAdjustHandles="1" noChangeArrowheads="1" noChangeShapeType="1" noTextEdit="1"/>
              </p:cNvSpPr>
              <p:nvPr/>
            </p:nvSpPr>
            <p:spPr>
              <a:xfrm>
                <a:off x="3367952" y="1739682"/>
                <a:ext cx="5593832" cy="643822"/>
              </a:xfrm>
              <a:prstGeom prst="rect">
                <a:avLst/>
              </a:prstGeom>
              <a:blipFill rotWithShape="1">
                <a:blip r:embed="rId3"/>
                <a:stretch>
                  <a:fillRect l="-10" t="-65" r="1" b="54"/>
                </a:stretch>
              </a:blipFill>
            </p:spPr>
            <p:txBody>
              <a:bodyPr/>
              <a:lstStyle/>
              <a:p>
                <a:r>
                  <a:rPr lang="zh-CN" altLang="en-US">
                    <a:noFill/>
                  </a:rPr>
                  <a:t> </a:t>
                </a:r>
              </a:p>
            </p:txBody>
          </p:sp>
        </mc:Fallback>
      </mc:AlternateContent>
      <mc:AlternateContent xmlns:mc="http://schemas.openxmlformats.org/markup-compatibility/2006" xmlns:p14="http://schemas.microsoft.com/office/powerpoint/2010/main">
        <mc:Choice Requires="p14">
          <p:contentPart r:id="rId4" p14:bwMode="auto">
            <p14:nvContentPartPr>
              <p14:cNvPr id="5" name="墨迹 4"/>
              <p14:cNvContentPartPr/>
              <p14:nvPr/>
            </p14:nvContentPartPr>
            <p14:xfrm>
              <a:off x="151200" y="2503800"/>
              <a:ext cx="1245600" cy="4061880"/>
            </p14:xfrm>
          </p:contentPart>
        </mc:Choice>
        <mc:Fallback xmlns="">
          <p:pic>
            <p:nvPicPr>
              <p:cNvPr id="5" name="墨迹 4"/>
            </p:nvPicPr>
            <p:blipFill>
              <a:blip r:embed="rId5"/>
            </p:blipFill>
            <p:spPr>
              <a:xfrm>
                <a:off x="151200" y="2503800"/>
                <a:ext cx="1245600" cy="4061880"/>
              </a:xfrm>
              <a:prstGeom prst="rect"/>
            </p:spPr>
          </p:pic>
        </mc:Fallback>
      </mc:AlternateContent>
      <mc:AlternateContent xmlns:mc="http://schemas.openxmlformats.org/markup-compatibility/2006">
        <mc:Choice xmlns:a14="http://schemas.microsoft.com/office/drawing/2010/main" Requires="a14">
          <p:sp>
            <p:nvSpPr>
              <p:cNvPr id="9" name="标题 1"/>
              <p:cNvSpPr txBox="1"/>
              <p:nvPr/>
            </p:nvSpPr>
            <p:spPr>
              <a:xfrm>
                <a:off x="1562006" y="2382534"/>
                <a:ext cx="4304222" cy="64382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000" dirty="0">
                    <a:latin typeface="楷体" panose="02010609060101010101" pitchFamily="49" charset="-122"/>
                    <a:ea typeface="楷体" panose="02010609060101010101" pitchFamily="49" charset="-122"/>
                  </a:rPr>
                  <a:t>取</a:t>
                </a:r>
                <a14:m>
                  <m:oMath xmlns:m="http://schemas.openxmlformats.org/officeDocument/2006/math">
                    <m:sSub>
                      <m:sSubPr>
                        <m:ctrlPr>
                          <a:rPr lang="en-US" altLang="zh-CN" sz="3000" b="0" i="1" smtClean="0">
                            <a:latin typeface="Cambria Math" panose="02040503050406030204" pitchFamily="18" charset="0"/>
                            <a:ea typeface="Cambria Math" panose="02040503050406030204" pitchFamily="18" charset="0"/>
                          </a:rPr>
                        </m:ctrlPr>
                      </m:sSubPr>
                      <m:e>
                        <m:r>
                          <a:rPr lang="en-US" altLang="zh-CN" sz="3000" b="0" i="1" smtClean="0">
                            <a:latin typeface="Cambria Math" panose="02040503050406030204" pitchFamily="18" charset="0"/>
                            <a:ea typeface="Cambria Math" panose="02040503050406030204" pitchFamily="18" charset="0"/>
                          </a:rPr>
                          <m:t>𝐶</m:t>
                        </m:r>
                      </m:e>
                      <m:sub>
                        <m:r>
                          <a:rPr lang="en-US" altLang="zh-CN" sz="3000" b="0" i="1" smtClean="0">
                            <a:latin typeface="Cambria Math" panose="02040503050406030204" pitchFamily="18" charset="0"/>
                            <a:ea typeface="Cambria Math" panose="02040503050406030204" pitchFamily="18" charset="0"/>
                          </a:rPr>
                          <m:t>𝑅</m:t>
                        </m:r>
                      </m:sub>
                    </m:sSub>
                    <m:r>
                      <a:rPr lang="en-US" altLang="zh-CN" sz="3000" b="0" i="1" smtClean="0">
                        <a:latin typeface="Cambria Math" panose="02040503050406030204" pitchFamily="18" charset="0"/>
                        <a:ea typeface="Cambria Math" panose="02040503050406030204" pitchFamily="18" charset="0"/>
                      </a:rPr>
                      <m:t>:</m:t>
                    </m:r>
                    <m:d>
                      <m:dPr>
                        <m:begChr m:val="|"/>
                        <m:endChr m:val="|"/>
                        <m:ctrlPr>
                          <a:rPr lang="en-US" altLang="zh-CN" sz="3000" b="0" i="1" smtClean="0">
                            <a:latin typeface="Cambria Math" panose="02040503050406030204" pitchFamily="18" charset="0"/>
                            <a:ea typeface="Cambria Math" panose="02040503050406030204" pitchFamily="18" charset="0"/>
                          </a:rPr>
                        </m:ctrlPr>
                      </m:dPr>
                      <m:e>
                        <m:r>
                          <a:rPr lang="en-US" altLang="zh-CN" sz="3000" b="0" i="1" smtClean="0">
                            <a:latin typeface="Cambria Math" panose="02040503050406030204" pitchFamily="18" charset="0"/>
                            <a:ea typeface="Cambria Math" panose="02040503050406030204" pitchFamily="18" charset="0"/>
                          </a:rPr>
                          <m:t>𝑧</m:t>
                        </m:r>
                        <m:r>
                          <a:rPr lang="en-US" altLang="zh-CN" sz="3000" b="0" i="1" smtClean="0">
                            <a:latin typeface="Cambria Math" panose="02040503050406030204" pitchFamily="18" charset="0"/>
                            <a:ea typeface="Cambria Math" panose="02040503050406030204" pitchFamily="18" charset="0"/>
                          </a:rPr>
                          <m:t>−</m:t>
                        </m:r>
                        <m:sSub>
                          <m:sSubPr>
                            <m:ctrlPr>
                              <a:rPr lang="en-US" altLang="zh-CN" sz="3000" i="1">
                                <a:latin typeface="Cambria Math" panose="02040503050406030204" pitchFamily="18" charset="0"/>
                                <a:ea typeface="楷体" panose="02010609060101010101" pitchFamily="49" charset="-122"/>
                              </a:rPr>
                            </m:ctrlPr>
                          </m:sSubPr>
                          <m:e>
                            <m:r>
                              <a:rPr lang="en-US" altLang="zh-CN" sz="3000" i="1">
                                <a:latin typeface="Cambria Math" panose="02040503050406030204" pitchFamily="18" charset="0"/>
                                <a:ea typeface="楷体" panose="02010609060101010101" pitchFamily="49" charset="-122"/>
                              </a:rPr>
                              <m:t>𝑧</m:t>
                            </m:r>
                          </m:e>
                          <m:sub>
                            <m:r>
                              <a:rPr lang="en-US" altLang="zh-CN" sz="3000" i="1">
                                <a:latin typeface="Cambria Math" panose="02040503050406030204" pitchFamily="18" charset="0"/>
                                <a:ea typeface="楷体" panose="02010609060101010101" pitchFamily="49" charset="-122"/>
                              </a:rPr>
                              <m:t>0</m:t>
                            </m:r>
                          </m:sub>
                        </m:sSub>
                      </m:e>
                    </m:d>
                    <m:r>
                      <a:rPr lang="en-US" altLang="zh-CN" sz="3000" b="0" i="1" smtClean="0">
                        <a:latin typeface="Cambria Math" panose="02040503050406030204" pitchFamily="18" charset="0"/>
                        <a:ea typeface="Cambria Math" panose="02040503050406030204" pitchFamily="18" charset="0"/>
                      </a:rPr>
                      <m:t>=|</m:t>
                    </m:r>
                    <m:sSub>
                      <m:sSubPr>
                        <m:ctrlPr>
                          <a:rPr lang="en-US" altLang="zh-CN" sz="3000" i="1">
                            <a:latin typeface="Cambria Math" panose="02040503050406030204" pitchFamily="18" charset="0"/>
                            <a:ea typeface="楷体" panose="02010609060101010101" pitchFamily="49" charset="-122"/>
                          </a:rPr>
                        </m:ctrlPr>
                      </m:sSubPr>
                      <m:e>
                        <m:r>
                          <a:rPr lang="en-US" altLang="zh-CN" sz="3000" i="1">
                            <a:latin typeface="Cambria Math" panose="02040503050406030204" pitchFamily="18" charset="0"/>
                            <a:ea typeface="楷体" panose="02010609060101010101" pitchFamily="49" charset="-122"/>
                          </a:rPr>
                          <m:t>𝑧</m:t>
                        </m:r>
                      </m:e>
                      <m:sub>
                        <m:r>
                          <a:rPr lang="en-US" altLang="zh-CN" sz="3000" i="1">
                            <a:latin typeface="Cambria Math" panose="02040503050406030204" pitchFamily="18" charset="0"/>
                            <a:ea typeface="楷体" panose="02010609060101010101" pitchFamily="49" charset="-122"/>
                          </a:rPr>
                          <m:t>0</m:t>
                        </m:r>
                      </m:sub>
                    </m:sSub>
                    <m:r>
                      <a:rPr lang="en-US" altLang="zh-CN" sz="3000" b="0" i="1" smtClean="0">
                        <a:latin typeface="Cambria Math" panose="02040503050406030204" pitchFamily="18" charset="0"/>
                        <a:ea typeface="楷体" panose="02010609060101010101" pitchFamily="49" charset="-122"/>
                      </a:rPr>
                      <m:t>−</m:t>
                    </m:r>
                    <m:sSub>
                      <m:sSubPr>
                        <m:ctrlPr>
                          <a:rPr lang="en-US" altLang="zh-CN" sz="3000" i="1">
                            <a:latin typeface="Cambria Math" panose="02040503050406030204" pitchFamily="18" charset="0"/>
                            <a:ea typeface="Cambria Math" panose="02040503050406030204" pitchFamily="18" charset="0"/>
                          </a:rPr>
                        </m:ctrlPr>
                      </m:sSubPr>
                      <m:e>
                        <m:r>
                          <a:rPr lang="en-US" altLang="zh-CN" sz="3000" i="1">
                            <a:latin typeface="Cambria Math" panose="02040503050406030204" pitchFamily="18" charset="0"/>
                            <a:ea typeface="Cambria Math" panose="02040503050406030204" pitchFamily="18" charset="0"/>
                          </a:rPr>
                          <m:t>𝑧</m:t>
                        </m:r>
                      </m:e>
                      <m:sub>
                        <m:r>
                          <a:rPr lang="en-US" altLang="zh-CN" sz="3000" i="1">
                            <a:latin typeface="Cambria Math" panose="02040503050406030204" pitchFamily="18" charset="0"/>
                            <a:ea typeface="Cambria Math" panose="02040503050406030204" pitchFamily="18" charset="0"/>
                          </a:rPr>
                          <m:t>1</m:t>
                        </m:r>
                      </m:sub>
                    </m:sSub>
                    <m:r>
                      <a:rPr lang="en-US" altLang="zh-CN" sz="3000" b="0" i="1" smtClean="0">
                        <a:latin typeface="Cambria Math" panose="02040503050406030204" pitchFamily="18" charset="0"/>
                        <a:ea typeface="Cambria Math" panose="02040503050406030204" pitchFamily="18" charset="0"/>
                      </a:rPr>
                      <m:t>|</m:t>
                    </m:r>
                  </m:oMath>
                </a14:m>
                <a:endParaRPr lang="zh-CN" altLang="en-US" sz="3000" dirty="0">
                  <a:latin typeface="楷体" panose="02010609060101010101" pitchFamily="49" charset="-122"/>
                  <a:ea typeface="楷体" panose="02010609060101010101" pitchFamily="49" charset="-122"/>
                </a:endParaRPr>
              </a:p>
            </p:txBody>
          </p:sp>
        </mc:Choice>
        <mc:Fallback>
          <p:sp>
            <p:nvSpPr>
              <p:cNvPr id="9" name="标题 1"/>
              <p:cNvSpPr txBox="1">
                <a:spLocks noRot="1" noChangeAspect="1" noMove="1" noResize="1" noEditPoints="1" noAdjustHandles="1" noChangeArrowheads="1" noChangeShapeType="1" noTextEdit="1"/>
              </p:cNvSpPr>
              <p:nvPr/>
            </p:nvSpPr>
            <p:spPr>
              <a:xfrm>
                <a:off x="1562006" y="2382534"/>
                <a:ext cx="4304222" cy="643822"/>
              </a:xfrm>
              <a:prstGeom prst="rect">
                <a:avLst/>
              </a:prstGeom>
              <a:blipFill rotWithShape="1">
                <a:blip r:embed="rId6"/>
                <a:stretch>
                  <a:fillRect l="-13" t="-2" r="2" b="9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标题 1"/>
              <p:cNvSpPr txBox="1"/>
              <p:nvPr/>
            </p:nvSpPr>
            <p:spPr>
              <a:xfrm>
                <a:off x="1562006" y="3025386"/>
                <a:ext cx="7526704" cy="106118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000" dirty="0">
                    <a:latin typeface="楷体" panose="02010609060101010101" pitchFamily="49" charset="-122"/>
                    <a:ea typeface="楷体" panose="02010609060101010101" pitchFamily="49" charset="-122"/>
                  </a:rPr>
                  <a:t>由</a:t>
                </a:r>
                <a14:m>
                  <m:oMath xmlns:m="http://schemas.openxmlformats.org/officeDocument/2006/math">
                    <m:r>
                      <a:rPr lang="en-US" altLang="zh-CN" sz="3000" i="1">
                        <a:latin typeface="Cambria Math" panose="02040503050406030204" pitchFamily="18" charset="0"/>
                        <a:ea typeface="楷体" panose="02010609060101010101" pitchFamily="49" charset="-122"/>
                      </a:rPr>
                      <m:t>𝑓</m:t>
                    </m:r>
                    <m:d>
                      <m:dPr>
                        <m:ctrlPr>
                          <a:rPr lang="en-US" altLang="zh-CN" sz="3000" i="1">
                            <a:latin typeface="Cambria Math" panose="02040503050406030204" pitchFamily="18" charset="0"/>
                            <a:ea typeface="楷体" panose="02010609060101010101" pitchFamily="49" charset="-122"/>
                          </a:rPr>
                        </m:ctrlPr>
                      </m:dPr>
                      <m:e>
                        <m:r>
                          <a:rPr lang="en-US" altLang="zh-CN" sz="3000" i="1">
                            <a:latin typeface="Cambria Math" panose="02040503050406030204" pitchFamily="18" charset="0"/>
                            <a:ea typeface="楷体" panose="02010609060101010101" pitchFamily="49" charset="-122"/>
                          </a:rPr>
                          <m:t>𝑧</m:t>
                        </m:r>
                      </m:e>
                    </m:d>
                  </m:oMath>
                </a14:m>
                <a:r>
                  <a:rPr lang="zh-CN" altLang="en-US" sz="3000" dirty="0">
                    <a:latin typeface="楷体" panose="02010609060101010101" pitchFamily="49" charset="-122"/>
                    <a:ea typeface="楷体" panose="02010609060101010101" pitchFamily="49" charset="-122"/>
                  </a:rPr>
                  <a:t>的连续性，在</a:t>
                </a:r>
                <a14:m>
                  <m:oMath xmlns:m="http://schemas.openxmlformats.org/officeDocument/2006/math">
                    <m:sSub>
                      <m:sSubPr>
                        <m:ctrlPr>
                          <a:rPr lang="en-US" altLang="zh-CN" sz="3000" i="1">
                            <a:latin typeface="Cambria Math" panose="02040503050406030204" pitchFamily="18" charset="0"/>
                            <a:ea typeface="Cambria Math" panose="02040503050406030204" pitchFamily="18" charset="0"/>
                          </a:rPr>
                        </m:ctrlPr>
                      </m:sSubPr>
                      <m:e>
                        <m:r>
                          <a:rPr lang="en-US" altLang="zh-CN" sz="3000" i="1">
                            <a:latin typeface="Cambria Math" panose="02040503050406030204" pitchFamily="18" charset="0"/>
                            <a:ea typeface="Cambria Math" panose="02040503050406030204" pitchFamily="18" charset="0"/>
                          </a:rPr>
                          <m:t>𝐶</m:t>
                        </m:r>
                      </m:e>
                      <m:sub>
                        <m:r>
                          <a:rPr lang="en-US" altLang="zh-CN" sz="3000" i="1">
                            <a:latin typeface="Cambria Math" panose="02040503050406030204" pitchFamily="18" charset="0"/>
                            <a:ea typeface="Cambria Math" panose="02040503050406030204" pitchFamily="18" charset="0"/>
                          </a:rPr>
                          <m:t>𝑅</m:t>
                        </m:r>
                      </m:sub>
                    </m:sSub>
                  </m:oMath>
                </a14:m>
                <a:r>
                  <a:rPr lang="zh-CN" altLang="en-US" sz="3000" dirty="0">
                    <a:latin typeface="楷体" panose="02010609060101010101" pitchFamily="49" charset="-122"/>
                    <a:ea typeface="楷体" panose="02010609060101010101" pitchFamily="49" charset="-122"/>
                  </a:rPr>
                  <a:t>包含</a:t>
                </a:r>
                <a14:m>
                  <m:oMath xmlns:m="http://schemas.openxmlformats.org/officeDocument/2006/math">
                    <m:sSub>
                      <m:sSubPr>
                        <m:ctrlPr>
                          <a:rPr lang="en-US" altLang="zh-CN" sz="3000" i="1">
                            <a:latin typeface="Cambria Math" panose="02040503050406030204" pitchFamily="18" charset="0"/>
                            <a:ea typeface="Cambria Math" panose="02040503050406030204" pitchFamily="18" charset="0"/>
                          </a:rPr>
                        </m:ctrlPr>
                      </m:sSubPr>
                      <m:e>
                        <m:r>
                          <a:rPr lang="en-US" altLang="zh-CN" sz="3000" i="1">
                            <a:latin typeface="Cambria Math" panose="02040503050406030204" pitchFamily="18" charset="0"/>
                            <a:ea typeface="Cambria Math" panose="02040503050406030204" pitchFamily="18" charset="0"/>
                          </a:rPr>
                          <m:t>𝑧</m:t>
                        </m:r>
                      </m:e>
                      <m:sub>
                        <m:r>
                          <a:rPr lang="en-US" altLang="zh-CN" sz="3000" i="1">
                            <a:latin typeface="Cambria Math" panose="02040503050406030204" pitchFamily="18" charset="0"/>
                            <a:ea typeface="Cambria Math" panose="02040503050406030204" pitchFamily="18" charset="0"/>
                          </a:rPr>
                          <m:t>1</m:t>
                        </m:r>
                      </m:sub>
                    </m:sSub>
                  </m:oMath>
                </a14:m>
                <a:r>
                  <a:rPr lang="zh-CN" altLang="en-US" sz="3000" dirty="0">
                    <a:latin typeface="楷体" panose="02010609060101010101" pitchFamily="49" charset="-122"/>
                    <a:ea typeface="楷体" panose="02010609060101010101" pitchFamily="49" charset="-122"/>
                  </a:rPr>
                  <a:t>的一段圆弧上有</a:t>
                </a:r>
                <a14:m>
                  <m:oMath xmlns:m="http://schemas.openxmlformats.org/officeDocument/2006/math">
                    <m:d>
                      <m:dPr>
                        <m:begChr m:val="|"/>
                        <m:endChr m:val="|"/>
                        <m:ctrlPr>
                          <a:rPr lang="en-US" altLang="zh-CN" sz="3000" i="1">
                            <a:latin typeface="Cambria Math" panose="02040503050406030204" pitchFamily="18" charset="0"/>
                            <a:ea typeface="楷体" panose="02010609060101010101" pitchFamily="49" charset="-122"/>
                          </a:rPr>
                        </m:ctrlPr>
                      </m:dPr>
                      <m:e>
                        <m:r>
                          <a:rPr lang="en-US" altLang="zh-CN" sz="3000" i="1">
                            <a:latin typeface="Cambria Math" panose="02040503050406030204" pitchFamily="18" charset="0"/>
                            <a:ea typeface="楷体" panose="02010609060101010101" pitchFamily="49" charset="-122"/>
                          </a:rPr>
                          <m:t>𝑓</m:t>
                        </m:r>
                        <m:r>
                          <a:rPr lang="en-US" altLang="zh-CN" sz="3000" i="1">
                            <a:latin typeface="Cambria Math" panose="02040503050406030204" pitchFamily="18" charset="0"/>
                            <a:ea typeface="楷体" panose="02010609060101010101" pitchFamily="49" charset="-122"/>
                          </a:rPr>
                          <m:t>(</m:t>
                        </m:r>
                        <m:sSub>
                          <m:sSubPr>
                            <m:ctrlPr>
                              <a:rPr lang="en-US" altLang="zh-CN" sz="3000" i="1">
                                <a:latin typeface="Cambria Math" panose="02040503050406030204" pitchFamily="18" charset="0"/>
                                <a:ea typeface="楷体" panose="02010609060101010101" pitchFamily="49" charset="-122"/>
                              </a:rPr>
                            </m:ctrlPr>
                          </m:sSubPr>
                          <m:e>
                            <m:r>
                              <a:rPr lang="en-US" altLang="zh-CN" sz="3000" i="1">
                                <a:latin typeface="Cambria Math" panose="02040503050406030204" pitchFamily="18" charset="0"/>
                                <a:ea typeface="楷体" panose="02010609060101010101" pitchFamily="49" charset="-122"/>
                              </a:rPr>
                              <m:t>𝑧</m:t>
                            </m:r>
                          </m:e>
                          <m:sub>
                            <m:r>
                              <a:rPr lang="en-US" altLang="zh-CN" sz="3000" i="1">
                                <a:latin typeface="Cambria Math" panose="02040503050406030204" pitchFamily="18" charset="0"/>
                                <a:ea typeface="楷体" panose="02010609060101010101" pitchFamily="49" charset="-122"/>
                              </a:rPr>
                              <m:t>0</m:t>
                            </m:r>
                          </m:sub>
                        </m:sSub>
                        <m:r>
                          <a:rPr lang="en-US" altLang="zh-CN" sz="3000" i="1">
                            <a:latin typeface="Cambria Math" panose="02040503050406030204" pitchFamily="18" charset="0"/>
                            <a:ea typeface="楷体" panose="02010609060101010101" pitchFamily="49" charset="-122"/>
                          </a:rPr>
                          <m:t>)</m:t>
                        </m:r>
                      </m:e>
                    </m:d>
                    <m:r>
                      <a:rPr lang="en-US" altLang="zh-CN" sz="3000">
                        <a:latin typeface="Cambria Math" panose="02040503050406030204" pitchFamily="18" charset="0"/>
                        <a:ea typeface="楷体" panose="02010609060101010101" pitchFamily="49" charset="-122"/>
                      </a:rPr>
                      <m:t>&gt;|</m:t>
                    </m:r>
                    <m:r>
                      <a:rPr lang="en-US" altLang="zh-CN" sz="3000" i="1">
                        <a:latin typeface="Cambria Math" panose="02040503050406030204" pitchFamily="18" charset="0"/>
                        <a:ea typeface="楷体" panose="02010609060101010101" pitchFamily="49" charset="-122"/>
                      </a:rPr>
                      <m:t>𝑓</m:t>
                    </m:r>
                    <m:d>
                      <m:dPr>
                        <m:ctrlPr>
                          <a:rPr lang="en-US" altLang="zh-CN" sz="3000" i="1">
                            <a:latin typeface="Cambria Math" panose="02040503050406030204" pitchFamily="18" charset="0"/>
                            <a:ea typeface="楷体" panose="02010609060101010101" pitchFamily="49" charset="-122"/>
                          </a:rPr>
                        </m:ctrlPr>
                      </m:dPr>
                      <m:e>
                        <m:r>
                          <a:rPr lang="en-US" altLang="zh-CN" sz="3000" b="0" i="1" smtClean="0">
                            <a:latin typeface="Cambria Math" panose="02040503050406030204" pitchFamily="18" charset="0"/>
                            <a:ea typeface="楷体" panose="02010609060101010101" pitchFamily="49" charset="-122"/>
                          </a:rPr>
                          <m:t>𝑧</m:t>
                        </m:r>
                      </m:e>
                    </m:d>
                    <m:r>
                      <a:rPr lang="en-US" altLang="zh-CN" sz="3000">
                        <a:latin typeface="Cambria Math" panose="02040503050406030204" pitchFamily="18" charset="0"/>
                        <a:ea typeface="楷体" panose="02010609060101010101" pitchFamily="49" charset="-122"/>
                      </a:rPr>
                      <m:t>|</m:t>
                    </m:r>
                  </m:oMath>
                </a14:m>
                <a:endParaRPr lang="zh-CN" altLang="en-US" sz="3000" dirty="0">
                  <a:latin typeface="楷体" panose="02010609060101010101" pitchFamily="49" charset="-122"/>
                  <a:ea typeface="楷体" panose="02010609060101010101" pitchFamily="49" charset="-122"/>
                </a:endParaRPr>
              </a:p>
            </p:txBody>
          </p:sp>
        </mc:Choice>
        <mc:Fallback>
          <p:sp>
            <p:nvSpPr>
              <p:cNvPr id="11" name="标题 1"/>
              <p:cNvSpPr txBox="1">
                <a:spLocks noRot="1" noChangeAspect="1" noMove="1" noResize="1" noEditPoints="1" noAdjustHandles="1" noChangeArrowheads="1" noChangeShapeType="1" noTextEdit="1"/>
              </p:cNvSpPr>
              <p:nvPr/>
            </p:nvSpPr>
            <p:spPr>
              <a:xfrm>
                <a:off x="1562006" y="3025386"/>
                <a:ext cx="7526704" cy="1061185"/>
              </a:xfrm>
              <a:prstGeom prst="rect">
                <a:avLst/>
              </a:prstGeom>
              <a:blipFill rotWithShape="1">
                <a:blip r:embed="rId7"/>
                <a:stretch>
                  <a:fillRect l="-7" t="-23" r="8" b="33"/>
                </a:stretch>
              </a:blipFill>
            </p:spPr>
            <p:txBody>
              <a:bodyPr/>
              <a:lstStyle/>
              <a:p>
                <a:r>
                  <a:rPr lang="zh-CN" altLang="en-US">
                    <a:noFill/>
                  </a:rPr>
                  <a:t> </a:t>
                </a:r>
              </a:p>
            </p:txBody>
          </p:sp>
        </mc:Fallback>
      </mc:AlternateContent>
      <p:sp>
        <p:nvSpPr>
          <p:cNvPr id="12" name="标题 1"/>
          <p:cNvSpPr txBox="1"/>
          <p:nvPr/>
        </p:nvSpPr>
        <p:spPr>
          <a:xfrm>
            <a:off x="1617296" y="4086572"/>
            <a:ext cx="6316882" cy="7245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000" dirty="0">
                <a:latin typeface="楷体" panose="02010609060101010101" pitchFamily="49" charset="-122"/>
                <a:ea typeface="楷体" panose="02010609060101010101" pitchFamily="49" charset="-122"/>
              </a:rPr>
              <a:t>这与平均值公式</a:t>
            </a:r>
            <a:r>
              <a:rPr lang="en-US" altLang="zh-CN" sz="3000" dirty="0">
                <a:latin typeface="楷体" panose="02010609060101010101" pitchFamily="49" charset="-122"/>
                <a:ea typeface="楷体" panose="02010609060101010101" pitchFamily="49" charset="-122"/>
              </a:rPr>
              <a:t>(</a:t>
            </a:r>
            <a:r>
              <a:rPr lang="zh-CN" altLang="en-US" sz="3000" dirty="0">
                <a:latin typeface="楷体" panose="02010609060101010101" pitchFamily="49" charset="-122"/>
                <a:ea typeface="楷体" panose="02010609060101010101" pitchFamily="49" charset="-122"/>
              </a:rPr>
              <a:t>圆心等于均值</a:t>
            </a:r>
            <a:r>
              <a:rPr lang="en-US" altLang="zh-CN" sz="3000" dirty="0">
                <a:latin typeface="楷体" panose="02010609060101010101" pitchFamily="49" charset="-122"/>
                <a:ea typeface="楷体" panose="02010609060101010101" pitchFamily="49" charset="-122"/>
              </a:rPr>
              <a:t>)</a:t>
            </a:r>
            <a:r>
              <a:rPr lang="zh-CN" altLang="en-US" sz="3000" dirty="0">
                <a:latin typeface="楷体" panose="02010609060101010101" pitchFamily="49" charset="-122"/>
                <a:ea typeface="楷体" panose="02010609060101010101" pitchFamily="49" charset="-122"/>
              </a:rPr>
              <a:t>矛盾</a:t>
            </a:r>
            <a:endParaRPr lang="zh-CN" altLang="en-US" sz="3000" dirty="0">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14" name="标题 1"/>
              <p:cNvSpPr txBox="1"/>
              <p:nvPr/>
            </p:nvSpPr>
            <p:spPr>
              <a:xfrm>
                <a:off x="1692480" y="4728453"/>
                <a:ext cx="2412159" cy="7245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14:m>
                  <m:oMathPara xmlns:m="http://schemas.openxmlformats.org/officeDocument/2006/math">
                    <m:oMathParaPr>
                      <m:jc m:val="centerGroup"/>
                    </m:oMathParaPr>
                    <m:oMath xmlns:m="http://schemas.openxmlformats.org/officeDocument/2006/math">
                      <m:r>
                        <a:rPr lang="en-US" altLang="zh-CN" sz="3000" i="1" smtClean="0">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m:t>
                      </m:r>
                      <m:r>
                        <a:rPr lang="en-US" altLang="zh-CN" sz="3000" i="1">
                          <a:latin typeface="Cambria Math" panose="02040503050406030204" pitchFamily="18" charset="0"/>
                          <a:ea typeface="楷体" panose="02010609060101010101" pitchFamily="49" charset="-122"/>
                        </a:rPr>
                        <m:t>𝑓</m:t>
                      </m:r>
                      <m:d>
                        <m:dPr>
                          <m:ctrlPr>
                            <a:rPr lang="en-US" altLang="zh-CN" sz="3000" i="1">
                              <a:latin typeface="Cambria Math" panose="02040503050406030204" pitchFamily="18" charset="0"/>
                              <a:ea typeface="楷体" panose="02010609060101010101" pitchFamily="49" charset="-122"/>
                            </a:rPr>
                          </m:ctrlPr>
                        </m:dPr>
                        <m:e>
                          <m:r>
                            <a:rPr lang="en-US" altLang="zh-CN" sz="3000" i="1">
                              <a:latin typeface="Cambria Math" panose="02040503050406030204" pitchFamily="18" charset="0"/>
                              <a:ea typeface="楷体" panose="02010609060101010101" pitchFamily="49" charset="-122"/>
                            </a:rPr>
                            <m:t>𝑧</m:t>
                          </m:r>
                        </m:e>
                      </m:d>
                      <m:r>
                        <a:rPr lang="en-US" altLang="zh-CN" sz="3000" b="0" i="1" smtClean="0">
                          <a:latin typeface="Cambria Math" panose="02040503050406030204" pitchFamily="18" charset="0"/>
                          <a:ea typeface="楷体" panose="02010609060101010101" pitchFamily="49" charset="-122"/>
                        </a:rPr>
                        <m:t>|</m:t>
                      </m:r>
                      <m:r>
                        <a:rPr lang="en-US" altLang="zh-CN" sz="3000" i="1" smtClean="0">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𝐶</m:t>
                      </m:r>
                    </m:oMath>
                  </m:oMathPara>
                </a14:m>
                <a:endParaRPr lang="zh-CN" altLang="en-US" sz="3000" dirty="0">
                  <a:latin typeface="楷体" panose="02010609060101010101" pitchFamily="49" charset="-122"/>
                  <a:ea typeface="楷体" panose="02010609060101010101" pitchFamily="49" charset="-122"/>
                </a:endParaRPr>
              </a:p>
            </p:txBody>
          </p:sp>
        </mc:Choice>
        <mc:Fallback>
          <p:sp>
            <p:nvSpPr>
              <p:cNvPr id="14" name="标题 1"/>
              <p:cNvSpPr txBox="1">
                <a:spLocks noRot="1" noChangeAspect="1" noMove="1" noResize="1" noEditPoints="1" noAdjustHandles="1" noChangeArrowheads="1" noChangeShapeType="1" noTextEdit="1"/>
              </p:cNvSpPr>
              <p:nvPr/>
            </p:nvSpPr>
            <p:spPr>
              <a:xfrm>
                <a:off x="1692480" y="4728453"/>
                <a:ext cx="2412159" cy="724580"/>
              </a:xfrm>
              <a:prstGeom prst="rect">
                <a:avLst/>
              </a:prstGeom>
              <a:blipFill rotWithShape="1">
                <a:blip r:embed="rId8"/>
                <a:stretch>
                  <a:fillRect l="-8" t="-34" r="26" b="40"/>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4" grpId="1"/>
      <p:bldP spid="9" grpId="0"/>
      <p:bldP spid="9" grpId="1"/>
      <p:bldP spid="11" grpId="0"/>
      <p:bldP spid="11" grpId="1"/>
      <p:bldP spid="12" grpId="0"/>
      <p:bldP spid="12" grpId="1"/>
      <p:bldP spid="14" grpId="0"/>
      <p:bldP spid="14"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标题 1"/>
              <p:cNvSpPr txBox="1"/>
              <p:nvPr/>
            </p:nvSpPr>
            <p:spPr>
              <a:xfrm>
                <a:off x="109220" y="561753"/>
                <a:ext cx="8928100" cy="138684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b="1" dirty="0">
                    <a:solidFill>
                      <a:srgbClr val="FF0000"/>
                    </a:solidFill>
                    <a:latin typeface="楷体" panose="02010609060101010101" pitchFamily="49" charset="-122"/>
                    <a:ea typeface="楷体" panose="02010609060101010101" pitchFamily="49" charset="-122"/>
                  </a:rPr>
                  <a:t>最大模原理</a:t>
                </a:r>
                <a:r>
                  <a:rPr lang="zh-CN" altLang="en-US" sz="3000" dirty="0">
                    <a:latin typeface="楷体" panose="02010609060101010101" pitchFamily="49" charset="-122"/>
                    <a:ea typeface="楷体" panose="02010609060101010101" pitchFamily="49" charset="-122"/>
                  </a:rPr>
                  <a:t>：若</a:t>
                </a:r>
                <a14:m>
                  <m:oMath xmlns:m="http://schemas.openxmlformats.org/officeDocument/2006/math">
                    <m:r>
                      <a:rPr lang="en-US" altLang="zh-CN" sz="3000" b="0" i="1" smtClean="0">
                        <a:latin typeface="Cambria Math" panose="02040503050406030204" pitchFamily="18" charset="0"/>
                        <a:ea typeface="楷体" panose="02010609060101010101" pitchFamily="49" charset="-122"/>
                      </a:rPr>
                      <m:t>𝑓</m:t>
                    </m:r>
                  </m:oMath>
                </a14:m>
                <a:r>
                  <a:rPr lang="zh-CN" altLang="en-US" sz="3000" dirty="0">
                    <a:latin typeface="楷体" panose="02010609060101010101" pitchFamily="49" charset="-122"/>
                    <a:ea typeface="楷体" panose="02010609060101010101" pitchFamily="49" charset="-122"/>
                  </a:rPr>
                  <a:t>在区域</a:t>
                </a:r>
                <a14:m>
                  <m:oMath xmlns:m="http://schemas.openxmlformats.org/officeDocument/2006/math">
                    <m:r>
                      <a:rPr lang="en-US" altLang="zh-CN" sz="3000" b="0" i="1" smtClean="0">
                        <a:latin typeface="Cambria Math" panose="02040503050406030204" pitchFamily="18" charset="0"/>
                        <a:ea typeface="楷体" panose="02010609060101010101" pitchFamily="49" charset="-122"/>
                      </a:rPr>
                      <m:t>𝐷</m:t>
                    </m:r>
                  </m:oMath>
                </a14:m>
                <a:r>
                  <a:rPr lang="zh-CN" altLang="en-US" sz="3000" dirty="0">
                    <a:latin typeface="楷体" panose="02010609060101010101" pitchFamily="49" charset="-122"/>
                    <a:ea typeface="楷体" panose="02010609060101010101" pitchFamily="49" charset="-122"/>
                  </a:rPr>
                  <a:t>内解析且</a:t>
                </a:r>
                <a14:m>
                  <m:oMath xmlns:m="http://schemas.openxmlformats.org/officeDocument/2006/math">
                    <m:d>
                      <m:dPr>
                        <m:begChr m:val="|"/>
                        <m:endChr m:val="|"/>
                        <m:ctrlPr>
                          <a:rPr lang="en-US" altLang="zh-CN" sz="3000" i="1" smtClean="0">
                            <a:latin typeface="Cambria Math" panose="02040503050406030204" pitchFamily="18" charset="0"/>
                            <a:ea typeface="楷体" panose="02010609060101010101" pitchFamily="49" charset="-122"/>
                          </a:rPr>
                        </m:ctrlPr>
                      </m:dPr>
                      <m:e>
                        <m:r>
                          <a:rPr lang="en-US" altLang="zh-CN" sz="3000" b="0" i="1" smtClean="0">
                            <a:latin typeface="Cambria Math" panose="02040503050406030204" pitchFamily="18" charset="0"/>
                            <a:ea typeface="楷体" panose="02010609060101010101" pitchFamily="49" charset="-122"/>
                          </a:rPr>
                          <m:t>𝑓</m:t>
                        </m:r>
                        <m:r>
                          <a:rPr lang="en-US" altLang="zh-CN" sz="3000" b="0" i="1" smtClean="0">
                            <a:latin typeface="Cambria Math" panose="02040503050406030204" pitchFamily="18" charset="0"/>
                            <a:ea typeface="楷体" panose="02010609060101010101" pitchFamily="49" charset="-122"/>
                          </a:rPr>
                          <m:t>(</m:t>
                        </m:r>
                        <m:r>
                          <a:rPr lang="en-US" altLang="zh-CN" sz="3000" b="0" i="1" smtClean="0">
                            <a:latin typeface="Cambria Math" panose="02040503050406030204" pitchFamily="18" charset="0"/>
                            <a:ea typeface="楷体" panose="02010609060101010101" pitchFamily="49" charset="-122"/>
                          </a:rPr>
                          <m:t>𝑧</m:t>
                        </m:r>
                        <m:r>
                          <a:rPr lang="en-US" altLang="zh-CN" sz="3000" b="0" i="1" smtClean="0">
                            <a:latin typeface="Cambria Math" panose="02040503050406030204" pitchFamily="18" charset="0"/>
                            <a:ea typeface="楷体" panose="02010609060101010101" pitchFamily="49" charset="-122"/>
                          </a:rPr>
                          <m:t>)</m:t>
                        </m:r>
                      </m:e>
                    </m:d>
                    <m:r>
                      <a:rPr lang="zh-CN" altLang="en-US" sz="3000" i="1">
                        <a:latin typeface="Cambria Math" panose="02040503050406030204" pitchFamily="18" charset="0"/>
                        <a:ea typeface="楷体" panose="02010609060101010101" pitchFamily="49" charset="-122"/>
                      </a:rPr>
                      <m:t>在</m:t>
                    </m:r>
                    <m:r>
                      <a:rPr lang="en-US" altLang="zh-CN" sz="3000" i="1">
                        <a:latin typeface="Cambria Math" panose="02040503050406030204" pitchFamily="18" charset="0"/>
                        <a:ea typeface="楷体" panose="02010609060101010101" pitchFamily="49" charset="-122"/>
                      </a:rPr>
                      <m:t>𝐷</m:t>
                    </m:r>
                  </m:oMath>
                </a14:m>
                <a:r>
                  <a:rPr lang="zh-CN" altLang="en-US" sz="3000" dirty="0">
                    <a:latin typeface="楷体" panose="02010609060101010101" pitchFamily="49" charset="-122"/>
                    <a:ea typeface="楷体" panose="02010609060101010101" pitchFamily="49" charset="-122"/>
                  </a:rPr>
                  <a:t>内一点</a:t>
                </a:r>
                <a14:m>
                  <m:oMath xmlns:m="http://schemas.openxmlformats.org/officeDocument/2006/math">
                    <m:sSub>
                      <m:sSubPr>
                        <m:ctrlPr>
                          <a:rPr lang="en-US" altLang="zh-CN" sz="3000" i="1">
                            <a:latin typeface="Cambria Math" panose="02040503050406030204" pitchFamily="18" charset="0"/>
                            <a:ea typeface="楷体" panose="02010609060101010101" pitchFamily="49" charset="-122"/>
                          </a:rPr>
                        </m:ctrlPr>
                      </m:sSubPr>
                      <m:e>
                        <m:r>
                          <a:rPr lang="en-US" altLang="zh-CN" sz="3000" i="1">
                            <a:latin typeface="Cambria Math" panose="02040503050406030204" pitchFamily="18" charset="0"/>
                            <a:ea typeface="楷体" panose="02010609060101010101" pitchFamily="49" charset="-122"/>
                          </a:rPr>
                          <m:t>𝑧</m:t>
                        </m:r>
                      </m:e>
                      <m:sub>
                        <m:r>
                          <a:rPr lang="en-US" altLang="zh-CN" sz="3000" i="1">
                            <a:latin typeface="Cambria Math" panose="02040503050406030204" pitchFamily="18" charset="0"/>
                            <a:ea typeface="楷体" panose="02010609060101010101" pitchFamily="49" charset="-122"/>
                          </a:rPr>
                          <m:t>0</m:t>
                        </m:r>
                      </m:sub>
                    </m:sSub>
                    <m:r>
                      <a:rPr lang="en-US" altLang="zh-CN" sz="3000" i="1">
                        <a:latin typeface="Cambria Math" panose="02040503050406030204" pitchFamily="18" charset="0"/>
                        <a:ea typeface="楷体" panose="02010609060101010101" pitchFamily="49" charset="-122"/>
                      </a:rPr>
                      <m:t> </m:t>
                    </m:r>
                    <m:r>
                      <a:rPr lang="zh-CN" altLang="en-US" sz="3000" i="1">
                        <a:latin typeface="Cambria Math" panose="02040503050406030204" pitchFamily="18" charset="0"/>
                        <a:ea typeface="楷体" panose="02010609060101010101" pitchFamily="49" charset="-122"/>
                      </a:rPr>
                      <m:t>达到</m:t>
                    </m:r>
                  </m:oMath>
                </a14:m>
                <a:r>
                  <a:rPr lang="zh-CN" altLang="en-US" sz="3000" dirty="0">
                    <a:latin typeface="楷体" panose="02010609060101010101" pitchFamily="49" charset="-122"/>
                    <a:ea typeface="楷体" panose="02010609060101010101" pitchFamily="49" charset="-122"/>
                  </a:rPr>
                  <a:t>最大值，则</a:t>
                </a:r>
                <a14:m>
                  <m:oMath xmlns:m="http://schemas.openxmlformats.org/officeDocument/2006/math">
                    <m:d>
                      <m:dPr>
                        <m:begChr m:val="|"/>
                        <m:endChr m:val="|"/>
                        <m:ctrlPr>
                          <a:rPr lang="en-US" altLang="zh-CN" sz="3000" i="1">
                            <a:latin typeface="Cambria Math" panose="02040503050406030204" pitchFamily="18" charset="0"/>
                            <a:ea typeface="楷体" panose="02010609060101010101" pitchFamily="49" charset="-122"/>
                          </a:rPr>
                        </m:ctrlPr>
                      </m:dPr>
                      <m:e>
                        <m:r>
                          <a:rPr lang="en-US" altLang="zh-CN" sz="3000" i="1">
                            <a:latin typeface="Cambria Math" panose="02040503050406030204" pitchFamily="18" charset="0"/>
                            <a:ea typeface="楷体" panose="02010609060101010101" pitchFamily="49" charset="-122"/>
                          </a:rPr>
                          <m:t>𝑓</m:t>
                        </m:r>
                        <m:r>
                          <a:rPr lang="en-US" altLang="zh-CN" sz="3000" i="1">
                            <a:latin typeface="Cambria Math" panose="02040503050406030204" pitchFamily="18" charset="0"/>
                            <a:ea typeface="楷体" panose="02010609060101010101" pitchFamily="49" charset="-122"/>
                          </a:rPr>
                          <m:t>(</m:t>
                        </m:r>
                        <m:r>
                          <a:rPr lang="en-US" altLang="zh-CN" sz="3000" i="1">
                            <a:latin typeface="Cambria Math" panose="02040503050406030204" pitchFamily="18" charset="0"/>
                            <a:ea typeface="楷体" panose="02010609060101010101" pitchFamily="49" charset="-122"/>
                          </a:rPr>
                          <m:t>𝑧</m:t>
                        </m:r>
                        <m:r>
                          <a:rPr lang="en-US" altLang="zh-CN" sz="3000" i="1">
                            <a:latin typeface="Cambria Math" panose="02040503050406030204" pitchFamily="18" charset="0"/>
                            <a:ea typeface="楷体" panose="02010609060101010101" pitchFamily="49" charset="-122"/>
                          </a:rPr>
                          <m:t>)</m:t>
                        </m:r>
                      </m:e>
                    </m:d>
                    <m:r>
                      <a:rPr lang="en-US" altLang="zh-CN" sz="3000" i="1">
                        <a:latin typeface="Cambria Math" panose="02040503050406030204" pitchFamily="18" charset="0"/>
                        <a:ea typeface="楷体" panose="02010609060101010101" pitchFamily="49" charset="-122"/>
                      </a:rPr>
                      <m:t> </m:t>
                    </m:r>
                  </m:oMath>
                </a14:m>
                <a:r>
                  <a:rPr lang="zh-CN" altLang="en-US" sz="3000" dirty="0">
                    <a:latin typeface="楷体" panose="02010609060101010101" pitchFamily="49" charset="-122"/>
                    <a:ea typeface="楷体" panose="02010609060101010101" pitchFamily="49" charset="-122"/>
                  </a:rPr>
                  <a:t>在</a:t>
                </a:r>
                <a14:m>
                  <m:oMath xmlns:m="http://schemas.openxmlformats.org/officeDocument/2006/math">
                    <m:r>
                      <a:rPr lang="en-US" altLang="zh-CN" sz="3000" i="1">
                        <a:latin typeface="Cambria Math" panose="02040503050406030204" pitchFamily="18" charset="0"/>
                        <a:ea typeface="楷体" panose="02010609060101010101" pitchFamily="49" charset="-122"/>
                      </a:rPr>
                      <m:t>𝐷</m:t>
                    </m:r>
                    <m:r>
                      <a:rPr lang="en-US" altLang="zh-CN" sz="3000" i="1">
                        <a:latin typeface="Cambria Math" panose="02040503050406030204" pitchFamily="18" charset="0"/>
                        <a:ea typeface="楷体" panose="02010609060101010101" pitchFamily="49" charset="-122"/>
                      </a:rPr>
                      <m:t> </m:t>
                    </m:r>
                  </m:oMath>
                </a14:m>
                <a:r>
                  <a:rPr lang="zh-CN" altLang="en-US" sz="3000" dirty="0">
                    <a:latin typeface="楷体" panose="02010609060101010101" pitchFamily="49" charset="-122"/>
                    <a:ea typeface="楷体" panose="02010609060101010101" pitchFamily="49" charset="-122"/>
                  </a:rPr>
                  <a:t>内是常数。</a:t>
                </a:r>
                <a:endParaRPr lang="en-US" altLang="zh-CN" sz="3000" dirty="0">
                  <a:latin typeface="楷体" panose="02010609060101010101" pitchFamily="49" charset="-122"/>
                  <a:ea typeface="楷体" panose="02010609060101010101" pitchFamily="49" charset="-122"/>
                </a:endParaRPr>
              </a:p>
            </p:txBody>
          </p:sp>
        </mc:Choice>
        <mc:Fallback>
          <p:sp>
            <p:nvSpPr>
              <p:cNvPr id="7" name="标题 1"/>
              <p:cNvSpPr txBox="1">
                <a:spLocks noRot="1" noChangeAspect="1" noMove="1" noResize="1" noEditPoints="1" noAdjustHandles="1" noChangeArrowheads="1" noChangeShapeType="1" noTextEdit="1"/>
              </p:cNvSpPr>
              <p:nvPr/>
            </p:nvSpPr>
            <p:spPr>
              <a:xfrm>
                <a:off x="109220" y="561753"/>
                <a:ext cx="8928100" cy="1386840"/>
              </a:xfrm>
              <a:prstGeom prst="rect">
                <a:avLst/>
              </a:prstGeom>
              <a:blipFill rotWithShape="1">
                <a:blip r:embed="rId1"/>
                <a:stretch>
                  <a:fillRect t="-442" b="-42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标题 1"/>
              <p:cNvSpPr txBox="1"/>
              <p:nvPr/>
            </p:nvSpPr>
            <p:spPr>
              <a:xfrm>
                <a:off x="109220" y="2130425"/>
                <a:ext cx="8458835" cy="138684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b="1" dirty="0">
                    <a:solidFill>
                      <a:srgbClr val="FF0000"/>
                    </a:solidFill>
                    <a:latin typeface="楷体" panose="02010609060101010101" pitchFamily="49" charset="-122"/>
                    <a:ea typeface="楷体" panose="02010609060101010101" pitchFamily="49" charset="-122"/>
                  </a:rPr>
                  <a:t>推论</a:t>
                </a:r>
                <a:r>
                  <a:rPr lang="zh-CN" altLang="en-US" sz="3000" dirty="0">
                    <a:latin typeface="楷体" panose="02010609060101010101" pitchFamily="49" charset="-122"/>
                    <a:ea typeface="楷体" panose="02010609060101010101" pitchFamily="49" charset="-122"/>
                  </a:rPr>
                  <a:t>：若</a:t>
                </a:r>
                <a14:m>
                  <m:oMath xmlns:m="http://schemas.openxmlformats.org/officeDocument/2006/math">
                    <m:r>
                      <a:rPr lang="en-US" altLang="zh-CN" sz="3000" b="0" i="1" smtClean="0">
                        <a:latin typeface="Cambria Math" panose="02040503050406030204" pitchFamily="18" charset="0"/>
                        <a:ea typeface="楷体" panose="02010609060101010101" pitchFamily="49" charset="-122"/>
                      </a:rPr>
                      <m:t>𝑓</m:t>
                    </m:r>
                  </m:oMath>
                </a14:m>
                <a:r>
                  <a:rPr lang="zh-CN" altLang="en-US" sz="3000" dirty="0">
                    <a:latin typeface="楷体" panose="02010609060101010101" pitchFamily="49" charset="-122"/>
                    <a:ea typeface="楷体" panose="02010609060101010101" pitchFamily="49" charset="-122"/>
                  </a:rPr>
                  <a:t>在有界区域</a:t>
                </a:r>
                <a14:m>
                  <m:oMath xmlns:m="http://schemas.openxmlformats.org/officeDocument/2006/math">
                    <m:r>
                      <a:rPr lang="en-US" altLang="zh-CN" sz="3000" b="0" i="1" smtClean="0">
                        <a:latin typeface="Cambria Math" panose="02040503050406030204" pitchFamily="18" charset="0"/>
                        <a:ea typeface="楷体" panose="02010609060101010101" pitchFamily="49" charset="-122"/>
                      </a:rPr>
                      <m:t>𝐷</m:t>
                    </m:r>
                  </m:oMath>
                </a14:m>
                <a:r>
                  <a:rPr lang="zh-CN" altLang="en-US" sz="3000" dirty="0">
                    <a:latin typeface="楷体" panose="02010609060101010101" pitchFamily="49" charset="-122"/>
                    <a:ea typeface="楷体" panose="02010609060101010101" pitchFamily="49" charset="-122"/>
                  </a:rPr>
                  <a:t>内解析，且在</a:t>
                </a:r>
                <a14:m>
                  <m:oMath xmlns:m="http://schemas.openxmlformats.org/officeDocument/2006/math">
                    <m:r>
                      <a:rPr lang="en-US" altLang="zh-CN" sz="3000" i="1">
                        <a:latin typeface="Cambria Math" panose="02040503050406030204" pitchFamily="18" charset="0"/>
                        <a:ea typeface="楷体" panose="02010609060101010101" pitchFamily="49" charset="-122"/>
                      </a:rPr>
                      <m:t>𝐷</m:t>
                    </m:r>
                  </m:oMath>
                </a14:m>
                <a:r>
                  <a:rPr lang="zh-CN" altLang="en-US" sz="3000" dirty="0">
                    <a:latin typeface="楷体" panose="02010609060101010101" pitchFamily="49" charset="-122"/>
                    <a:ea typeface="楷体" panose="02010609060101010101" pitchFamily="49" charset="-122"/>
                  </a:rPr>
                  <a:t>内及边界上连续，则它的最大模在边界上达到。</a:t>
                </a:r>
                <a:endParaRPr lang="en-US" altLang="zh-CN" sz="3000" dirty="0">
                  <a:latin typeface="楷体" panose="02010609060101010101" pitchFamily="49" charset="-122"/>
                  <a:ea typeface="楷体" panose="02010609060101010101" pitchFamily="49" charset="-122"/>
                </a:endParaRPr>
              </a:p>
            </p:txBody>
          </p:sp>
        </mc:Choice>
        <mc:Fallback>
          <p:sp>
            <p:nvSpPr>
              <p:cNvPr id="3" name="标题 1"/>
              <p:cNvSpPr txBox="1">
                <a:spLocks noRot="1" noChangeAspect="1" noMove="1" noResize="1" noEditPoints="1" noAdjustHandles="1" noChangeArrowheads="1" noChangeShapeType="1" noTextEdit="1"/>
              </p:cNvSpPr>
              <p:nvPr/>
            </p:nvSpPr>
            <p:spPr>
              <a:xfrm>
                <a:off x="109220" y="2130425"/>
                <a:ext cx="8458835" cy="1386840"/>
              </a:xfrm>
              <a:prstGeom prst="rect">
                <a:avLst/>
              </a:prstGeom>
              <a:blipFill rotWithShape="1">
                <a:blip r:embed="rId2"/>
                <a:stretch>
                  <a:fillRect/>
                </a:stretch>
              </a:blipFill>
            </p:spPr>
            <p:txBody>
              <a:bodyPr/>
              <a:lstStyle/>
              <a:p>
                <a:r>
                  <a:rPr lang="zh-CN" altLang="en-US">
                    <a:noFill/>
                  </a:rPr>
                  <a:t> </a:t>
                </a:r>
              </a:p>
            </p:txBody>
          </p:sp>
        </mc:Fallback>
      </mc:AlternateContent>
      <p:grpSp>
        <p:nvGrpSpPr>
          <p:cNvPr id="6" name="组合 5"/>
          <p:cNvGrpSpPr/>
          <p:nvPr/>
        </p:nvGrpSpPr>
        <p:grpSpPr>
          <a:xfrm>
            <a:off x="0" y="82323"/>
            <a:ext cx="9088711" cy="516645"/>
            <a:chOff x="0" y="82323"/>
            <a:chExt cx="9088711" cy="516645"/>
          </a:xfrm>
        </p:grpSpPr>
        <p:sp>
          <p:nvSpPr>
            <p:cNvPr id="8"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2.5 </a:t>
              </a:r>
              <a:r>
                <a:rPr lang="en-US" altLang="zh-CN" sz="1800" b="1" i="1" dirty="0">
                  <a:latin typeface="楷体" panose="02010609060101010101" pitchFamily="49" charset="-122"/>
                  <a:ea typeface="楷体" panose="02010609060101010101" pitchFamily="49" charset="-122"/>
                </a:rPr>
                <a:t>Cauchy</a:t>
              </a:r>
              <a:r>
                <a:rPr lang="zh-CN" altLang="en-US" sz="1800" b="1" dirty="0">
                  <a:latin typeface="楷体" panose="02010609060101010101" pitchFamily="49" charset="-122"/>
                  <a:ea typeface="楷体" panose="02010609060101010101" pitchFamily="49" charset="-122"/>
                </a:rPr>
                <a:t>型积分公式</a:t>
              </a:r>
              <a:endParaRPr lang="zh-CN" altLang="en-US" sz="1800" b="1" dirty="0">
                <a:latin typeface="楷体" panose="02010609060101010101" pitchFamily="49" charset="-122"/>
                <a:ea typeface="楷体" panose="02010609060101010101" pitchFamily="49" charset="-122"/>
              </a:endParaRPr>
            </a:p>
          </p:txBody>
        </p:sp>
        <p:cxnSp>
          <p:nvCxnSpPr>
            <p:cNvPr id="9" name="直接连接符 8"/>
            <p:cNvCxnSpPr/>
            <p:nvPr/>
          </p:nvCxnSpPr>
          <p:spPr>
            <a:xfrm flipV="1">
              <a:off x="0" y="573451"/>
              <a:ext cx="9088711" cy="25517"/>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3" grpId="0"/>
      <p:bldP spid="3" grpId="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标题 1"/>
              <p:cNvSpPr txBox="1"/>
              <p:nvPr/>
            </p:nvSpPr>
            <p:spPr>
              <a:xfrm>
                <a:off x="137559" y="434163"/>
                <a:ext cx="8492490" cy="77660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dirty="0" smtClean="0">
                        <a:latin typeface="Cambria Math" panose="02040503050406030204" pitchFamily="18" charset="0"/>
                        <a:ea typeface="楷体" panose="02010609060101010101" pitchFamily="49" charset="-122"/>
                        <a:cs typeface="Cambria Math" panose="02040503050406030204" pitchFamily="18" charset="0"/>
                      </a:rPr>
                      <m:t>𝐸𝑔</m:t>
                    </m:r>
                    <m:r>
                      <a:rPr lang="en-US" altLang="zh-CN" sz="3000" b="0" i="1" dirty="0" smtClean="0">
                        <a:latin typeface="Cambria Math" panose="02040503050406030204" pitchFamily="18" charset="0"/>
                        <a:ea typeface="楷体" panose="02010609060101010101" pitchFamily="49" charset="-122"/>
                        <a:cs typeface="Cambria Math" panose="02040503050406030204" pitchFamily="18" charset="0"/>
                      </a:rPr>
                      <m:t>:</m:t>
                    </m:r>
                    <m:d>
                      <m:dPr>
                        <m:begChr m:val="|"/>
                        <m:endChr m:val="|"/>
                        <m:ctrlPr>
                          <a:rPr lang="en-US" altLang="zh-CN" sz="3000" i="1" dirty="0">
                            <a:latin typeface="Cambria Math" panose="02040503050406030204" pitchFamily="18" charset="0"/>
                            <a:ea typeface="楷体" panose="02010609060101010101" pitchFamily="49" charset="-122"/>
                            <a:cs typeface="Cambria Math" panose="02040503050406030204" pitchFamily="18" charset="0"/>
                          </a:rPr>
                        </m:ctrlPr>
                      </m:dPr>
                      <m:e>
                        <m:sSup>
                          <m:sSupPr>
                            <m:ctrlPr>
                              <a:rPr lang="en-US" altLang="zh-CN" sz="3000" i="1" dirty="0">
                                <a:latin typeface="Cambria Math" panose="02040503050406030204" pitchFamily="18" charset="0"/>
                                <a:ea typeface="楷体" panose="02010609060101010101" pitchFamily="49" charset="-122"/>
                                <a:cs typeface="Cambria Math" panose="02040503050406030204" pitchFamily="18" charset="0"/>
                              </a:rPr>
                            </m:ctrlPr>
                          </m:sSupPr>
                          <m:e>
                            <m:r>
                              <a:rPr lang="en-US" altLang="zh-CN" sz="3000" i="1" dirty="0">
                                <a:latin typeface="Cambria Math" panose="02040503050406030204" pitchFamily="18" charset="0"/>
                                <a:ea typeface="楷体" panose="02010609060101010101" pitchFamily="49" charset="-122"/>
                                <a:cs typeface="Cambria Math" panose="02040503050406030204" pitchFamily="18" charset="0"/>
                              </a:rPr>
                              <m:t>𝑧</m:t>
                            </m:r>
                          </m:e>
                          <m:sup>
                            <m:r>
                              <a:rPr lang="en-US" altLang="zh-CN" sz="3000" i="1" dirty="0">
                                <a:latin typeface="Cambria Math" panose="02040503050406030204" pitchFamily="18" charset="0"/>
                                <a:ea typeface="楷体" panose="02010609060101010101" pitchFamily="49" charset="-122"/>
                                <a:cs typeface="Cambria Math" panose="02040503050406030204" pitchFamily="18" charset="0"/>
                              </a:rPr>
                              <m:t>2</m:t>
                            </m:r>
                          </m:sup>
                        </m:sSup>
                        <m:r>
                          <a:rPr lang="en-US" altLang="zh-CN" sz="30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3</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𝑧</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1</m:t>
                        </m:r>
                      </m:e>
                    </m:d>
                  </m:oMath>
                </a14:m>
                <a:r>
                  <a:rPr lang="zh-CN" altLang="en-US" sz="3000" dirty="0">
                    <a:latin typeface="Cambria Math" panose="02040503050406030204" pitchFamily="18" charset="0"/>
                    <a:ea typeface="楷体" panose="02010609060101010101" pitchFamily="49" charset="-122"/>
                    <a:cs typeface="Cambria Math" panose="02040503050406030204" pitchFamily="18" charset="0"/>
                  </a:rPr>
                  <a:t>在</a:t>
                </a:r>
                <a14:m>
                  <m:oMath xmlns:m="http://schemas.openxmlformats.org/officeDocument/2006/math">
                    <m:d>
                      <m:dPr>
                        <m:begChr m:val="|"/>
                        <m:endChr m:val="|"/>
                        <m:ctrlPr>
                          <a:rPr lang="en-US" altLang="zh-CN" sz="3000" i="1" dirty="0">
                            <a:latin typeface="Cambria Math" panose="02040503050406030204" pitchFamily="18" charset="0"/>
                            <a:ea typeface="楷体" panose="02010609060101010101" pitchFamily="49" charset="-122"/>
                            <a:cs typeface="Cambria Math" panose="02040503050406030204" pitchFamily="18" charset="0"/>
                          </a:rPr>
                        </m:ctrlPr>
                      </m:dPr>
                      <m:e>
                        <m:r>
                          <a:rPr lang="en-US" altLang="zh-CN" sz="3000" i="1" dirty="0">
                            <a:latin typeface="Cambria Math" panose="02040503050406030204" pitchFamily="18" charset="0"/>
                            <a:ea typeface="楷体" panose="02010609060101010101" pitchFamily="49" charset="-122"/>
                            <a:cs typeface="Cambria Math" panose="02040503050406030204" pitchFamily="18" charset="0"/>
                          </a:rPr>
                          <m:t>𝑧</m:t>
                        </m:r>
                      </m:e>
                    </m:d>
                    <m:r>
                      <a:rPr lang="en-US" altLang="zh-CN" sz="30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1</m:t>
                    </m:r>
                  </m:oMath>
                </a14:m>
                <a:r>
                  <a:rPr lang="zh-CN" altLang="en-US" sz="3000" dirty="0">
                    <a:latin typeface="Cambria Math" panose="02040503050406030204" pitchFamily="18" charset="0"/>
                    <a:ea typeface="楷体" panose="02010609060101010101" pitchFamily="49" charset="-122"/>
                    <a:cs typeface="Cambria Math" panose="02040503050406030204" pitchFamily="18" charset="0"/>
                  </a:rPr>
                  <a:t>上最大值</a:t>
                </a:r>
                <a:endParaRPr lang="zh-CN" altLang="en-US" sz="3000" dirty="0">
                  <a:latin typeface="Cambria Math" panose="02040503050406030204" pitchFamily="18" charset="0"/>
                  <a:ea typeface="楷体" panose="02010609060101010101" pitchFamily="49" charset="-122"/>
                  <a:cs typeface="Cambria Math" panose="02040503050406030204" pitchFamily="18" charset="0"/>
                </a:endParaRPr>
              </a:p>
            </p:txBody>
          </p:sp>
        </mc:Choice>
        <mc:Fallback>
          <p:sp>
            <p:nvSpPr>
              <p:cNvPr id="7" name="标题 1"/>
              <p:cNvSpPr txBox="1">
                <a:spLocks noRot="1" noChangeAspect="1" noMove="1" noResize="1" noEditPoints="1" noAdjustHandles="1" noChangeArrowheads="1" noChangeShapeType="1" noTextEdit="1"/>
              </p:cNvSpPr>
              <p:nvPr/>
            </p:nvSpPr>
            <p:spPr>
              <a:xfrm>
                <a:off x="137559" y="434163"/>
                <a:ext cx="8492490" cy="776605"/>
              </a:xfrm>
              <a:prstGeom prst="rect">
                <a:avLst/>
              </a:prstGeom>
              <a:blipFill rotWithShape="1">
                <a:blip r:embed="rId1"/>
                <a:stretch>
                  <a:fillRect l="-5" t="-59" r="5" b="59"/>
                </a:stretch>
              </a:blipFill>
            </p:spPr>
            <p:txBody>
              <a:bodyPr/>
              <a:lstStyle/>
              <a:p>
                <a:r>
                  <a:rPr lang="zh-CN" altLang="en-US">
                    <a:noFill/>
                  </a:rPr>
                  <a:t> </a:t>
                </a:r>
              </a:p>
            </p:txBody>
          </p:sp>
        </mc:Fallback>
      </mc:AlternateContent>
      <p:grpSp>
        <p:nvGrpSpPr>
          <p:cNvPr id="4" name="组合 3"/>
          <p:cNvGrpSpPr/>
          <p:nvPr/>
        </p:nvGrpSpPr>
        <p:grpSpPr>
          <a:xfrm>
            <a:off x="0" y="82323"/>
            <a:ext cx="9088711" cy="516645"/>
            <a:chOff x="0" y="82323"/>
            <a:chExt cx="9088711" cy="516645"/>
          </a:xfrm>
        </p:grpSpPr>
        <p:sp>
          <p:nvSpPr>
            <p:cNvPr id="6"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2.5 </a:t>
              </a:r>
              <a:r>
                <a:rPr lang="en-US" altLang="zh-CN" sz="1800" b="1" i="1" dirty="0">
                  <a:latin typeface="楷体" panose="02010609060101010101" pitchFamily="49" charset="-122"/>
                  <a:ea typeface="楷体" panose="02010609060101010101" pitchFamily="49" charset="-122"/>
                </a:rPr>
                <a:t>Cauchy</a:t>
              </a:r>
              <a:r>
                <a:rPr lang="zh-CN" altLang="en-US" sz="1800" b="1" dirty="0">
                  <a:latin typeface="楷体" panose="02010609060101010101" pitchFamily="49" charset="-122"/>
                  <a:ea typeface="楷体" panose="02010609060101010101" pitchFamily="49" charset="-122"/>
                </a:rPr>
                <a:t>型积分公式</a:t>
              </a:r>
              <a:endParaRPr lang="zh-CN" altLang="en-US" sz="1800" b="1" dirty="0">
                <a:latin typeface="楷体" panose="02010609060101010101" pitchFamily="49" charset="-122"/>
                <a:ea typeface="楷体" panose="02010609060101010101" pitchFamily="49" charset="-122"/>
              </a:endParaRPr>
            </a:p>
          </p:txBody>
        </p:sp>
        <p:cxnSp>
          <p:nvCxnSpPr>
            <p:cNvPr id="8" name="直接连接符 7"/>
            <p:cNvCxnSpPr/>
            <p:nvPr/>
          </p:nvCxnSpPr>
          <p:spPr>
            <a:xfrm flipV="1">
              <a:off x="0" y="573451"/>
              <a:ext cx="9088711" cy="25517"/>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标题 1"/>
          <p:cNvSpPr txBox="1"/>
          <p:nvPr/>
        </p:nvSpPr>
        <p:spPr>
          <a:xfrm>
            <a:off x="122036" y="1128366"/>
            <a:ext cx="8492490" cy="77660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ea typeface="楷体" panose="02010609060101010101" pitchFamily="49" charset="-122"/>
                <a:cs typeface="Cambria Math" panose="02040503050406030204" pitchFamily="18" charset="0"/>
              </a:rPr>
              <a:t>解：方法一高数中做法</a:t>
            </a:r>
            <a:endParaRPr lang="zh-CN" altLang="en-US" sz="3000" dirty="0">
              <a:latin typeface="Cambria Math" panose="02040503050406030204" pitchFamily="18" charset="0"/>
              <a:ea typeface="楷体" panose="02010609060101010101" pitchFamily="49" charset="-122"/>
              <a:cs typeface="Cambria Math" panose="02040503050406030204" pitchFamily="18" charset="0"/>
            </a:endParaRPr>
          </a:p>
        </p:txBody>
      </p:sp>
      <mc:AlternateContent xmlns:mc="http://schemas.openxmlformats.org/markup-compatibility/2006">
        <mc:Choice xmlns:a14="http://schemas.microsoft.com/office/drawing/2010/main" Requires="a14">
          <p:sp>
            <p:nvSpPr>
              <p:cNvPr id="3" name="标题 1"/>
              <p:cNvSpPr txBox="1"/>
              <p:nvPr/>
            </p:nvSpPr>
            <p:spPr>
              <a:xfrm>
                <a:off x="904947" y="2046066"/>
                <a:ext cx="8183764" cy="77660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000" dirty="0">
                    <a:ea typeface="楷体" panose="02010609060101010101" pitchFamily="49" charset="-122"/>
                    <a:cs typeface="Cambria Math" panose="02040503050406030204" pitchFamily="18" charset="0"/>
                  </a:rPr>
                  <a:t>方法二：</a:t>
                </a:r>
                <a:r>
                  <a:rPr lang="en-US" altLang="zh-CN" sz="3000" dirty="0">
                    <a:ea typeface="楷体" panose="02010609060101010101" pitchFamily="49" charset="-122"/>
                    <a:cs typeface="Cambria Math" panose="02040503050406030204" pitchFamily="18" charset="0"/>
                  </a:rPr>
                  <a:t> </a:t>
                </a:r>
                <a14:m>
                  <m:oMath xmlns:m="http://schemas.openxmlformats.org/officeDocument/2006/math">
                    <m:sSup>
                      <m:sSupPr>
                        <m:ctrlPr>
                          <a:rPr lang="en-US" altLang="zh-CN" sz="3000" i="1" dirty="0">
                            <a:latin typeface="Cambria Math" panose="02040503050406030204" pitchFamily="18" charset="0"/>
                            <a:ea typeface="楷体" panose="02010609060101010101" pitchFamily="49" charset="-122"/>
                            <a:cs typeface="Cambria Math" panose="02040503050406030204" pitchFamily="18" charset="0"/>
                          </a:rPr>
                        </m:ctrlPr>
                      </m:sSupPr>
                      <m:e>
                        <m:r>
                          <a:rPr lang="en-US" altLang="zh-CN" sz="3000" i="1" dirty="0">
                            <a:latin typeface="Cambria Math" panose="02040503050406030204" pitchFamily="18" charset="0"/>
                            <a:ea typeface="楷体" panose="02010609060101010101" pitchFamily="49" charset="-122"/>
                            <a:cs typeface="Cambria Math" panose="02040503050406030204" pitchFamily="18" charset="0"/>
                          </a:rPr>
                          <m:t>𝑧</m:t>
                        </m:r>
                      </m:e>
                      <m:sup>
                        <m:r>
                          <a:rPr lang="en-US" altLang="zh-CN" sz="3000" i="1" dirty="0">
                            <a:latin typeface="Cambria Math" panose="02040503050406030204" pitchFamily="18" charset="0"/>
                            <a:ea typeface="楷体" panose="02010609060101010101" pitchFamily="49" charset="-122"/>
                            <a:cs typeface="Cambria Math" panose="02040503050406030204" pitchFamily="18" charset="0"/>
                          </a:rPr>
                          <m:t>2</m:t>
                        </m:r>
                      </m:sup>
                    </m:sSup>
                    <m:r>
                      <a:rPr lang="en-US" altLang="zh-CN" sz="30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3</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𝑧</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m:t>
                    </m:r>
                  </m:oMath>
                </a14:m>
                <a:r>
                  <a:rPr lang="en-US" altLang="zh-CN" sz="3000" dirty="0">
                    <a:latin typeface="Cambria Math" panose="02040503050406030204" pitchFamily="18" charset="0"/>
                    <a:ea typeface="楷体" panose="02010609060101010101" pitchFamily="49" charset="-122"/>
                    <a:cs typeface="Cambria Math" panose="02040503050406030204" pitchFamily="18" charset="0"/>
                  </a:rPr>
                  <a:t>1</a:t>
                </a:r>
                <a:r>
                  <a:rPr lang="zh-CN" altLang="en-US" sz="3000" dirty="0">
                    <a:latin typeface="Cambria Math" panose="02040503050406030204" pitchFamily="18" charset="0"/>
                    <a:ea typeface="楷体" panose="02010609060101010101" pitchFamily="49" charset="-122"/>
                    <a:cs typeface="Cambria Math" panose="02040503050406030204" pitchFamily="18" charset="0"/>
                  </a:rPr>
                  <a:t>在</a:t>
                </a:r>
                <a14:m>
                  <m:oMath xmlns:m="http://schemas.openxmlformats.org/officeDocument/2006/math">
                    <m:d>
                      <m:dPr>
                        <m:begChr m:val="|"/>
                        <m:endChr m:val="|"/>
                        <m:ctrlPr>
                          <a:rPr lang="en-US" altLang="zh-CN" sz="3000" i="1" dirty="0">
                            <a:latin typeface="Cambria Math" panose="02040503050406030204" pitchFamily="18" charset="0"/>
                            <a:ea typeface="楷体" panose="02010609060101010101" pitchFamily="49" charset="-122"/>
                            <a:cs typeface="Cambria Math" panose="02040503050406030204" pitchFamily="18" charset="0"/>
                          </a:rPr>
                        </m:ctrlPr>
                      </m:dPr>
                      <m:e>
                        <m:r>
                          <a:rPr lang="en-US" altLang="zh-CN" sz="3000" i="1" dirty="0">
                            <a:latin typeface="Cambria Math" panose="02040503050406030204" pitchFamily="18" charset="0"/>
                            <a:ea typeface="楷体" panose="02010609060101010101" pitchFamily="49" charset="-122"/>
                            <a:cs typeface="Cambria Math" panose="02040503050406030204" pitchFamily="18" charset="0"/>
                          </a:rPr>
                          <m:t>𝑧</m:t>
                        </m:r>
                      </m:e>
                    </m:d>
                    <m:r>
                      <a:rPr lang="en-US" altLang="zh-CN" sz="30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1</m:t>
                    </m:r>
                  </m:oMath>
                </a14:m>
                <a:r>
                  <a:rPr lang="zh-CN" altLang="en-US" sz="3000" dirty="0">
                    <a:latin typeface="Cambria Math" panose="02040503050406030204" pitchFamily="18" charset="0"/>
                    <a:ea typeface="楷体" panose="02010609060101010101" pitchFamily="49" charset="-122"/>
                    <a:cs typeface="Cambria Math" panose="02040503050406030204" pitchFamily="18" charset="0"/>
                  </a:rPr>
                  <a:t>内解析，且在</a:t>
                </a:r>
                <a14:m>
                  <m:oMath xmlns:m="http://schemas.openxmlformats.org/officeDocument/2006/math">
                    <m:d>
                      <m:dPr>
                        <m:begChr m:val="|"/>
                        <m:endChr m:val="|"/>
                        <m:ctrlPr>
                          <a:rPr lang="en-US" altLang="zh-CN" sz="3000" i="1" dirty="0">
                            <a:latin typeface="Cambria Math" panose="02040503050406030204" pitchFamily="18" charset="0"/>
                            <a:ea typeface="楷体" panose="02010609060101010101" pitchFamily="49" charset="-122"/>
                            <a:cs typeface="Cambria Math" panose="02040503050406030204" pitchFamily="18" charset="0"/>
                          </a:rPr>
                        </m:ctrlPr>
                      </m:dPr>
                      <m:e>
                        <m:r>
                          <a:rPr lang="en-US" altLang="zh-CN" sz="3000" i="1" dirty="0">
                            <a:latin typeface="Cambria Math" panose="02040503050406030204" pitchFamily="18" charset="0"/>
                            <a:ea typeface="楷体" panose="02010609060101010101" pitchFamily="49" charset="-122"/>
                            <a:cs typeface="Cambria Math" panose="02040503050406030204" pitchFamily="18" charset="0"/>
                          </a:rPr>
                          <m:t>𝑧</m:t>
                        </m:r>
                      </m:e>
                    </m:d>
                    <m:r>
                      <a:rPr lang="en-US" altLang="zh-CN" sz="30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1</m:t>
                    </m:r>
                  </m:oMath>
                </a14:m>
                <a:r>
                  <a:rPr lang="zh-CN" altLang="en-US" sz="3000" dirty="0">
                    <a:latin typeface="Cambria Math" panose="02040503050406030204" pitchFamily="18" charset="0"/>
                    <a:ea typeface="楷体" panose="02010609060101010101" pitchFamily="49" charset="-122"/>
                    <a:cs typeface="Cambria Math" panose="02040503050406030204" pitchFamily="18" charset="0"/>
                  </a:rPr>
                  <a:t>上连续</a:t>
                </a:r>
                <a:endParaRPr lang="zh-CN" altLang="en-US" sz="3000" dirty="0">
                  <a:latin typeface="Cambria Math" panose="02040503050406030204" pitchFamily="18" charset="0"/>
                  <a:ea typeface="楷体" panose="02010609060101010101" pitchFamily="49" charset="-122"/>
                  <a:cs typeface="Cambria Math" panose="02040503050406030204" pitchFamily="18" charset="0"/>
                </a:endParaRPr>
              </a:p>
            </p:txBody>
          </p:sp>
        </mc:Choice>
        <mc:Fallback>
          <p:sp>
            <p:nvSpPr>
              <p:cNvPr id="3" name="标题 1"/>
              <p:cNvSpPr txBox="1">
                <a:spLocks noRot="1" noChangeAspect="1" noMove="1" noResize="1" noEditPoints="1" noAdjustHandles="1" noChangeArrowheads="1" noChangeShapeType="1" noTextEdit="1"/>
              </p:cNvSpPr>
              <p:nvPr/>
            </p:nvSpPr>
            <p:spPr>
              <a:xfrm>
                <a:off x="904947" y="2046066"/>
                <a:ext cx="8183764" cy="776605"/>
              </a:xfrm>
              <a:prstGeom prst="rect">
                <a:avLst/>
              </a:prstGeom>
              <a:blipFill rotWithShape="1">
                <a:blip r:embed="rId2"/>
                <a:stretch>
                  <a:fillRect l="-1" t="-9906" r="7" b="-1004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标题 1"/>
              <p:cNvSpPr txBox="1"/>
              <p:nvPr/>
            </p:nvSpPr>
            <p:spPr>
              <a:xfrm>
                <a:off x="904947" y="3023236"/>
                <a:ext cx="6125773" cy="53017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14:m>
                  <m:oMath xmlns:m="http://schemas.openxmlformats.org/officeDocument/2006/math">
                    <m:r>
                      <a:rPr lang="en-US" altLang="zh-CN" sz="3000" i="1" dirty="0" smtClean="0">
                        <a:latin typeface="Cambria Math" panose="02040503050406030204" pitchFamily="18" charset="0"/>
                        <a:ea typeface="Cambria Math" panose="02040503050406030204" pitchFamily="18" charset="0"/>
                        <a:cs typeface="Cambria Math" panose="02040503050406030204" pitchFamily="18" charset="0"/>
                      </a:rPr>
                      <m:t>∴</m:t>
                    </m:r>
                    <m:r>
                      <a:rPr lang="en-US" altLang="zh-CN" sz="3000" i="1" dirty="0">
                        <a:latin typeface="Cambria Math" panose="02040503050406030204" pitchFamily="18" charset="0"/>
                        <a:ea typeface="Cambria Math" panose="02040503050406030204" pitchFamily="18" charset="0"/>
                        <a:cs typeface="Cambria Math" panose="02040503050406030204" pitchFamily="18" charset="0"/>
                      </a:rPr>
                      <m:t>|</m:t>
                    </m:r>
                    <m:sSup>
                      <m:sSupPr>
                        <m:ctrlPr>
                          <a:rPr lang="en-US" altLang="zh-CN" sz="3000" i="1" dirty="0">
                            <a:latin typeface="Cambria Math" panose="02040503050406030204" pitchFamily="18" charset="0"/>
                            <a:ea typeface="楷体" panose="02010609060101010101" pitchFamily="49" charset="-122"/>
                            <a:cs typeface="Cambria Math" panose="02040503050406030204" pitchFamily="18" charset="0"/>
                          </a:rPr>
                        </m:ctrlPr>
                      </m:sSupPr>
                      <m:e>
                        <m:r>
                          <a:rPr lang="en-US" altLang="zh-CN" sz="3000" i="1" dirty="0">
                            <a:latin typeface="Cambria Math" panose="02040503050406030204" pitchFamily="18" charset="0"/>
                            <a:ea typeface="楷体" panose="02010609060101010101" pitchFamily="49" charset="-122"/>
                            <a:cs typeface="Cambria Math" panose="02040503050406030204" pitchFamily="18" charset="0"/>
                          </a:rPr>
                          <m:t>𝑧</m:t>
                        </m:r>
                      </m:e>
                      <m:sup>
                        <m:r>
                          <a:rPr lang="en-US" altLang="zh-CN" sz="3000" i="1" dirty="0">
                            <a:latin typeface="Cambria Math" panose="02040503050406030204" pitchFamily="18" charset="0"/>
                            <a:ea typeface="楷体" panose="02010609060101010101" pitchFamily="49" charset="-122"/>
                            <a:cs typeface="Cambria Math" panose="02040503050406030204" pitchFamily="18" charset="0"/>
                          </a:rPr>
                          <m:t>2</m:t>
                        </m:r>
                      </m:sup>
                    </m:sSup>
                    <m:r>
                      <a:rPr lang="en-US" altLang="zh-CN" sz="30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3</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𝑧</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m:t>
                    </m:r>
                  </m:oMath>
                </a14:m>
                <a:r>
                  <a:rPr lang="en-US" altLang="zh-CN" sz="3000" dirty="0">
                    <a:latin typeface="Cambria Math" panose="02040503050406030204" pitchFamily="18" charset="0"/>
                    <a:ea typeface="楷体" panose="02010609060101010101" pitchFamily="49" charset="-122"/>
                    <a:cs typeface="Cambria Math" panose="02040503050406030204" pitchFamily="18" charset="0"/>
                  </a:rPr>
                  <a:t>1|</a:t>
                </a:r>
                <a:r>
                  <a:rPr lang="zh-CN" altLang="en-US" sz="3000" dirty="0">
                    <a:latin typeface="Cambria Math" panose="02040503050406030204" pitchFamily="18" charset="0"/>
                    <a:ea typeface="楷体" panose="02010609060101010101" pitchFamily="49" charset="-122"/>
                    <a:cs typeface="Cambria Math" panose="02040503050406030204" pitchFamily="18" charset="0"/>
                  </a:rPr>
                  <a:t>在</a:t>
                </a:r>
                <a14:m>
                  <m:oMath xmlns:m="http://schemas.openxmlformats.org/officeDocument/2006/math">
                    <m:d>
                      <m:dPr>
                        <m:begChr m:val="|"/>
                        <m:endChr m:val="|"/>
                        <m:ctrlPr>
                          <a:rPr lang="en-US" altLang="zh-CN" sz="3000" i="1" dirty="0">
                            <a:latin typeface="Cambria Math" panose="02040503050406030204" pitchFamily="18" charset="0"/>
                            <a:ea typeface="楷体" panose="02010609060101010101" pitchFamily="49" charset="-122"/>
                            <a:cs typeface="Cambria Math" panose="02040503050406030204" pitchFamily="18" charset="0"/>
                          </a:rPr>
                        </m:ctrlPr>
                      </m:dPr>
                      <m:e>
                        <m:r>
                          <a:rPr lang="en-US" altLang="zh-CN" sz="3000" i="1" dirty="0">
                            <a:latin typeface="Cambria Math" panose="02040503050406030204" pitchFamily="18" charset="0"/>
                            <a:ea typeface="楷体" panose="02010609060101010101" pitchFamily="49" charset="-122"/>
                            <a:cs typeface="Cambria Math" panose="02040503050406030204" pitchFamily="18" charset="0"/>
                          </a:rPr>
                          <m:t>𝑧</m:t>
                        </m:r>
                      </m:e>
                    </m:d>
                    <m:r>
                      <a:rPr lang="en-US" altLang="zh-CN" sz="30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1</m:t>
                    </m:r>
                  </m:oMath>
                </a14:m>
                <a:r>
                  <a:rPr lang="zh-CN" altLang="en-US" sz="3000" dirty="0">
                    <a:latin typeface="Cambria Math" panose="02040503050406030204" pitchFamily="18" charset="0"/>
                    <a:ea typeface="楷体" panose="02010609060101010101" pitchFamily="49" charset="-122"/>
                    <a:cs typeface="Cambria Math" panose="02040503050406030204" pitchFamily="18" charset="0"/>
                  </a:rPr>
                  <a:t>取到最大值</a:t>
                </a:r>
                <a:endParaRPr lang="zh-CN" altLang="en-US" sz="3000" dirty="0">
                  <a:latin typeface="Cambria Math" panose="02040503050406030204" pitchFamily="18" charset="0"/>
                  <a:ea typeface="楷体" panose="02010609060101010101" pitchFamily="49" charset="-122"/>
                  <a:cs typeface="Cambria Math" panose="02040503050406030204" pitchFamily="18" charset="0"/>
                </a:endParaRPr>
              </a:p>
            </p:txBody>
          </p:sp>
        </mc:Choice>
        <mc:Fallback>
          <p:sp>
            <p:nvSpPr>
              <p:cNvPr id="5" name="标题 1"/>
              <p:cNvSpPr txBox="1">
                <a:spLocks noRot="1" noChangeAspect="1" noMove="1" noResize="1" noEditPoints="1" noAdjustHandles="1" noChangeArrowheads="1" noChangeShapeType="1" noTextEdit="1"/>
              </p:cNvSpPr>
              <p:nvPr/>
            </p:nvSpPr>
            <p:spPr>
              <a:xfrm>
                <a:off x="904947" y="3023236"/>
                <a:ext cx="6125773" cy="530174"/>
              </a:xfrm>
              <a:prstGeom prst="rect">
                <a:avLst/>
              </a:prstGeom>
              <a:blipFill rotWithShape="1">
                <a:blip r:embed="rId3"/>
                <a:stretch>
                  <a:fillRect l="-1" b="11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标题 1"/>
              <p:cNvSpPr txBox="1"/>
              <p:nvPr/>
            </p:nvSpPr>
            <p:spPr>
              <a:xfrm>
                <a:off x="920187" y="3657969"/>
                <a:ext cx="1843333" cy="53017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000" dirty="0">
                    <a:latin typeface="Cambria Math" panose="02040503050406030204" pitchFamily="18" charset="0"/>
                    <a:ea typeface="楷体" panose="02010609060101010101" pitchFamily="49" charset="-122"/>
                    <a:cs typeface="Cambria Math" panose="02040503050406030204" pitchFamily="18" charset="0"/>
                  </a:rPr>
                  <a:t>令</a:t>
                </a:r>
                <a14:m>
                  <m:oMath xmlns:m="http://schemas.openxmlformats.org/officeDocument/2006/math">
                    <m:r>
                      <a:rPr lang="en-US" altLang="zh-CN" sz="3000" b="0" i="1" dirty="0" smtClean="0">
                        <a:latin typeface="Cambria Math" panose="02040503050406030204" pitchFamily="18" charset="0"/>
                        <a:ea typeface="楷体" panose="02010609060101010101" pitchFamily="49" charset="-122"/>
                        <a:cs typeface="Cambria Math" panose="02040503050406030204" pitchFamily="18" charset="0"/>
                      </a:rPr>
                      <m:t>𝑧</m:t>
                    </m:r>
                    <m:r>
                      <a:rPr lang="en-US" altLang="zh-CN" sz="3000" b="0" i="1" dirty="0" smtClean="0">
                        <a:latin typeface="Cambria Math" panose="02040503050406030204" pitchFamily="18" charset="0"/>
                        <a:ea typeface="楷体" panose="02010609060101010101" pitchFamily="49" charset="-122"/>
                        <a:cs typeface="Cambria Math" panose="02040503050406030204" pitchFamily="18" charset="0"/>
                      </a:rPr>
                      <m:t>=</m:t>
                    </m:r>
                    <m:sSup>
                      <m:sSupPr>
                        <m:ctrlPr>
                          <a:rPr lang="en-US" altLang="zh-CN" sz="3000" b="0" i="1" dirty="0" smtClean="0">
                            <a:latin typeface="Cambria Math" panose="02040503050406030204" pitchFamily="18" charset="0"/>
                            <a:ea typeface="楷体" panose="02010609060101010101" pitchFamily="49" charset="-122"/>
                          </a:rPr>
                        </m:ctrlPr>
                      </m:sSupPr>
                      <m:e>
                        <m:r>
                          <a:rPr lang="en-US" altLang="zh-CN" sz="3000" b="0" i="1" dirty="0" smtClean="0">
                            <a:latin typeface="Cambria Math" panose="02040503050406030204" pitchFamily="18" charset="0"/>
                            <a:ea typeface="楷体" panose="02010609060101010101" pitchFamily="49" charset="-122"/>
                          </a:rPr>
                          <m:t>𝑒</m:t>
                        </m:r>
                      </m:e>
                      <m:sup>
                        <m:r>
                          <a:rPr lang="en-US" altLang="zh-CN" sz="3000" b="0" i="1" dirty="0" smtClean="0">
                            <a:latin typeface="Cambria Math" panose="02040503050406030204" pitchFamily="18" charset="0"/>
                            <a:ea typeface="楷体" panose="02010609060101010101" pitchFamily="49" charset="-122"/>
                          </a:rPr>
                          <m:t>𝑖𝑡</m:t>
                        </m:r>
                      </m:sup>
                    </m:sSup>
                  </m:oMath>
                </a14:m>
                <a:endParaRPr lang="zh-CN" altLang="en-US" sz="3000" dirty="0">
                  <a:latin typeface="Cambria Math" panose="02040503050406030204" pitchFamily="18" charset="0"/>
                  <a:ea typeface="楷体" panose="02010609060101010101" pitchFamily="49" charset="-122"/>
                  <a:cs typeface="Cambria Math" panose="02040503050406030204" pitchFamily="18" charset="0"/>
                </a:endParaRPr>
              </a:p>
            </p:txBody>
          </p:sp>
        </mc:Choice>
        <mc:Fallback>
          <p:sp>
            <p:nvSpPr>
              <p:cNvPr id="9" name="标题 1"/>
              <p:cNvSpPr txBox="1">
                <a:spLocks noRot="1" noChangeAspect="1" noMove="1" noResize="1" noEditPoints="1" noAdjustHandles="1" noChangeArrowheads="1" noChangeShapeType="1" noTextEdit="1"/>
              </p:cNvSpPr>
              <p:nvPr/>
            </p:nvSpPr>
            <p:spPr>
              <a:xfrm>
                <a:off x="920187" y="3657969"/>
                <a:ext cx="1843333" cy="530174"/>
              </a:xfrm>
              <a:prstGeom prst="rect">
                <a:avLst/>
              </a:prstGeom>
              <a:blipFill rotWithShape="1">
                <a:blip r:embed="rId4"/>
                <a:stretch>
                  <a:fillRect l="-4" t="-70" b="6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标题 1"/>
              <p:cNvSpPr txBox="1"/>
              <p:nvPr/>
            </p:nvSpPr>
            <p:spPr>
              <a:xfrm>
                <a:off x="949959" y="4035330"/>
                <a:ext cx="5532121" cy="77660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d>
                        <m:dPr>
                          <m:begChr m:val="|"/>
                          <m:endChr m:val="|"/>
                          <m:ctrlPr>
                            <a:rPr lang="en-US" altLang="zh-CN" sz="3000" i="1" dirty="0" smtClean="0">
                              <a:latin typeface="Cambria Math" panose="02040503050406030204" pitchFamily="18" charset="0"/>
                              <a:ea typeface="楷体" panose="02010609060101010101" pitchFamily="49" charset="-122"/>
                              <a:cs typeface="Cambria Math" panose="02040503050406030204" pitchFamily="18" charset="0"/>
                            </a:rPr>
                          </m:ctrlPr>
                        </m:dPr>
                        <m:e>
                          <m:sSup>
                            <m:sSupPr>
                              <m:ctrlPr>
                                <a:rPr lang="en-US" altLang="zh-CN" sz="3000" i="1" dirty="0">
                                  <a:latin typeface="Cambria Math" panose="02040503050406030204" pitchFamily="18" charset="0"/>
                                  <a:ea typeface="楷体" panose="02010609060101010101" pitchFamily="49" charset="-122"/>
                                  <a:cs typeface="Cambria Math" panose="02040503050406030204" pitchFamily="18" charset="0"/>
                                </a:rPr>
                              </m:ctrlPr>
                            </m:sSupPr>
                            <m:e>
                              <m:r>
                                <a:rPr lang="en-US" altLang="zh-CN" sz="3000" i="1" dirty="0">
                                  <a:latin typeface="Cambria Math" panose="02040503050406030204" pitchFamily="18" charset="0"/>
                                  <a:ea typeface="楷体" panose="02010609060101010101" pitchFamily="49" charset="-122"/>
                                  <a:cs typeface="Cambria Math" panose="02040503050406030204" pitchFamily="18" charset="0"/>
                                </a:rPr>
                                <m:t>𝑧</m:t>
                              </m:r>
                            </m:e>
                            <m:sup>
                              <m:r>
                                <a:rPr lang="en-US" altLang="zh-CN" sz="3000" i="1" dirty="0">
                                  <a:latin typeface="Cambria Math" panose="02040503050406030204" pitchFamily="18" charset="0"/>
                                  <a:ea typeface="楷体" panose="02010609060101010101" pitchFamily="49" charset="-122"/>
                                  <a:cs typeface="Cambria Math" panose="02040503050406030204" pitchFamily="18" charset="0"/>
                                </a:rPr>
                                <m:t>2</m:t>
                              </m:r>
                            </m:sup>
                          </m:sSup>
                          <m:r>
                            <a:rPr lang="en-US" altLang="zh-CN" sz="30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3</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𝑧</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3000" i="1" dirty="0">
                              <a:latin typeface="Cambria Math" panose="02040503050406030204" pitchFamily="18" charset="0"/>
                              <a:ea typeface="楷体" panose="02010609060101010101" pitchFamily="49" charset="-122"/>
                              <a:cs typeface="Cambria Math" panose="02040503050406030204" pitchFamily="18" charset="0"/>
                            </a:rPr>
                            <m:t>1</m:t>
                          </m:r>
                        </m:e>
                      </m:d>
                      <m:r>
                        <a:rPr lang="en-US" altLang="zh-CN" sz="3000" b="0" i="0" dirty="0" smtClean="0">
                          <a:latin typeface="Cambria Math" panose="02040503050406030204" pitchFamily="18" charset="0"/>
                          <a:ea typeface="楷体" panose="02010609060101010101" pitchFamily="49" charset="-122"/>
                          <a:cs typeface="Cambria Math" panose="02040503050406030204" pitchFamily="18" charset="0"/>
                        </a:rPr>
                        <m:t>=</m:t>
                      </m:r>
                      <m:r>
                        <a:rPr lang="en-US" altLang="zh-CN" sz="3000" b="0" i="1" dirty="0" smtClean="0">
                          <a:latin typeface="Cambria Math" panose="02040503050406030204" pitchFamily="18" charset="0"/>
                          <a:ea typeface="楷体" panose="02010609060101010101" pitchFamily="49" charset="-122"/>
                          <a:cs typeface="Cambria Math" panose="02040503050406030204" pitchFamily="18" charset="0"/>
                        </a:rPr>
                        <m:t>|</m:t>
                      </m:r>
                      <m:sSup>
                        <m:sSupPr>
                          <m:ctrlPr>
                            <a:rPr lang="en-US" altLang="zh-CN" sz="3000" i="1" dirty="0">
                              <a:latin typeface="Cambria Math" panose="02040503050406030204" pitchFamily="18" charset="0"/>
                              <a:ea typeface="楷体" panose="02010609060101010101" pitchFamily="49" charset="-122"/>
                            </a:rPr>
                          </m:ctrlPr>
                        </m:sSupPr>
                        <m:e>
                          <m:r>
                            <a:rPr lang="en-US" altLang="zh-CN" sz="3000" i="1" dirty="0">
                              <a:latin typeface="Cambria Math" panose="02040503050406030204" pitchFamily="18" charset="0"/>
                              <a:ea typeface="楷体" panose="02010609060101010101" pitchFamily="49" charset="-122"/>
                            </a:rPr>
                            <m:t>𝑒</m:t>
                          </m:r>
                        </m:e>
                        <m:sup>
                          <m:r>
                            <a:rPr lang="en-US" altLang="zh-CN" sz="3000" b="0" i="1" dirty="0" smtClean="0">
                              <a:latin typeface="Cambria Math" panose="02040503050406030204" pitchFamily="18" charset="0"/>
                              <a:ea typeface="楷体" panose="02010609060101010101" pitchFamily="49" charset="-122"/>
                            </a:rPr>
                            <m:t>2</m:t>
                          </m:r>
                          <m:r>
                            <a:rPr lang="en-US" altLang="zh-CN" sz="3000" i="1" dirty="0">
                              <a:latin typeface="Cambria Math" panose="02040503050406030204" pitchFamily="18" charset="0"/>
                              <a:ea typeface="楷体" panose="02010609060101010101" pitchFamily="49" charset="-122"/>
                            </a:rPr>
                            <m:t>𝑖𝑡</m:t>
                          </m:r>
                        </m:sup>
                      </m:sSup>
                      <m:r>
                        <a:rPr lang="en-US" altLang="zh-CN" sz="3000" b="0" i="1" dirty="0" smtClean="0">
                          <a:latin typeface="Cambria Math" panose="02040503050406030204" pitchFamily="18" charset="0"/>
                          <a:ea typeface="楷体" panose="02010609060101010101" pitchFamily="49" charset="-122"/>
                        </a:rPr>
                        <m:t>+</m:t>
                      </m:r>
                      <m:r>
                        <a:rPr lang="en-US" altLang="zh-CN" sz="3000" b="0" i="1" dirty="0" smtClean="0">
                          <a:latin typeface="Cambria Math" panose="02040503050406030204" pitchFamily="18" charset="0"/>
                          <a:ea typeface="楷体" panose="02010609060101010101" pitchFamily="49" charset="-122"/>
                        </a:rPr>
                        <m:t>3</m:t>
                      </m:r>
                      <m:sSup>
                        <m:sSupPr>
                          <m:ctrlPr>
                            <a:rPr lang="en-US" altLang="zh-CN" sz="3000" i="1" dirty="0">
                              <a:latin typeface="Cambria Math" panose="02040503050406030204" pitchFamily="18" charset="0"/>
                              <a:ea typeface="楷体" panose="02010609060101010101" pitchFamily="49" charset="-122"/>
                            </a:rPr>
                          </m:ctrlPr>
                        </m:sSupPr>
                        <m:e>
                          <m:r>
                            <a:rPr lang="en-US" altLang="zh-CN" sz="3000" i="1" dirty="0">
                              <a:latin typeface="Cambria Math" panose="02040503050406030204" pitchFamily="18" charset="0"/>
                              <a:ea typeface="楷体" panose="02010609060101010101" pitchFamily="49" charset="-122"/>
                            </a:rPr>
                            <m:t>𝑒</m:t>
                          </m:r>
                        </m:e>
                        <m:sup>
                          <m:r>
                            <a:rPr lang="en-US" altLang="zh-CN" sz="3000" i="1" dirty="0">
                              <a:latin typeface="Cambria Math" panose="02040503050406030204" pitchFamily="18" charset="0"/>
                              <a:ea typeface="楷体" panose="02010609060101010101" pitchFamily="49" charset="-122"/>
                            </a:rPr>
                            <m:t>𝑖𝑡</m:t>
                          </m:r>
                        </m:sup>
                      </m:sSup>
                      <m:r>
                        <a:rPr lang="en-US" altLang="zh-CN" sz="3000" b="0" i="1" dirty="0" smtClean="0">
                          <a:latin typeface="Cambria Math" panose="02040503050406030204" pitchFamily="18" charset="0"/>
                          <a:ea typeface="楷体" panose="02010609060101010101" pitchFamily="49" charset="-122"/>
                        </a:rPr>
                        <m:t>−</m:t>
                      </m:r>
                      <m:r>
                        <a:rPr lang="en-US" altLang="zh-CN" sz="3000" b="0" i="1" dirty="0" smtClean="0">
                          <a:latin typeface="Cambria Math" panose="02040503050406030204" pitchFamily="18" charset="0"/>
                          <a:ea typeface="楷体" panose="02010609060101010101" pitchFamily="49" charset="-122"/>
                        </a:rPr>
                        <m:t>1</m:t>
                      </m:r>
                      <m:r>
                        <a:rPr lang="en-US" altLang="zh-CN" sz="3000" b="0" i="1" dirty="0" smtClean="0">
                          <a:latin typeface="Cambria Math" panose="02040503050406030204" pitchFamily="18" charset="0"/>
                          <a:ea typeface="楷体" panose="02010609060101010101" pitchFamily="49" charset="-122"/>
                          <a:cs typeface="Cambria Math" panose="02040503050406030204" pitchFamily="18" charset="0"/>
                        </a:rPr>
                        <m:t>|</m:t>
                      </m:r>
                    </m:oMath>
                  </m:oMathPara>
                </a14:m>
                <a:endParaRPr lang="zh-CN" altLang="en-US" sz="3000" dirty="0">
                  <a:latin typeface="Cambria Math" panose="02040503050406030204" pitchFamily="18" charset="0"/>
                  <a:ea typeface="楷体" panose="02010609060101010101" pitchFamily="49" charset="-122"/>
                  <a:cs typeface="Cambria Math" panose="02040503050406030204" pitchFamily="18" charset="0"/>
                </a:endParaRPr>
              </a:p>
            </p:txBody>
          </p:sp>
        </mc:Choice>
        <mc:Fallback>
          <p:sp>
            <p:nvSpPr>
              <p:cNvPr id="10" name="标题 1"/>
              <p:cNvSpPr txBox="1">
                <a:spLocks noRot="1" noChangeAspect="1" noMove="1" noResize="1" noEditPoints="1" noAdjustHandles="1" noChangeArrowheads="1" noChangeShapeType="1" noTextEdit="1"/>
              </p:cNvSpPr>
              <p:nvPr/>
            </p:nvSpPr>
            <p:spPr>
              <a:xfrm>
                <a:off x="949959" y="4035330"/>
                <a:ext cx="5532121" cy="776605"/>
              </a:xfrm>
              <a:prstGeom prst="rect">
                <a:avLst/>
              </a:prstGeom>
              <a:blipFill rotWithShape="1">
                <a:blip r:embed="rId5"/>
                <a:stretch>
                  <a:fillRect l="-11" t="-70" b="7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标题 1"/>
              <p:cNvSpPr txBox="1"/>
              <p:nvPr/>
            </p:nvSpPr>
            <p:spPr>
              <a:xfrm>
                <a:off x="1463039" y="4751610"/>
                <a:ext cx="7518401" cy="77660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3000" b="0" i="0" dirty="0" smtClean="0">
                          <a:latin typeface="Cambria Math" panose="02040503050406030204" pitchFamily="18" charset="0"/>
                          <a:ea typeface="楷体" panose="02010609060101010101" pitchFamily="49" charset="-122"/>
                          <a:cs typeface="Cambria Math" panose="02040503050406030204" pitchFamily="18" charset="0"/>
                        </a:rPr>
                        <m:t>=</m:t>
                      </m:r>
                      <m:rad>
                        <m:radPr>
                          <m:degHide m:val="on"/>
                          <m:ctrlPr>
                            <a:rPr lang="en-US" altLang="zh-CN" sz="3000" b="0" i="1" dirty="0" smtClean="0">
                              <a:latin typeface="Cambria Math" panose="02040503050406030204" pitchFamily="18" charset="0"/>
                              <a:ea typeface="楷体" panose="02010609060101010101" pitchFamily="49" charset="-122"/>
                            </a:rPr>
                          </m:ctrlPr>
                        </m:radPr>
                        <m:deg/>
                        <m:e>
                          <m:r>
                            <a:rPr lang="en-US" altLang="zh-CN" sz="3000" b="0" i="1" dirty="0" smtClean="0">
                              <a:latin typeface="Cambria Math" panose="02040503050406030204" pitchFamily="18" charset="0"/>
                              <a:ea typeface="楷体" panose="02010609060101010101" pitchFamily="49" charset="-122"/>
                            </a:rPr>
                            <m:t>(</m:t>
                          </m:r>
                          <m:r>
                            <a:rPr lang="en-US" altLang="zh-CN" sz="3000" b="0" i="1" dirty="0" smtClean="0">
                              <a:latin typeface="Cambria Math" panose="02040503050406030204" pitchFamily="18" charset="0"/>
                              <a:ea typeface="楷体" panose="02010609060101010101" pitchFamily="49" charset="-122"/>
                            </a:rPr>
                            <m:t>𝑐𝑜𝑠</m:t>
                          </m:r>
                          <m:r>
                            <a:rPr lang="en-US" altLang="zh-CN" sz="3000" b="0" i="1" dirty="0" smtClean="0">
                              <a:latin typeface="Cambria Math" panose="02040503050406030204" pitchFamily="18" charset="0"/>
                              <a:ea typeface="楷体" panose="02010609060101010101" pitchFamily="49" charset="-122"/>
                            </a:rPr>
                            <m:t>2</m:t>
                          </m:r>
                          <m:r>
                            <a:rPr lang="en-US" altLang="zh-CN" sz="3000" b="0" i="1" dirty="0" smtClean="0">
                              <a:latin typeface="Cambria Math" panose="02040503050406030204" pitchFamily="18" charset="0"/>
                              <a:ea typeface="楷体" panose="02010609060101010101" pitchFamily="49" charset="-122"/>
                            </a:rPr>
                            <m:t>𝑡</m:t>
                          </m:r>
                          <m:r>
                            <a:rPr lang="en-US" altLang="zh-CN" sz="3000" b="0" i="1" dirty="0" smtClean="0">
                              <a:latin typeface="Cambria Math" panose="02040503050406030204" pitchFamily="18" charset="0"/>
                              <a:ea typeface="楷体" panose="02010609060101010101" pitchFamily="49" charset="-122"/>
                            </a:rPr>
                            <m:t>+</m:t>
                          </m:r>
                          <m:r>
                            <a:rPr lang="en-US" altLang="zh-CN" sz="3000" b="0" i="1" dirty="0" smtClean="0">
                              <a:latin typeface="Cambria Math" panose="02040503050406030204" pitchFamily="18" charset="0"/>
                              <a:ea typeface="楷体" panose="02010609060101010101" pitchFamily="49" charset="-122"/>
                            </a:rPr>
                            <m:t>3</m:t>
                          </m:r>
                          <m:r>
                            <a:rPr lang="en-US" altLang="zh-CN" sz="3000" b="0" i="1" dirty="0" smtClean="0">
                              <a:latin typeface="Cambria Math" panose="02040503050406030204" pitchFamily="18" charset="0"/>
                              <a:ea typeface="楷体" panose="02010609060101010101" pitchFamily="49" charset="-122"/>
                            </a:rPr>
                            <m:t>𝑐𝑜𝑠𝑡</m:t>
                          </m:r>
                          <m:r>
                            <a:rPr lang="en-US" altLang="zh-CN" sz="3000" b="0" i="1" dirty="0" smtClean="0">
                              <a:latin typeface="Cambria Math" panose="02040503050406030204" pitchFamily="18" charset="0"/>
                              <a:ea typeface="楷体" panose="02010609060101010101" pitchFamily="49" charset="-122"/>
                            </a:rPr>
                            <m:t>−</m:t>
                          </m:r>
                          <m:r>
                            <a:rPr lang="en-US" altLang="zh-CN" sz="3000" b="0" i="1" dirty="0" smtClean="0">
                              <a:latin typeface="Cambria Math" panose="02040503050406030204" pitchFamily="18" charset="0"/>
                              <a:ea typeface="楷体" panose="02010609060101010101" pitchFamily="49" charset="-122"/>
                            </a:rPr>
                            <m:t>1</m:t>
                          </m:r>
                          <m:sSup>
                            <m:sSupPr>
                              <m:ctrlPr>
                                <a:rPr lang="en-US" altLang="zh-CN" sz="3000" b="0" i="1" dirty="0" smtClean="0">
                                  <a:latin typeface="Cambria Math" panose="02040503050406030204" pitchFamily="18" charset="0"/>
                                  <a:ea typeface="楷体" panose="02010609060101010101" pitchFamily="49" charset="-122"/>
                                </a:rPr>
                              </m:ctrlPr>
                            </m:sSupPr>
                            <m:e>
                              <m:r>
                                <a:rPr lang="en-US" altLang="zh-CN" sz="3000" b="0" i="1" dirty="0" smtClean="0">
                                  <a:latin typeface="Cambria Math" panose="02040503050406030204" pitchFamily="18" charset="0"/>
                                  <a:ea typeface="楷体" panose="02010609060101010101" pitchFamily="49" charset="-122"/>
                                </a:rPr>
                                <m:t>)</m:t>
                              </m:r>
                            </m:e>
                            <m:sup>
                              <m:r>
                                <a:rPr lang="en-US" altLang="zh-CN" sz="3000" b="0" i="1" dirty="0" smtClean="0">
                                  <a:latin typeface="Cambria Math" panose="02040503050406030204" pitchFamily="18" charset="0"/>
                                  <a:ea typeface="楷体" panose="02010609060101010101" pitchFamily="49" charset="-122"/>
                                </a:rPr>
                                <m:t>2</m:t>
                              </m:r>
                            </m:sup>
                          </m:sSup>
                          <m:r>
                            <a:rPr lang="en-US" altLang="zh-CN" sz="3000" b="0" i="1" dirty="0" smtClean="0">
                              <a:latin typeface="Cambria Math" panose="02040503050406030204" pitchFamily="18" charset="0"/>
                              <a:ea typeface="楷体" panose="02010609060101010101" pitchFamily="49" charset="-122"/>
                            </a:rPr>
                            <m:t>+</m:t>
                          </m:r>
                          <m:sSup>
                            <m:sSupPr>
                              <m:ctrlPr>
                                <a:rPr lang="en-US" altLang="zh-CN" sz="3000" b="0" i="1" dirty="0" smtClean="0">
                                  <a:latin typeface="Cambria Math" panose="02040503050406030204" pitchFamily="18" charset="0"/>
                                  <a:ea typeface="楷体" panose="02010609060101010101" pitchFamily="49" charset="-122"/>
                                </a:rPr>
                              </m:ctrlPr>
                            </m:sSupPr>
                            <m:e>
                              <m:r>
                                <a:rPr lang="en-US" altLang="zh-CN" sz="3000" b="0" i="1" dirty="0" smtClean="0">
                                  <a:latin typeface="Cambria Math" panose="02040503050406030204" pitchFamily="18" charset="0"/>
                                  <a:ea typeface="楷体" panose="02010609060101010101" pitchFamily="49" charset="-122"/>
                                </a:rPr>
                                <m:t>(</m:t>
                              </m:r>
                              <m:r>
                                <a:rPr lang="en-US" altLang="zh-CN" sz="3000" b="0" i="1" dirty="0" smtClean="0">
                                  <a:latin typeface="Cambria Math" panose="02040503050406030204" pitchFamily="18" charset="0"/>
                                  <a:ea typeface="楷体" panose="02010609060101010101" pitchFamily="49" charset="-122"/>
                                </a:rPr>
                                <m:t>𝑠𝑖𝑛</m:t>
                              </m:r>
                              <m:r>
                                <a:rPr lang="en-US" altLang="zh-CN" sz="3000" b="0" i="1" dirty="0" smtClean="0">
                                  <a:latin typeface="Cambria Math" panose="02040503050406030204" pitchFamily="18" charset="0"/>
                                  <a:ea typeface="楷体" panose="02010609060101010101" pitchFamily="49" charset="-122"/>
                                </a:rPr>
                                <m:t>2</m:t>
                              </m:r>
                              <m:r>
                                <a:rPr lang="en-US" altLang="zh-CN" sz="3000" b="0" i="1" dirty="0" smtClean="0">
                                  <a:latin typeface="Cambria Math" panose="02040503050406030204" pitchFamily="18" charset="0"/>
                                  <a:ea typeface="楷体" panose="02010609060101010101" pitchFamily="49" charset="-122"/>
                                </a:rPr>
                                <m:t>𝑡</m:t>
                              </m:r>
                              <m:r>
                                <a:rPr lang="en-US" altLang="zh-CN" sz="3000" b="0" i="1" dirty="0" smtClean="0">
                                  <a:latin typeface="Cambria Math" panose="02040503050406030204" pitchFamily="18" charset="0"/>
                                  <a:ea typeface="楷体" panose="02010609060101010101" pitchFamily="49" charset="-122"/>
                                </a:rPr>
                                <m:t>+</m:t>
                              </m:r>
                              <m:r>
                                <a:rPr lang="en-US" altLang="zh-CN" sz="3000" b="0" i="1" dirty="0" smtClean="0">
                                  <a:latin typeface="Cambria Math" panose="02040503050406030204" pitchFamily="18" charset="0"/>
                                  <a:ea typeface="楷体" panose="02010609060101010101" pitchFamily="49" charset="-122"/>
                                </a:rPr>
                                <m:t>3</m:t>
                              </m:r>
                              <m:r>
                                <a:rPr lang="en-US" altLang="zh-CN" sz="3000" b="0" i="1" dirty="0" smtClean="0">
                                  <a:latin typeface="Cambria Math" panose="02040503050406030204" pitchFamily="18" charset="0"/>
                                  <a:ea typeface="楷体" panose="02010609060101010101" pitchFamily="49" charset="-122"/>
                                </a:rPr>
                                <m:t>𝑠𝑖𝑛𝑡</m:t>
                              </m:r>
                              <m:r>
                                <a:rPr lang="en-US" altLang="zh-CN" sz="3000" b="0" i="1" dirty="0" smtClean="0">
                                  <a:latin typeface="Cambria Math" panose="02040503050406030204" pitchFamily="18" charset="0"/>
                                  <a:ea typeface="楷体" panose="02010609060101010101" pitchFamily="49" charset="-122"/>
                                </a:rPr>
                                <m:t>)</m:t>
                              </m:r>
                            </m:e>
                            <m:sup>
                              <m:r>
                                <a:rPr lang="en-US" altLang="zh-CN" sz="3000" b="0" i="1" dirty="0" smtClean="0">
                                  <a:latin typeface="Cambria Math" panose="02040503050406030204" pitchFamily="18" charset="0"/>
                                  <a:ea typeface="楷体" panose="02010609060101010101" pitchFamily="49" charset="-122"/>
                                </a:rPr>
                                <m:t>2</m:t>
                              </m:r>
                            </m:sup>
                          </m:sSup>
                        </m:e>
                      </m:rad>
                    </m:oMath>
                  </m:oMathPara>
                </a14:m>
                <a:endParaRPr lang="zh-CN" altLang="en-US" sz="3000" dirty="0">
                  <a:latin typeface="Cambria Math" panose="02040503050406030204" pitchFamily="18" charset="0"/>
                  <a:ea typeface="楷体" panose="02010609060101010101" pitchFamily="49" charset="-122"/>
                  <a:cs typeface="Cambria Math" panose="02040503050406030204" pitchFamily="18" charset="0"/>
                </a:endParaRPr>
              </a:p>
            </p:txBody>
          </p:sp>
        </mc:Choice>
        <mc:Fallback>
          <p:sp>
            <p:nvSpPr>
              <p:cNvPr id="11" name="标题 1"/>
              <p:cNvSpPr txBox="1">
                <a:spLocks noRot="1" noChangeAspect="1" noMove="1" noResize="1" noEditPoints="1" noAdjustHandles="1" noChangeArrowheads="1" noChangeShapeType="1" noTextEdit="1"/>
              </p:cNvSpPr>
              <p:nvPr/>
            </p:nvSpPr>
            <p:spPr>
              <a:xfrm>
                <a:off x="1463039" y="4751610"/>
                <a:ext cx="7518401" cy="776605"/>
              </a:xfrm>
              <a:prstGeom prst="rect">
                <a:avLst/>
              </a:prstGeom>
              <a:blipFill rotWithShape="1">
                <a:blip r:embed="rId6"/>
                <a:stretch>
                  <a:fillRect l="-8" t="-2768" b="-279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标题 1"/>
              <p:cNvSpPr txBox="1"/>
              <p:nvPr/>
            </p:nvSpPr>
            <p:spPr>
              <a:xfrm>
                <a:off x="1498599" y="5458905"/>
                <a:ext cx="2946401" cy="77660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3000" b="0" i="0" dirty="0" smtClean="0">
                          <a:latin typeface="Cambria Math" panose="02040503050406030204" pitchFamily="18" charset="0"/>
                          <a:ea typeface="楷体" panose="02010609060101010101" pitchFamily="49" charset="-122"/>
                          <a:cs typeface="Cambria Math" panose="02040503050406030204" pitchFamily="18" charset="0"/>
                        </a:rPr>
                        <m:t>=</m:t>
                      </m:r>
                      <m:rad>
                        <m:radPr>
                          <m:degHide m:val="on"/>
                          <m:ctrlPr>
                            <a:rPr lang="en-US" altLang="zh-CN" sz="3000" b="0" i="1" dirty="0" smtClean="0">
                              <a:latin typeface="Cambria Math" panose="02040503050406030204" pitchFamily="18" charset="0"/>
                              <a:ea typeface="楷体" panose="02010609060101010101" pitchFamily="49" charset="-122"/>
                            </a:rPr>
                          </m:ctrlPr>
                        </m:radPr>
                        <m:deg/>
                        <m:e>
                          <m:r>
                            <a:rPr lang="en-US" altLang="zh-CN" sz="3000" b="0" i="1" dirty="0" smtClean="0">
                              <a:latin typeface="Cambria Math" panose="02040503050406030204" pitchFamily="18" charset="0"/>
                              <a:ea typeface="楷体" panose="02010609060101010101" pitchFamily="49" charset="-122"/>
                            </a:rPr>
                            <m:t>11</m:t>
                          </m:r>
                          <m:r>
                            <a:rPr lang="en-US" altLang="zh-CN" sz="3000" b="0" i="1" dirty="0" smtClean="0">
                              <a:latin typeface="Cambria Math" panose="02040503050406030204" pitchFamily="18" charset="0"/>
                              <a:ea typeface="楷体" panose="02010609060101010101" pitchFamily="49" charset="-122"/>
                            </a:rPr>
                            <m:t>−</m:t>
                          </m:r>
                          <m:r>
                            <a:rPr lang="en-US" altLang="zh-CN" sz="3000" b="0" i="1" dirty="0" smtClean="0">
                              <a:latin typeface="Cambria Math" panose="02040503050406030204" pitchFamily="18" charset="0"/>
                              <a:ea typeface="楷体" panose="02010609060101010101" pitchFamily="49" charset="-122"/>
                            </a:rPr>
                            <m:t>2</m:t>
                          </m:r>
                          <m:r>
                            <a:rPr lang="en-US" altLang="zh-CN" sz="3000" b="0" i="1" dirty="0" smtClean="0">
                              <a:latin typeface="Cambria Math" panose="02040503050406030204" pitchFamily="18" charset="0"/>
                              <a:ea typeface="楷体" panose="02010609060101010101" pitchFamily="49" charset="-122"/>
                            </a:rPr>
                            <m:t>𝑐𝑜𝑠</m:t>
                          </m:r>
                          <m:r>
                            <a:rPr lang="en-US" altLang="zh-CN" sz="3000" b="0" i="1" dirty="0" smtClean="0">
                              <a:latin typeface="Cambria Math" panose="02040503050406030204" pitchFamily="18" charset="0"/>
                              <a:ea typeface="楷体" panose="02010609060101010101" pitchFamily="49" charset="-122"/>
                            </a:rPr>
                            <m:t>2</m:t>
                          </m:r>
                          <m:r>
                            <a:rPr lang="en-US" altLang="zh-CN" sz="3000" b="0" i="1" dirty="0" smtClean="0">
                              <a:latin typeface="Cambria Math" panose="02040503050406030204" pitchFamily="18" charset="0"/>
                              <a:ea typeface="楷体" panose="02010609060101010101" pitchFamily="49" charset="-122"/>
                            </a:rPr>
                            <m:t>𝑡</m:t>
                          </m:r>
                        </m:e>
                      </m:rad>
                    </m:oMath>
                  </m:oMathPara>
                </a14:m>
                <a:endParaRPr lang="zh-CN" altLang="en-US" sz="3000" dirty="0">
                  <a:latin typeface="Cambria Math" panose="02040503050406030204" pitchFamily="18" charset="0"/>
                  <a:ea typeface="楷体" panose="02010609060101010101" pitchFamily="49" charset="-122"/>
                  <a:cs typeface="Cambria Math" panose="02040503050406030204" pitchFamily="18" charset="0"/>
                </a:endParaRPr>
              </a:p>
            </p:txBody>
          </p:sp>
        </mc:Choice>
        <mc:Fallback>
          <p:sp>
            <p:nvSpPr>
              <p:cNvPr id="12" name="标题 1"/>
              <p:cNvSpPr txBox="1">
                <a:spLocks noRot="1" noChangeAspect="1" noMove="1" noResize="1" noEditPoints="1" noAdjustHandles="1" noChangeArrowheads="1" noChangeShapeType="1" noTextEdit="1"/>
              </p:cNvSpPr>
              <p:nvPr/>
            </p:nvSpPr>
            <p:spPr>
              <a:xfrm>
                <a:off x="1498599" y="5458905"/>
                <a:ext cx="2946401" cy="776605"/>
              </a:xfrm>
              <a:prstGeom prst="rect">
                <a:avLst/>
              </a:prstGeom>
              <a:blipFill rotWithShape="1">
                <a:blip r:embed="rId7"/>
                <a:stretch>
                  <a:fillRect l="-22" t="-57" b="5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标题 1"/>
              <p:cNvSpPr txBox="1"/>
              <p:nvPr/>
            </p:nvSpPr>
            <p:spPr>
              <a:xfrm>
                <a:off x="949959" y="6081395"/>
                <a:ext cx="5476241" cy="77660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3000" b="0" i="1" dirty="0" smtClean="0">
                          <a:latin typeface="Cambria Math" panose="02040503050406030204" pitchFamily="18" charset="0"/>
                          <a:ea typeface="Cambria Math" panose="02040503050406030204" pitchFamily="18" charset="0"/>
                          <a:cs typeface="Cambria Math" panose="02040503050406030204" pitchFamily="18" charset="0"/>
                        </a:rPr>
                        <m:t>∴</m:t>
                      </m:r>
                      <m:r>
                        <a:rPr lang="en-US" altLang="zh-CN" sz="3000" b="0" i="1" dirty="0" smtClean="0">
                          <a:latin typeface="Cambria Math" panose="02040503050406030204" pitchFamily="18" charset="0"/>
                          <a:ea typeface="Cambria Math" panose="02040503050406030204" pitchFamily="18" charset="0"/>
                          <a:cs typeface="Cambria Math" panose="02040503050406030204" pitchFamily="18" charset="0"/>
                        </a:rPr>
                        <m:t>𝑚𝑎𝑥</m:t>
                      </m:r>
                      <m:r>
                        <a:rPr lang="en-US" altLang="zh-CN" sz="3000" b="0" i="0" dirty="0" smtClean="0">
                          <a:latin typeface="Cambria Math" panose="02040503050406030204" pitchFamily="18" charset="0"/>
                          <a:ea typeface="楷体" panose="02010609060101010101" pitchFamily="49" charset="-122"/>
                          <a:cs typeface="Cambria Math" panose="02040503050406030204" pitchFamily="18" charset="0"/>
                        </a:rPr>
                        <m:t>=</m:t>
                      </m:r>
                      <m:rad>
                        <m:radPr>
                          <m:degHide m:val="on"/>
                          <m:ctrlPr>
                            <a:rPr lang="en-US" altLang="zh-CN" sz="3000" b="0" i="1" dirty="0" smtClean="0">
                              <a:latin typeface="Cambria Math" panose="02040503050406030204" pitchFamily="18" charset="0"/>
                              <a:ea typeface="楷体" panose="02010609060101010101" pitchFamily="49" charset="-122"/>
                            </a:rPr>
                          </m:ctrlPr>
                        </m:radPr>
                        <m:deg/>
                        <m:e>
                          <m:r>
                            <a:rPr lang="en-US" altLang="zh-CN" sz="3000" b="0" i="1" dirty="0" smtClean="0">
                              <a:latin typeface="Cambria Math" panose="02040503050406030204" pitchFamily="18" charset="0"/>
                              <a:ea typeface="楷体" panose="02010609060101010101" pitchFamily="49" charset="-122"/>
                            </a:rPr>
                            <m:t>11</m:t>
                          </m:r>
                          <m:r>
                            <a:rPr lang="en-US" altLang="zh-CN" sz="3000" b="0" i="1" dirty="0" smtClean="0">
                              <a:latin typeface="Cambria Math" panose="02040503050406030204" pitchFamily="18" charset="0"/>
                              <a:ea typeface="楷体" panose="02010609060101010101" pitchFamily="49" charset="-122"/>
                            </a:rPr>
                            <m:t>−</m:t>
                          </m:r>
                          <m:r>
                            <a:rPr lang="en-US" altLang="zh-CN" sz="3000" b="0" i="1" dirty="0" smtClean="0">
                              <a:latin typeface="Cambria Math" panose="02040503050406030204" pitchFamily="18" charset="0"/>
                              <a:ea typeface="楷体" panose="02010609060101010101" pitchFamily="49" charset="-122"/>
                            </a:rPr>
                            <m:t>2</m:t>
                          </m:r>
                          <m:r>
                            <a:rPr lang="en-US" altLang="zh-CN" sz="3000" b="0" i="1" dirty="0" smtClean="0">
                              <a:latin typeface="Cambria Math" panose="02040503050406030204" pitchFamily="18" charset="0"/>
                              <a:ea typeface="楷体" panose="02010609060101010101" pitchFamily="49" charset="-122"/>
                            </a:rPr>
                            <m:t>(−</m:t>
                          </m:r>
                          <m:r>
                            <a:rPr lang="en-US" altLang="zh-CN" sz="3000" b="0" i="1" dirty="0" smtClean="0">
                              <a:latin typeface="Cambria Math" panose="02040503050406030204" pitchFamily="18" charset="0"/>
                              <a:ea typeface="楷体" panose="02010609060101010101" pitchFamily="49" charset="-122"/>
                            </a:rPr>
                            <m:t>1</m:t>
                          </m:r>
                          <m:r>
                            <a:rPr lang="en-US" altLang="zh-CN" sz="3000" b="0" i="1" dirty="0" smtClean="0">
                              <a:latin typeface="Cambria Math" panose="02040503050406030204" pitchFamily="18" charset="0"/>
                              <a:ea typeface="楷体" panose="02010609060101010101" pitchFamily="49" charset="-122"/>
                            </a:rPr>
                            <m:t>)</m:t>
                          </m:r>
                        </m:e>
                      </m:rad>
                      <m:r>
                        <a:rPr lang="en-US" altLang="zh-CN" sz="3000" b="0" i="1" dirty="0" smtClean="0">
                          <a:latin typeface="Cambria Math" panose="02040503050406030204" pitchFamily="18" charset="0"/>
                          <a:ea typeface="楷体" panose="02010609060101010101" pitchFamily="49" charset="-122"/>
                        </a:rPr>
                        <m:t>=</m:t>
                      </m:r>
                      <m:rad>
                        <m:radPr>
                          <m:degHide m:val="on"/>
                          <m:ctrlPr>
                            <a:rPr lang="en-US" altLang="zh-CN" sz="3000" b="0" i="1" dirty="0" smtClean="0">
                              <a:latin typeface="Cambria Math" panose="02040503050406030204" pitchFamily="18" charset="0"/>
                              <a:ea typeface="楷体" panose="02010609060101010101" pitchFamily="49" charset="-122"/>
                            </a:rPr>
                          </m:ctrlPr>
                        </m:radPr>
                        <m:deg/>
                        <m:e>
                          <m:r>
                            <a:rPr lang="en-US" altLang="zh-CN" sz="3000" b="0" i="1" dirty="0" smtClean="0">
                              <a:latin typeface="Cambria Math" panose="02040503050406030204" pitchFamily="18" charset="0"/>
                              <a:ea typeface="楷体" panose="02010609060101010101" pitchFamily="49" charset="-122"/>
                            </a:rPr>
                            <m:t>13</m:t>
                          </m:r>
                        </m:e>
                      </m:rad>
                    </m:oMath>
                  </m:oMathPara>
                </a14:m>
                <a:endParaRPr lang="zh-CN" altLang="en-US" sz="3000" dirty="0">
                  <a:latin typeface="Cambria Math" panose="02040503050406030204" pitchFamily="18" charset="0"/>
                  <a:ea typeface="楷体" panose="02010609060101010101" pitchFamily="49" charset="-122"/>
                  <a:cs typeface="Cambria Math" panose="02040503050406030204" pitchFamily="18" charset="0"/>
                </a:endParaRPr>
              </a:p>
            </p:txBody>
          </p:sp>
        </mc:Choice>
        <mc:Fallback>
          <p:sp>
            <p:nvSpPr>
              <p:cNvPr id="13" name="标题 1"/>
              <p:cNvSpPr txBox="1">
                <a:spLocks noRot="1" noChangeAspect="1" noMove="1" noResize="1" noEditPoints="1" noAdjustHandles="1" noChangeArrowheads="1" noChangeShapeType="1" noTextEdit="1"/>
              </p:cNvSpPr>
              <p:nvPr/>
            </p:nvSpPr>
            <p:spPr>
              <a:xfrm>
                <a:off x="949959" y="6081395"/>
                <a:ext cx="5476241" cy="776605"/>
              </a:xfrm>
              <a:prstGeom prst="rect">
                <a:avLst/>
              </a:prstGeom>
              <a:blipFill rotWithShape="1">
                <a:blip r:embed="rId8"/>
                <a:stretch>
                  <a:fillRect l="-12" t="-2698" b="-2862"/>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9" grpId="0"/>
      <p:bldP spid="10" grpId="0"/>
      <p:bldP spid="11" grpId="0"/>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标题 1"/>
          <p:cNvSpPr txBox="1"/>
          <p:nvPr/>
        </p:nvSpPr>
        <p:spPr>
          <a:xfrm>
            <a:off x="140948" y="3587320"/>
            <a:ext cx="8928564" cy="1436094"/>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1950" b="1" dirty="0">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47" name="文本框 46"/>
              <p:cNvSpPr txBox="1"/>
              <p:nvPr/>
            </p:nvSpPr>
            <p:spPr>
              <a:xfrm>
                <a:off x="74487" y="4381930"/>
                <a:ext cx="6846654" cy="1401089"/>
              </a:xfrm>
              <a:prstGeom prst="rect">
                <a:avLst/>
              </a:prstGeom>
              <a:noFill/>
            </p:spPr>
            <p:txBody>
              <a:bodyPr wrap="square">
                <a:spAutoFit/>
              </a:bodyPr>
              <a:lstStyle/>
              <a:p>
                <a:r>
                  <a:rPr lang="en-US" altLang="zh-CN" sz="2800" dirty="0">
                    <a:ea typeface="楷体" panose="02010609060101010101" pitchFamily="49" charset="-122"/>
                  </a:rPr>
                  <a:t> </a:t>
                </a:r>
                <a14:m>
                  <m:oMath xmlns:m="http://schemas.openxmlformats.org/officeDocument/2006/math">
                    <m:m>
                      <m:mPr>
                        <m:mcs>
                          <m:mc>
                            <m:mcPr>
                              <m:count m:val="1"/>
                              <m:mcJc m:val="center"/>
                            </m:mcPr>
                          </m:mc>
                        </m:mcs>
                        <m:ctrlPr>
                          <a:rPr lang="en-US" altLang="zh-CN" sz="2800" i="1" smtClean="0">
                            <a:latin typeface="Cambria Math" panose="02040503050406030204" pitchFamily="18" charset="0"/>
                            <a:ea typeface="楷体" panose="02010609060101010101" pitchFamily="49" charset="-122"/>
                          </a:rPr>
                        </m:ctrlPr>
                      </m:mPr>
                      <m:mr>
                        <m:e>
                          <m:nary>
                            <m:naryPr>
                              <m:chr m:val="∮"/>
                              <m:ctrlPr>
                                <a:rPr lang="en-US" altLang="zh-CN" sz="2800" i="1" smtClean="0">
                                  <a:latin typeface="Cambria Math" panose="02040503050406030204" pitchFamily="18" charset="0"/>
                                  <a:ea typeface="楷体" panose="02010609060101010101" pitchFamily="49" charset="-122"/>
                                </a:rPr>
                              </m:ctrlPr>
                            </m:naryPr>
                            <m:sub>
                              <m:r>
                                <m:rPr>
                                  <m:brk m:alnAt="23"/>
                                </m:rPr>
                                <a:rPr lang="en-US" altLang="zh-CN" sz="2800" b="0" i="1" smtClean="0">
                                  <a:latin typeface="Cambria Math" panose="02040503050406030204" pitchFamily="18" charset="0"/>
                                  <a:ea typeface="楷体" panose="02010609060101010101" pitchFamily="49" charset="-122"/>
                                </a:rPr>
                                <m:t>𝐶</m:t>
                              </m:r>
                            </m:sub>
                            <m:sup/>
                            <m:e>
                              <m:r>
                                <a:rPr lang="en-US" altLang="zh-CN" sz="2800" b="0" i="1" smtClean="0">
                                  <a:latin typeface="Cambria Math" panose="02040503050406030204" pitchFamily="18" charset="0"/>
                                  <a:ea typeface="楷体" panose="02010609060101010101" pitchFamily="49" charset="-122"/>
                                </a:rPr>
                                <m:t>𝑢𝑑𝑥</m:t>
                              </m:r>
                              <m:r>
                                <a:rPr lang="en-US" altLang="zh-CN" sz="2800" b="0" i="1" smtClean="0">
                                  <a:latin typeface="Cambria Math" panose="02040503050406030204" pitchFamily="18" charset="0"/>
                                  <a:ea typeface="楷体" panose="02010609060101010101" pitchFamily="49" charset="-122"/>
                                </a:rPr>
                                <m:t>−</m:t>
                              </m:r>
                              <m:r>
                                <a:rPr lang="en-US" altLang="zh-CN" sz="2800" b="0" i="1" smtClean="0">
                                  <a:latin typeface="Cambria Math" panose="02040503050406030204" pitchFamily="18" charset="0"/>
                                  <a:ea typeface="楷体" panose="02010609060101010101" pitchFamily="49" charset="-122"/>
                                </a:rPr>
                                <m:t>𝑣𝑑𝑦</m:t>
                              </m:r>
                              <m:r>
                                <a:rPr lang="en-US" altLang="zh-CN" sz="2800" b="0" i="1" smtClean="0">
                                  <a:latin typeface="Cambria Math" panose="02040503050406030204" pitchFamily="18" charset="0"/>
                                  <a:ea typeface="楷体" panose="02010609060101010101" pitchFamily="49" charset="-122"/>
                                </a:rPr>
                                <m:t>=</m:t>
                              </m:r>
                              <m:nary>
                                <m:naryPr>
                                  <m:chr m:val="∬"/>
                                  <m:ctrlPr>
                                    <a:rPr lang="en-US" altLang="zh-CN" sz="2800" i="1" smtClean="0">
                                      <a:latin typeface="Cambria Math" panose="02040503050406030204" pitchFamily="18" charset="0"/>
                                      <a:ea typeface="楷体" panose="02010609060101010101" pitchFamily="49" charset="-122"/>
                                    </a:rPr>
                                  </m:ctrlPr>
                                </m:naryPr>
                                <m:sub>
                                  <m:r>
                                    <m:rPr>
                                      <m:brk m:alnAt="23"/>
                                    </m:rPr>
                                    <a:rPr lang="en-US" altLang="zh-CN" sz="2800" b="0" i="1" smtClean="0">
                                      <a:latin typeface="Cambria Math" panose="02040503050406030204" pitchFamily="18" charset="0"/>
                                      <a:ea typeface="楷体" panose="02010609060101010101" pitchFamily="49" charset="-122"/>
                                    </a:rPr>
                                    <m:t>𝐷</m:t>
                                  </m:r>
                                </m:sub>
                                <m:sup/>
                                <m:e>
                                  <m:d>
                                    <m:dPr>
                                      <m:ctrlPr>
                                        <a:rPr lang="en-US" altLang="zh-CN" sz="2800" i="1" smtClean="0">
                                          <a:latin typeface="Cambria Math" panose="02040503050406030204" pitchFamily="18" charset="0"/>
                                          <a:ea typeface="楷体" panose="02010609060101010101" pitchFamily="49" charset="-122"/>
                                        </a:rPr>
                                      </m:ctrlPr>
                                    </m:dPr>
                                    <m:e>
                                      <m:r>
                                        <a:rPr lang="en-US" altLang="zh-CN" sz="2800" b="0" i="1" smtClean="0">
                                          <a:latin typeface="Cambria Math" panose="02040503050406030204" pitchFamily="18" charset="0"/>
                                          <a:ea typeface="楷体" panose="02010609060101010101" pitchFamily="49" charset="-122"/>
                                        </a:rPr>
                                        <m:t>−</m:t>
                                      </m:r>
                                      <m:sSub>
                                        <m:sSubPr>
                                          <m:ctrlPr>
                                            <a:rPr lang="en-US" altLang="zh-CN" sz="2800" i="1" smtClean="0">
                                              <a:latin typeface="Cambria Math" panose="02040503050406030204" pitchFamily="18" charset="0"/>
                                              <a:ea typeface="楷体" panose="02010609060101010101" pitchFamily="49" charset="-122"/>
                                            </a:rPr>
                                          </m:ctrlPr>
                                        </m:sSubPr>
                                        <m:e>
                                          <m:r>
                                            <a:rPr lang="en-US" altLang="zh-CN" sz="2800" b="0" i="1" smtClean="0">
                                              <a:latin typeface="Cambria Math" panose="02040503050406030204" pitchFamily="18" charset="0"/>
                                              <a:ea typeface="楷体" panose="02010609060101010101" pitchFamily="49" charset="-122"/>
                                            </a:rPr>
                                            <m:t>𝑣</m:t>
                                          </m:r>
                                        </m:e>
                                        <m:sub>
                                          <m:r>
                                            <a:rPr lang="en-US" altLang="zh-CN" sz="2800" b="0" i="1" smtClean="0">
                                              <a:latin typeface="Cambria Math" panose="02040503050406030204" pitchFamily="18" charset="0"/>
                                              <a:ea typeface="楷体" panose="02010609060101010101" pitchFamily="49" charset="-122"/>
                                            </a:rPr>
                                            <m:t>𝑥</m:t>
                                          </m:r>
                                        </m:sub>
                                      </m:sSub>
                                      <m:r>
                                        <a:rPr lang="en-US" altLang="zh-CN" sz="2800" b="0" i="1" smtClean="0">
                                          <a:latin typeface="Cambria Math" panose="02040503050406030204" pitchFamily="18" charset="0"/>
                                          <a:ea typeface="楷体" panose="02010609060101010101" pitchFamily="49" charset="-122"/>
                                        </a:rPr>
                                        <m:t>−</m:t>
                                      </m:r>
                                      <m:sSub>
                                        <m:sSubPr>
                                          <m:ctrlPr>
                                            <a:rPr lang="en-US" altLang="zh-CN" sz="2800" i="1" smtClean="0">
                                              <a:latin typeface="Cambria Math" panose="02040503050406030204" pitchFamily="18" charset="0"/>
                                              <a:ea typeface="楷体" panose="02010609060101010101" pitchFamily="49" charset="-122"/>
                                            </a:rPr>
                                          </m:ctrlPr>
                                        </m:sSubPr>
                                        <m:e>
                                          <m:r>
                                            <a:rPr lang="en-US" altLang="zh-CN" sz="2800" b="0" i="1" smtClean="0">
                                              <a:latin typeface="Cambria Math" panose="02040503050406030204" pitchFamily="18" charset="0"/>
                                              <a:ea typeface="楷体" panose="02010609060101010101" pitchFamily="49" charset="-122"/>
                                            </a:rPr>
                                            <m:t>𝑢</m:t>
                                          </m:r>
                                        </m:e>
                                        <m:sub>
                                          <m:r>
                                            <a:rPr lang="en-US" altLang="zh-CN" sz="2800" b="0" i="1" smtClean="0">
                                              <a:latin typeface="Cambria Math" panose="02040503050406030204" pitchFamily="18" charset="0"/>
                                              <a:ea typeface="楷体" panose="02010609060101010101" pitchFamily="49" charset="-122"/>
                                            </a:rPr>
                                            <m:t>𝑦</m:t>
                                          </m:r>
                                        </m:sub>
                                      </m:sSub>
                                    </m:e>
                                  </m:d>
                                  <m:r>
                                    <a:rPr lang="en-US" altLang="zh-CN" sz="2800" b="0" i="1" smtClean="0">
                                      <a:latin typeface="Cambria Math" panose="02040503050406030204" pitchFamily="18" charset="0"/>
                                      <a:ea typeface="楷体" panose="02010609060101010101" pitchFamily="49" charset="-122"/>
                                    </a:rPr>
                                    <m:t>𝑑𝑥𝑑𝑦</m:t>
                                  </m:r>
                                  <m:r>
                                    <a:rPr lang="en-US" altLang="zh-CN" sz="2800" b="0" i="1" smtClean="0">
                                      <a:latin typeface="Cambria Math" panose="02040503050406030204" pitchFamily="18" charset="0"/>
                                      <a:ea typeface="楷体" panose="02010609060101010101" pitchFamily="49" charset="-122"/>
                                    </a:rPr>
                                    <m:t>=</m:t>
                                  </m:r>
                                  <m:r>
                                    <a:rPr lang="en-US" altLang="zh-CN" sz="2800" b="0" i="1" smtClean="0">
                                      <a:latin typeface="Cambria Math" panose="02040503050406030204" pitchFamily="18" charset="0"/>
                                      <a:ea typeface="楷体" panose="02010609060101010101" pitchFamily="49" charset="-122"/>
                                    </a:rPr>
                                    <m:t>0</m:t>
                                  </m:r>
                                </m:e>
                              </m:nary>
                            </m:e>
                          </m:nary>
                        </m:e>
                      </m:mr>
                      <m:mr>
                        <m:e>
                          <m:nary>
                            <m:naryPr>
                              <m:chr m:val="∮"/>
                              <m:ctrlPr>
                                <a:rPr lang="en-US" altLang="zh-CN" sz="2800" i="1" smtClean="0">
                                  <a:latin typeface="Cambria Math" panose="02040503050406030204" pitchFamily="18" charset="0"/>
                                  <a:ea typeface="楷体" panose="02010609060101010101" pitchFamily="49" charset="-122"/>
                                </a:rPr>
                              </m:ctrlPr>
                            </m:naryPr>
                            <m:sub>
                              <m:r>
                                <m:rPr>
                                  <m:brk m:alnAt="23"/>
                                </m:rPr>
                                <a:rPr lang="en-US" altLang="zh-CN" sz="2800" b="0" i="1" smtClean="0">
                                  <a:latin typeface="Cambria Math" panose="02040503050406030204" pitchFamily="18" charset="0"/>
                                  <a:ea typeface="楷体" panose="02010609060101010101" pitchFamily="49" charset="-122"/>
                                </a:rPr>
                                <m:t>𝐶</m:t>
                              </m:r>
                            </m:sub>
                            <m:sup/>
                            <m:e>
                              <m:r>
                                <a:rPr lang="en-US" altLang="zh-CN" sz="2800" b="0" i="1" smtClean="0">
                                  <a:latin typeface="Cambria Math" panose="02040503050406030204" pitchFamily="18" charset="0"/>
                                  <a:ea typeface="楷体" panose="02010609060101010101" pitchFamily="49" charset="-122"/>
                                </a:rPr>
                                <m:t>𝑣𝑑𝑥</m:t>
                              </m:r>
                              <m:r>
                                <a:rPr lang="en-US" altLang="zh-CN" sz="2800" b="0" i="1" smtClean="0">
                                  <a:latin typeface="Cambria Math" panose="02040503050406030204" pitchFamily="18" charset="0"/>
                                  <a:ea typeface="楷体" panose="02010609060101010101" pitchFamily="49" charset="-122"/>
                                </a:rPr>
                                <m:t>+</m:t>
                              </m:r>
                              <m:r>
                                <a:rPr lang="en-US" altLang="zh-CN" sz="2800" b="0" i="1" smtClean="0">
                                  <a:latin typeface="Cambria Math" panose="02040503050406030204" pitchFamily="18" charset="0"/>
                                  <a:ea typeface="楷体" panose="02010609060101010101" pitchFamily="49" charset="-122"/>
                                </a:rPr>
                                <m:t>𝑢𝑑𝑦</m:t>
                              </m:r>
                              <m:r>
                                <a:rPr lang="en-US" altLang="zh-CN" sz="2800" b="0" i="1" smtClean="0">
                                  <a:latin typeface="Cambria Math" panose="02040503050406030204" pitchFamily="18" charset="0"/>
                                  <a:ea typeface="楷体" panose="02010609060101010101" pitchFamily="49" charset="-122"/>
                                </a:rPr>
                                <m:t>=</m:t>
                              </m:r>
                              <m:nary>
                                <m:naryPr>
                                  <m:chr m:val="∬"/>
                                  <m:ctrlPr>
                                    <a:rPr lang="en-US" altLang="zh-CN" sz="2800" b="0" i="1" smtClean="0">
                                      <a:latin typeface="Cambria Math" panose="02040503050406030204" pitchFamily="18" charset="0"/>
                                      <a:ea typeface="楷体" panose="02010609060101010101" pitchFamily="49" charset="-122"/>
                                    </a:rPr>
                                  </m:ctrlPr>
                                </m:naryPr>
                                <m:sub>
                                  <m:r>
                                    <m:rPr>
                                      <m:brk m:alnAt="23"/>
                                    </m:rPr>
                                    <a:rPr lang="en-US" altLang="zh-CN" sz="2800" b="0" i="1" smtClean="0">
                                      <a:latin typeface="Cambria Math" panose="02040503050406030204" pitchFamily="18" charset="0"/>
                                      <a:ea typeface="楷体" panose="02010609060101010101" pitchFamily="49" charset="-122"/>
                                    </a:rPr>
                                    <m:t>𝐷</m:t>
                                  </m:r>
                                </m:sub>
                                <m:sup/>
                                <m:e>
                                  <m:d>
                                    <m:dPr>
                                      <m:ctrlPr>
                                        <a:rPr lang="en-US" altLang="zh-CN" sz="2800" b="0" i="1" smtClean="0">
                                          <a:latin typeface="Cambria Math" panose="02040503050406030204" pitchFamily="18" charset="0"/>
                                          <a:ea typeface="楷体" panose="02010609060101010101" pitchFamily="49" charset="-122"/>
                                        </a:rPr>
                                      </m:ctrlPr>
                                    </m:dPr>
                                    <m:e>
                                      <m:sSub>
                                        <m:sSubPr>
                                          <m:ctrlPr>
                                            <a:rPr lang="en-US" altLang="zh-CN" sz="2800" b="0" i="1" smtClean="0">
                                              <a:latin typeface="Cambria Math" panose="02040503050406030204" pitchFamily="18" charset="0"/>
                                              <a:ea typeface="楷体" panose="02010609060101010101" pitchFamily="49" charset="-122"/>
                                            </a:rPr>
                                          </m:ctrlPr>
                                        </m:sSubPr>
                                        <m:e>
                                          <m:r>
                                            <a:rPr lang="en-US" altLang="zh-CN" sz="2800" b="0" i="1" smtClean="0">
                                              <a:latin typeface="Cambria Math" panose="02040503050406030204" pitchFamily="18" charset="0"/>
                                              <a:ea typeface="楷体" panose="02010609060101010101" pitchFamily="49" charset="-122"/>
                                            </a:rPr>
                                            <m:t>𝑢</m:t>
                                          </m:r>
                                        </m:e>
                                        <m:sub>
                                          <m:r>
                                            <a:rPr lang="en-US" altLang="zh-CN" sz="2800" b="0" i="1" smtClean="0">
                                              <a:latin typeface="Cambria Math" panose="02040503050406030204" pitchFamily="18" charset="0"/>
                                              <a:ea typeface="楷体" panose="02010609060101010101" pitchFamily="49" charset="-122"/>
                                            </a:rPr>
                                            <m:t>𝑥</m:t>
                                          </m:r>
                                        </m:sub>
                                      </m:sSub>
                                      <m:r>
                                        <a:rPr lang="en-US" altLang="zh-CN" sz="2800" b="0" i="1" smtClean="0">
                                          <a:latin typeface="Cambria Math" panose="02040503050406030204" pitchFamily="18" charset="0"/>
                                          <a:ea typeface="楷体" panose="02010609060101010101" pitchFamily="49" charset="-122"/>
                                        </a:rPr>
                                        <m:t>−</m:t>
                                      </m:r>
                                      <m:sSub>
                                        <m:sSubPr>
                                          <m:ctrlPr>
                                            <a:rPr lang="en-US" altLang="zh-CN" sz="2800" b="0" i="1" smtClean="0">
                                              <a:latin typeface="Cambria Math" panose="02040503050406030204" pitchFamily="18" charset="0"/>
                                              <a:ea typeface="楷体" panose="02010609060101010101" pitchFamily="49" charset="-122"/>
                                            </a:rPr>
                                          </m:ctrlPr>
                                        </m:sSubPr>
                                        <m:e>
                                          <m:r>
                                            <a:rPr lang="en-US" altLang="zh-CN" sz="2800" b="0" i="1" smtClean="0">
                                              <a:latin typeface="Cambria Math" panose="02040503050406030204" pitchFamily="18" charset="0"/>
                                              <a:ea typeface="楷体" panose="02010609060101010101" pitchFamily="49" charset="-122"/>
                                            </a:rPr>
                                            <m:t>𝑣</m:t>
                                          </m:r>
                                        </m:e>
                                        <m:sub>
                                          <m:r>
                                            <a:rPr lang="en-US" altLang="zh-CN" sz="2800" b="0" i="1" smtClean="0">
                                              <a:latin typeface="Cambria Math" panose="02040503050406030204" pitchFamily="18" charset="0"/>
                                              <a:ea typeface="楷体" panose="02010609060101010101" pitchFamily="49" charset="-122"/>
                                            </a:rPr>
                                            <m:t>𝑦</m:t>
                                          </m:r>
                                        </m:sub>
                                      </m:sSub>
                                    </m:e>
                                  </m:d>
                                  <m:r>
                                    <a:rPr lang="en-US" altLang="zh-CN" sz="2800" b="0" i="1" smtClean="0">
                                      <a:latin typeface="Cambria Math" panose="02040503050406030204" pitchFamily="18" charset="0"/>
                                      <a:ea typeface="楷体" panose="02010609060101010101" pitchFamily="49" charset="-122"/>
                                    </a:rPr>
                                    <m:t>𝑑𝑥𝑑𝑦</m:t>
                                  </m:r>
                                  <m:r>
                                    <a:rPr lang="en-US" altLang="zh-CN" sz="2800" b="0" i="1" smtClean="0">
                                      <a:latin typeface="Cambria Math" panose="02040503050406030204" pitchFamily="18" charset="0"/>
                                      <a:ea typeface="楷体" panose="02010609060101010101" pitchFamily="49" charset="-122"/>
                                    </a:rPr>
                                    <m:t>=</m:t>
                                  </m:r>
                                  <m:r>
                                    <a:rPr lang="en-US" altLang="zh-CN" sz="2800" b="0" i="1" smtClean="0">
                                      <a:latin typeface="Cambria Math" panose="02040503050406030204" pitchFamily="18" charset="0"/>
                                      <a:ea typeface="楷体" panose="02010609060101010101" pitchFamily="49" charset="-122"/>
                                    </a:rPr>
                                    <m:t>0</m:t>
                                  </m:r>
                                </m:e>
                              </m:nary>
                            </m:e>
                          </m:nary>
                        </m:e>
                      </m:mr>
                    </m:m>
                  </m:oMath>
                </a14:m>
                <a:endParaRPr lang="zh-CN" altLang="en-US" sz="2800" dirty="0">
                  <a:latin typeface="楷体" panose="02010609060101010101" pitchFamily="49" charset="-122"/>
                  <a:ea typeface="楷体" panose="02010609060101010101" pitchFamily="49" charset="-122"/>
                </a:endParaRPr>
              </a:p>
            </p:txBody>
          </p:sp>
        </mc:Choice>
        <mc:Fallback>
          <p:sp>
            <p:nvSpPr>
              <p:cNvPr id="47" name="文本框 46"/>
              <p:cNvSpPr txBox="1">
                <a:spLocks noRot="1" noChangeAspect="1" noMove="1" noResize="1" noEditPoints="1" noAdjustHandles="1" noChangeArrowheads="1" noChangeShapeType="1" noTextEdit="1"/>
              </p:cNvSpPr>
              <p:nvPr/>
            </p:nvSpPr>
            <p:spPr>
              <a:xfrm>
                <a:off x="74487" y="4381930"/>
                <a:ext cx="6846654" cy="1401089"/>
              </a:xfrm>
              <a:prstGeom prst="rect">
                <a:avLst/>
              </a:prstGeom>
              <a:blipFill rotWithShape="1">
                <a:blip r:embed="rId1"/>
                <a:stretch>
                  <a:fillRect l="-3" t="-31" r="4" b="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标题 1"/>
              <p:cNvSpPr txBox="1"/>
              <p:nvPr/>
            </p:nvSpPr>
            <p:spPr>
              <a:xfrm>
                <a:off x="140948" y="544663"/>
                <a:ext cx="2639695" cy="68580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rPr>
                  <a:t>对任意</a:t>
                </a:r>
                <a14:m>
                  <m:oMath xmlns:m="http://schemas.openxmlformats.org/officeDocument/2006/math">
                    <m:r>
                      <a:rPr lang="en-US" altLang="zh-CN" sz="3000" b="0" i="1" smtClean="0">
                        <a:latin typeface="Cambria Math" panose="02040503050406030204" pitchFamily="18" charset="0"/>
                        <a:ea typeface="楷体" panose="02010609060101010101" pitchFamily="49" charset="-122"/>
                      </a:rPr>
                      <m:t>𝐶</m:t>
                    </m:r>
                    <m:r>
                      <a:rPr lang="en-US" altLang="zh-CN" sz="3000" b="0" i="1" smtClean="0">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𝐷</m:t>
                    </m:r>
                    <m:r>
                      <a:rPr lang="en-US" altLang="zh-CN" sz="3000" b="0" i="1" smtClean="0">
                        <a:latin typeface="Cambria Math" panose="02040503050406030204" pitchFamily="18" charset="0"/>
                        <a:ea typeface="Cambria Math" panose="02040503050406030204" pitchFamily="18" charset="0"/>
                      </a:rPr>
                      <m:t>,</m:t>
                    </m:r>
                  </m:oMath>
                </a14:m>
                <a:endParaRPr lang="en-US" altLang="zh-CN" sz="3000" b="1" dirty="0">
                  <a:latin typeface="楷体" panose="02010609060101010101" pitchFamily="49" charset="-122"/>
                  <a:ea typeface="楷体" panose="02010609060101010101" pitchFamily="49" charset="-122"/>
                </a:endParaRPr>
              </a:p>
            </p:txBody>
          </p:sp>
        </mc:Choice>
        <mc:Fallback>
          <p:sp>
            <p:nvSpPr>
              <p:cNvPr id="2" name="标题 1"/>
              <p:cNvSpPr txBox="1">
                <a:spLocks noRot="1" noChangeAspect="1" noMove="1" noResize="1" noEditPoints="1" noAdjustHandles="1" noChangeArrowheads="1" noChangeShapeType="1" noTextEdit="1"/>
              </p:cNvSpPr>
              <p:nvPr/>
            </p:nvSpPr>
            <p:spPr>
              <a:xfrm>
                <a:off x="140948" y="544663"/>
                <a:ext cx="2639695" cy="685800"/>
              </a:xfrm>
              <a:prstGeom prst="rect">
                <a:avLst/>
              </a:prstGeom>
              <a:blipFill rotWithShape="1">
                <a:blip r:embed="rId2"/>
                <a:stretch>
                  <a:fillRect l="-23" t="-68" r="23" b="-2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标题 1"/>
              <p:cNvSpPr txBox="1"/>
              <p:nvPr/>
            </p:nvSpPr>
            <p:spPr>
              <a:xfrm>
                <a:off x="171767" y="2159430"/>
                <a:ext cx="8800465" cy="222250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b="1" dirty="0">
                    <a:solidFill>
                      <a:srgbClr val="FF0000"/>
                    </a:solidFill>
                    <a:latin typeface="楷体" panose="02010609060101010101" pitchFamily="49" charset="-122"/>
                    <a:ea typeface="楷体" panose="02010609060101010101" pitchFamily="49" charset="-122"/>
                  </a:rPr>
                  <a:t>若</a:t>
                </a:r>
                <a14:m>
                  <m:oMath xmlns:m="http://schemas.openxmlformats.org/officeDocument/2006/math">
                    <m:r>
                      <a:rPr lang="en-US" altLang="zh-CN" sz="3000" b="0" i="1" smtClean="0">
                        <a:solidFill>
                          <a:srgbClr val="FF0000"/>
                        </a:solidFill>
                        <a:latin typeface="Cambria Math" panose="02040503050406030204" pitchFamily="18" charset="0"/>
                        <a:ea typeface="Cambria Math" panose="02040503050406030204" pitchFamily="18" charset="0"/>
                      </a:rPr>
                      <m:t>𝑓</m:t>
                    </m:r>
                    <m:d>
                      <m:dPr>
                        <m:ctrlPr>
                          <a:rPr lang="en-US" altLang="zh-CN" sz="3000" b="0" i="1" smtClean="0">
                            <a:solidFill>
                              <a:srgbClr val="FF0000"/>
                            </a:solidFill>
                            <a:latin typeface="Cambria Math" panose="02040503050406030204" pitchFamily="18" charset="0"/>
                            <a:ea typeface="Cambria Math" panose="02040503050406030204" pitchFamily="18" charset="0"/>
                          </a:rPr>
                        </m:ctrlPr>
                      </m:dPr>
                      <m:e>
                        <m:r>
                          <a:rPr lang="en-US" altLang="zh-CN" sz="3000" b="0" i="1" smtClean="0">
                            <a:solidFill>
                              <a:srgbClr val="FF0000"/>
                            </a:solidFill>
                            <a:latin typeface="Cambria Math" panose="02040503050406030204" pitchFamily="18" charset="0"/>
                            <a:ea typeface="Cambria Math" panose="02040503050406030204" pitchFamily="18" charset="0"/>
                          </a:rPr>
                          <m:t>𝑧</m:t>
                        </m:r>
                      </m:e>
                    </m:d>
                  </m:oMath>
                </a14:m>
                <a:r>
                  <a:rPr lang="zh-CN" altLang="en-US" sz="3000" b="1" dirty="0">
                    <a:solidFill>
                      <a:srgbClr val="FF0000"/>
                    </a:solidFill>
                    <a:latin typeface="楷体" panose="02010609060101010101" pitchFamily="49" charset="-122"/>
                    <a:ea typeface="楷体" panose="02010609060101010101" pitchFamily="49" charset="-122"/>
                  </a:rPr>
                  <a:t>解析，</a:t>
                </a:r>
                <a:r>
                  <a:rPr lang="zh-CN" altLang="en-US" sz="3000" b="1" dirty="0">
                    <a:latin typeface="楷体" panose="02010609060101010101" pitchFamily="49" charset="-122"/>
                    <a:ea typeface="楷体" panose="02010609060101010101" pitchFamily="49" charset="-122"/>
                    <a:sym typeface="+mn-ea"/>
                  </a:rPr>
                  <a:t>则</a:t>
                </a:r>
                <a14:m>
                  <m:oMath xmlns:m="http://schemas.openxmlformats.org/officeDocument/2006/math">
                    <m:sSup>
                      <m:sSupPr>
                        <m:ctrlPr>
                          <a:rPr lang="en-US" altLang="zh-CN" sz="3000" i="1" smtClean="0">
                            <a:latin typeface="Cambria Math" panose="02040503050406030204" pitchFamily="18" charset="0"/>
                            <a:ea typeface="Cambria Math" panose="02040503050406030204" pitchFamily="18" charset="0"/>
                          </a:rPr>
                        </m:ctrlPr>
                      </m:sSupPr>
                      <m:e>
                        <m:r>
                          <a:rPr lang="en-US" altLang="zh-CN" sz="3000" b="0" i="1" smtClean="0">
                            <a:latin typeface="Cambria Math" panose="02040503050406030204" pitchFamily="18" charset="0"/>
                            <a:ea typeface="Cambria Math" panose="02040503050406030204" pitchFamily="18" charset="0"/>
                          </a:rPr>
                          <m:t>𝑓</m:t>
                        </m:r>
                      </m:e>
                      <m:sup>
                        <m:r>
                          <a:rPr lang="en-US" altLang="zh-CN" sz="3000" b="0" i="1" smtClean="0">
                            <a:latin typeface="Cambria Math" panose="02040503050406030204" pitchFamily="18" charset="0"/>
                            <a:ea typeface="Cambria Math" panose="02040503050406030204" pitchFamily="18" charset="0"/>
                          </a:rPr>
                          <m:t>′</m:t>
                        </m:r>
                      </m:sup>
                    </m:sSup>
                    <m:d>
                      <m:dPr>
                        <m:ctrlPr>
                          <a:rPr lang="en-US" altLang="zh-CN" sz="3000" b="0" i="1" smtClean="0">
                            <a:latin typeface="Cambria Math" panose="02040503050406030204" pitchFamily="18" charset="0"/>
                            <a:ea typeface="Cambria Math" panose="02040503050406030204" pitchFamily="18" charset="0"/>
                          </a:rPr>
                        </m:ctrlPr>
                      </m:dPr>
                      <m:e>
                        <m:r>
                          <a:rPr lang="en-US" altLang="zh-CN" sz="3000" b="0" i="1" smtClean="0">
                            <a:latin typeface="Cambria Math" panose="02040503050406030204" pitchFamily="18" charset="0"/>
                            <a:ea typeface="Cambria Math" panose="02040503050406030204" pitchFamily="18" charset="0"/>
                          </a:rPr>
                          <m:t>𝑧</m:t>
                        </m:r>
                      </m:e>
                    </m:d>
                    <m:r>
                      <a:rPr lang="en-US" altLang="zh-CN" sz="3000" b="0" i="1" smtClean="0">
                        <a:latin typeface="Cambria Math" panose="02040503050406030204" pitchFamily="18" charset="0"/>
                        <a:ea typeface="Cambria Math" panose="02040503050406030204" pitchFamily="18" charset="0"/>
                      </a:rPr>
                      <m:t>=</m:t>
                    </m:r>
                    <m:sSub>
                      <m:sSubPr>
                        <m:ctrlPr>
                          <a:rPr lang="en-US" altLang="zh-CN" sz="3000" b="0" i="1" smtClean="0">
                            <a:latin typeface="Cambria Math" panose="02040503050406030204" pitchFamily="18" charset="0"/>
                            <a:ea typeface="Cambria Math" panose="02040503050406030204" pitchFamily="18" charset="0"/>
                          </a:rPr>
                        </m:ctrlPr>
                      </m:sSubPr>
                      <m:e>
                        <m:r>
                          <a:rPr lang="en-US" altLang="zh-CN" sz="3000" b="0" i="1" smtClean="0">
                            <a:latin typeface="Cambria Math" panose="02040503050406030204" pitchFamily="18" charset="0"/>
                            <a:ea typeface="Cambria Math" panose="02040503050406030204" pitchFamily="18" charset="0"/>
                          </a:rPr>
                          <m:t>𝑢</m:t>
                        </m:r>
                      </m:e>
                      <m:sub>
                        <m:r>
                          <a:rPr lang="en-US" altLang="zh-CN" sz="3000" b="0" i="1" smtClean="0">
                            <a:latin typeface="Cambria Math" panose="02040503050406030204" pitchFamily="18" charset="0"/>
                            <a:ea typeface="Cambria Math" panose="02040503050406030204" pitchFamily="18" charset="0"/>
                          </a:rPr>
                          <m:t>𝑥</m:t>
                        </m:r>
                      </m:sub>
                    </m:sSub>
                    <m:r>
                      <a:rPr lang="en-US" altLang="zh-CN" sz="3000" b="0" i="1" smtClean="0">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𝑖</m:t>
                    </m:r>
                    <m:sSub>
                      <m:sSubPr>
                        <m:ctrlPr>
                          <a:rPr lang="en-US" altLang="zh-CN" sz="3000" b="0" i="1" smtClean="0">
                            <a:latin typeface="Cambria Math" panose="02040503050406030204" pitchFamily="18" charset="0"/>
                            <a:ea typeface="Cambria Math" panose="02040503050406030204" pitchFamily="18" charset="0"/>
                          </a:rPr>
                        </m:ctrlPr>
                      </m:sSubPr>
                      <m:e>
                        <m:r>
                          <a:rPr lang="en-US" altLang="zh-CN" sz="3000" b="0" i="1" smtClean="0">
                            <a:latin typeface="Cambria Math" panose="02040503050406030204" pitchFamily="18" charset="0"/>
                            <a:ea typeface="Cambria Math" panose="02040503050406030204" pitchFamily="18" charset="0"/>
                          </a:rPr>
                          <m:t>𝑣</m:t>
                        </m:r>
                      </m:e>
                      <m:sub>
                        <m:r>
                          <a:rPr lang="en-US" altLang="zh-CN" sz="3000" b="0" i="1" smtClean="0">
                            <a:latin typeface="Cambria Math" panose="02040503050406030204" pitchFamily="18" charset="0"/>
                            <a:ea typeface="Cambria Math" panose="02040503050406030204" pitchFamily="18" charset="0"/>
                          </a:rPr>
                          <m:t>𝑥</m:t>
                        </m:r>
                      </m:sub>
                    </m:sSub>
                    <m:r>
                      <a:rPr lang="en-US" altLang="zh-CN" sz="3000" b="0" i="1" smtClean="0">
                        <a:latin typeface="Cambria Math" panose="02040503050406030204" pitchFamily="18" charset="0"/>
                        <a:ea typeface="Cambria Math" panose="02040503050406030204" pitchFamily="18" charset="0"/>
                      </a:rPr>
                      <m:t>=</m:t>
                    </m:r>
                  </m:oMath>
                </a14:m>
                <a:r>
                  <a:rPr lang="en-US" altLang="zh-CN" sz="3000" dirty="0">
                    <a:ea typeface="Cambria Math" panose="02040503050406030204" pitchFamily="18" charset="0"/>
                    <a:sym typeface="+mn-ea"/>
                  </a:rPr>
                  <a:t> </a:t>
                </a:r>
                <a14:m>
                  <m:oMath xmlns:m="http://schemas.openxmlformats.org/officeDocument/2006/math">
                    <m:sSub>
                      <m:sSubPr>
                        <m:ctrlPr>
                          <a:rPr lang="en-US" altLang="zh-CN" sz="3000" i="1">
                            <a:latin typeface="Cambria Math" panose="02040503050406030204" pitchFamily="18" charset="0"/>
                            <a:ea typeface="Cambria Math" panose="02040503050406030204" pitchFamily="18" charset="0"/>
                          </a:rPr>
                        </m:ctrlPr>
                      </m:sSubPr>
                      <m:e>
                        <m:r>
                          <a:rPr lang="en-US" altLang="zh-CN" sz="3000" b="0" i="1" smtClean="0">
                            <a:latin typeface="Cambria Math" panose="02040503050406030204" pitchFamily="18" charset="0"/>
                            <a:ea typeface="Cambria Math" panose="02040503050406030204" pitchFamily="18" charset="0"/>
                          </a:rPr>
                          <m:t>𝑣</m:t>
                        </m:r>
                      </m:e>
                      <m:sub>
                        <m:r>
                          <a:rPr lang="en-US" altLang="zh-CN" sz="3000" b="0" i="1" smtClean="0">
                            <a:latin typeface="Cambria Math" panose="02040503050406030204" pitchFamily="18" charset="0"/>
                            <a:ea typeface="Cambria Math" panose="02040503050406030204" pitchFamily="18" charset="0"/>
                          </a:rPr>
                          <m:t>𝑦</m:t>
                        </m:r>
                      </m:sub>
                    </m:sSub>
                    <m:r>
                      <a:rPr lang="en-US" altLang="zh-CN" sz="3000" b="0" i="1" smtClean="0">
                        <a:latin typeface="Cambria Math" panose="02040503050406030204" pitchFamily="18" charset="0"/>
                        <a:ea typeface="Cambria Math" panose="02040503050406030204" pitchFamily="18" charset="0"/>
                      </a:rPr>
                      <m:t>−</m:t>
                    </m:r>
                    <m:r>
                      <a:rPr lang="en-US" altLang="zh-CN" sz="3000" i="1">
                        <a:latin typeface="Cambria Math" panose="02040503050406030204" pitchFamily="18" charset="0"/>
                        <a:ea typeface="Cambria Math" panose="02040503050406030204" pitchFamily="18" charset="0"/>
                      </a:rPr>
                      <m:t>𝑖</m:t>
                    </m:r>
                    <m:sSub>
                      <m:sSubPr>
                        <m:ctrlPr>
                          <a:rPr lang="en-US" altLang="zh-CN" sz="3000" i="1">
                            <a:latin typeface="Cambria Math" panose="02040503050406030204" pitchFamily="18" charset="0"/>
                            <a:ea typeface="Cambria Math" panose="02040503050406030204" pitchFamily="18" charset="0"/>
                          </a:rPr>
                        </m:ctrlPr>
                      </m:sSubPr>
                      <m:e>
                        <m:r>
                          <a:rPr lang="en-US" altLang="zh-CN" sz="3000" b="0" i="1" smtClean="0">
                            <a:latin typeface="Cambria Math" panose="02040503050406030204" pitchFamily="18" charset="0"/>
                            <a:ea typeface="Cambria Math" panose="02040503050406030204" pitchFamily="18" charset="0"/>
                          </a:rPr>
                          <m:t>𝑢</m:t>
                        </m:r>
                      </m:e>
                      <m:sub>
                        <m:r>
                          <a:rPr lang="en-US" altLang="zh-CN" sz="3000" b="0" i="1" smtClean="0">
                            <a:latin typeface="Cambria Math" panose="02040503050406030204" pitchFamily="18" charset="0"/>
                            <a:ea typeface="Cambria Math" panose="02040503050406030204" pitchFamily="18" charset="0"/>
                          </a:rPr>
                          <m:t>𝑦</m:t>
                        </m:r>
                      </m:sub>
                    </m:sSub>
                  </m:oMath>
                </a14:m>
                <a:r>
                  <a:rPr lang="zh-CN" altLang="en-US" sz="3000" b="1" dirty="0">
                    <a:latin typeface="楷体" panose="02010609060101010101" pitchFamily="49" charset="-122"/>
                    <a:ea typeface="楷体" panose="02010609060101010101" pitchFamily="49" charset="-122"/>
                    <a:sym typeface="+mn-ea"/>
                  </a:rPr>
                  <a:t>在单连通区域</a:t>
                </a:r>
                <a14:m>
                  <m:oMath xmlns:m="http://schemas.openxmlformats.org/officeDocument/2006/math">
                    <m:r>
                      <a:rPr lang="en-US" altLang="zh-CN" sz="3000" b="0" i="1" smtClean="0">
                        <a:latin typeface="Cambria Math" panose="02040503050406030204" pitchFamily="18" charset="0"/>
                        <a:ea typeface="Cambria Math" panose="02040503050406030204" pitchFamily="18" charset="0"/>
                      </a:rPr>
                      <m:t>𝐷</m:t>
                    </m:r>
                  </m:oMath>
                </a14:m>
                <a:r>
                  <a:rPr lang="zh-CN" altLang="en-US" sz="3000" b="1" dirty="0">
                    <a:latin typeface="楷体" panose="02010609060101010101" pitchFamily="49" charset="-122"/>
                    <a:ea typeface="楷体" panose="02010609060101010101" pitchFamily="49" charset="-122"/>
                    <a:sym typeface="+mn-ea"/>
                  </a:rPr>
                  <a:t>内连续，从而有</a:t>
                </a:r>
                <a14:m>
                  <m:oMath xmlns:m="http://schemas.openxmlformats.org/officeDocument/2006/math">
                    <m:r>
                      <a:rPr lang="en-US" altLang="zh-CN" sz="3000" i="1">
                        <a:latin typeface="Cambria Math" panose="02040503050406030204" pitchFamily="18" charset="0"/>
                        <a:ea typeface="楷体" panose="02010609060101010101" pitchFamily="49" charset="-122"/>
                      </a:rPr>
                      <m:t>𝑢</m:t>
                    </m:r>
                    <m:r>
                      <a:rPr lang="en-US" altLang="zh-CN" sz="3000" i="1">
                        <a:latin typeface="Cambria Math" panose="02040503050406030204" pitchFamily="18" charset="0"/>
                        <a:ea typeface="楷体" panose="02010609060101010101" pitchFamily="49" charset="-122"/>
                      </a:rPr>
                      <m:t>,</m:t>
                    </m:r>
                    <m:r>
                      <a:rPr lang="en-US" altLang="zh-CN" sz="3000" i="1">
                        <a:latin typeface="Cambria Math" panose="02040503050406030204" pitchFamily="18" charset="0"/>
                        <a:ea typeface="楷体" panose="02010609060101010101" pitchFamily="49" charset="-122"/>
                      </a:rPr>
                      <m:t>𝑣</m:t>
                    </m:r>
                    <m:r>
                      <a:rPr lang="en-US" altLang="zh-CN" sz="3000" i="1">
                        <a:latin typeface="Cambria Math" panose="02040503050406030204" pitchFamily="18" charset="0"/>
                        <a:ea typeface="楷体" panose="02010609060101010101" pitchFamily="49" charset="-122"/>
                      </a:rPr>
                      <m:t>,</m:t>
                    </m:r>
                    <m:sSub>
                      <m:sSubPr>
                        <m:ctrlPr>
                          <a:rPr lang="en-US" altLang="zh-CN" sz="3000" i="1">
                            <a:latin typeface="Cambria Math" panose="02040503050406030204" pitchFamily="18" charset="0"/>
                            <a:ea typeface="楷体" panose="02010609060101010101" pitchFamily="49" charset="-122"/>
                          </a:rPr>
                        </m:ctrlPr>
                      </m:sSubPr>
                      <m:e>
                        <m:r>
                          <a:rPr lang="en-US" altLang="zh-CN" sz="3000" i="1">
                            <a:latin typeface="Cambria Math" panose="02040503050406030204" pitchFamily="18" charset="0"/>
                            <a:ea typeface="楷体" panose="02010609060101010101" pitchFamily="49" charset="-122"/>
                          </a:rPr>
                          <m:t>𝑢</m:t>
                        </m:r>
                      </m:e>
                      <m:sub>
                        <m:r>
                          <a:rPr lang="en-US" altLang="zh-CN" sz="3000" i="1">
                            <a:latin typeface="Cambria Math" panose="02040503050406030204" pitchFamily="18" charset="0"/>
                            <a:ea typeface="楷体" panose="02010609060101010101" pitchFamily="49" charset="-122"/>
                          </a:rPr>
                          <m:t>𝑥</m:t>
                        </m:r>
                      </m:sub>
                    </m:sSub>
                    <m:r>
                      <a:rPr lang="en-US" altLang="zh-CN" sz="3000" i="1">
                        <a:latin typeface="Cambria Math" panose="02040503050406030204" pitchFamily="18" charset="0"/>
                        <a:ea typeface="楷体" panose="02010609060101010101" pitchFamily="49" charset="-122"/>
                      </a:rPr>
                      <m:t>,</m:t>
                    </m:r>
                    <m:sSub>
                      <m:sSubPr>
                        <m:ctrlPr>
                          <a:rPr lang="en-US" altLang="zh-CN" sz="3000" i="1">
                            <a:latin typeface="Cambria Math" panose="02040503050406030204" pitchFamily="18" charset="0"/>
                            <a:ea typeface="楷体" panose="02010609060101010101" pitchFamily="49" charset="-122"/>
                          </a:rPr>
                        </m:ctrlPr>
                      </m:sSubPr>
                      <m:e>
                        <m:r>
                          <a:rPr lang="en-US" altLang="zh-CN" sz="3000" i="1">
                            <a:latin typeface="Cambria Math" panose="02040503050406030204" pitchFamily="18" charset="0"/>
                            <a:ea typeface="楷体" panose="02010609060101010101" pitchFamily="49" charset="-122"/>
                          </a:rPr>
                          <m:t>𝑢</m:t>
                        </m:r>
                      </m:e>
                      <m:sub>
                        <m:r>
                          <a:rPr lang="en-US" altLang="zh-CN" sz="3000" i="1">
                            <a:latin typeface="Cambria Math" panose="02040503050406030204" pitchFamily="18" charset="0"/>
                            <a:ea typeface="楷体" panose="02010609060101010101" pitchFamily="49" charset="-122"/>
                          </a:rPr>
                          <m:t>𝑦</m:t>
                        </m:r>
                      </m:sub>
                    </m:sSub>
                    <m:r>
                      <a:rPr lang="en-US" altLang="zh-CN" sz="3000" i="1">
                        <a:latin typeface="Cambria Math" panose="02040503050406030204" pitchFamily="18" charset="0"/>
                        <a:ea typeface="楷体" panose="02010609060101010101" pitchFamily="49" charset="-122"/>
                      </a:rPr>
                      <m:t>,</m:t>
                    </m:r>
                    <m:sSub>
                      <m:sSubPr>
                        <m:ctrlPr>
                          <a:rPr lang="en-US" altLang="zh-CN" sz="3000" i="1">
                            <a:latin typeface="Cambria Math" panose="02040503050406030204" pitchFamily="18" charset="0"/>
                            <a:ea typeface="楷体" panose="02010609060101010101" pitchFamily="49" charset="-122"/>
                          </a:rPr>
                        </m:ctrlPr>
                      </m:sSubPr>
                      <m:e>
                        <m:r>
                          <a:rPr lang="en-US" altLang="zh-CN" sz="3000" i="1">
                            <a:latin typeface="Cambria Math" panose="02040503050406030204" pitchFamily="18" charset="0"/>
                            <a:ea typeface="楷体" panose="02010609060101010101" pitchFamily="49" charset="-122"/>
                          </a:rPr>
                          <m:t>𝑣</m:t>
                        </m:r>
                      </m:e>
                      <m:sub>
                        <m:r>
                          <a:rPr lang="en-US" altLang="zh-CN" sz="3000" i="1">
                            <a:latin typeface="Cambria Math" panose="02040503050406030204" pitchFamily="18" charset="0"/>
                            <a:ea typeface="楷体" panose="02010609060101010101" pitchFamily="49" charset="-122"/>
                          </a:rPr>
                          <m:t>𝑥</m:t>
                        </m:r>
                      </m:sub>
                    </m:sSub>
                    <m:r>
                      <a:rPr lang="en-US" altLang="zh-CN" sz="3000" i="1">
                        <a:latin typeface="Cambria Math" panose="02040503050406030204" pitchFamily="18" charset="0"/>
                        <a:ea typeface="楷体" panose="02010609060101010101" pitchFamily="49" charset="-122"/>
                      </a:rPr>
                      <m:t>,</m:t>
                    </m:r>
                    <m:sSub>
                      <m:sSubPr>
                        <m:ctrlPr>
                          <a:rPr lang="en-US" altLang="zh-CN" sz="3000" i="1">
                            <a:latin typeface="Cambria Math" panose="02040503050406030204" pitchFamily="18" charset="0"/>
                            <a:ea typeface="楷体" panose="02010609060101010101" pitchFamily="49" charset="-122"/>
                          </a:rPr>
                        </m:ctrlPr>
                      </m:sSubPr>
                      <m:e>
                        <m:r>
                          <a:rPr lang="en-US" altLang="zh-CN" sz="3000" i="1">
                            <a:latin typeface="Cambria Math" panose="02040503050406030204" pitchFamily="18" charset="0"/>
                            <a:ea typeface="楷体" panose="02010609060101010101" pitchFamily="49" charset="-122"/>
                          </a:rPr>
                          <m:t>𝑣</m:t>
                        </m:r>
                      </m:e>
                      <m:sub>
                        <m:r>
                          <a:rPr lang="en-US" altLang="zh-CN" sz="3000" i="1">
                            <a:latin typeface="Cambria Math" panose="02040503050406030204" pitchFamily="18" charset="0"/>
                            <a:ea typeface="楷体" panose="02010609060101010101" pitchFamily="49" charset="-122"/>
                          </a:rPr>
                          <m:t>𝑦</m:t>
                        </m:r>
                      </m:sub>
                    </m:sSub>
                  </m:oMath>
                </a14:m>
                <a:r>
                  <a:rPr lang="zh-CN" altLang="en-US" sz="3000" b="1" dirty="0">
                    <a:latin typeface="楷体" panose="02010609060101010101" pitchFamily="49" charset="-122"/>
                    <a:ea typeface="楷体" panose="02010609060101010101" pitchFamily="49" charset="-122"/>
                    <a:sym typeface="+mn-ea"/>
                  </a:rPr>
                  <a:t>在</a:t>
                </a:r>
                <a14:m>
                  <m:oMath xmlns:m="http://schemas.openxmlformats.org/officeDocument/2006/math">
                    <m:r>
                      <a:rPr lang="en-US" altLang="zh-CN" sz="3000" i="1">
                        <a:latin typeface="Cambria Math" panose="02040503050406030204" pitchFamily="18" charset="0"/>
                        <a:ea typeface="楷体" panose="02010609060101010101" pitchFamily="49" charset="-122"/>
                      </a:rPr>
                      <m:t>𝐷</m:t>
                    </m:r>
                  </m:oMath>
                </a14:m>
                <a:r>
                  <a:rPr lang="zh-CN" altLang="en-US" sz="3000" b="1" dirty="0">
                    <a:latin typeface="楷体" panose="02010609060101010101" pitchFamily="49" charset="-122"/>
                    <a:ea typeface="楷体" panose="02010609060101010101" pitchFamily="49" charset="-122"/>
                    <a:sym typeface="+mn-ea"/>
                  </a:rPr>
                  <a:t>内连续。由格林公式，有：</a:t>
                </a:r>
                <a:endParaRPr lang="zh-CN" altLang="en-US" sz="3000" b="1" dirty="0">
                  <a:solidFill>
                    <a:srgbClr val="FF0000"/>
                  </a:solidFill>
                  <a:latin typeface="楷体" panose="02010609060101010101" pitchFamily="49" charset="-122"/>
                  <a:ea typeface="楷体" panose="02010609060101010101" pitchFamily="49" charset="-122"/>
                </a:endParaRPr>
              </a:p>
            </p:txBody>
          </p:sp>
        </mc:Choice>
        <mc:Fallback>
          <p:sp>
            <p:nvSpPr>
              <p:cNvPr id="8" name="标题 1"/>
              <p:cNvSpPr txBox="1">
                <a:spLocks noRot="1" noChangeAspect="1" noMove="1" noResize="1" noEditPoints="1" noAdjustHandles="1" noChangeArrowheads="1" noChangeShapeType="1" noTextEdit="1"/>
              </p:cNvSpPr>
              <p:nvPr/>
            </p:nvSpPr>
            <p:spPr>
              <a:xfrm>
                <a:off x="171767" y="2159430"/>
                <a:ext cx="8800465" cy="2222500"/>
              </a:xfrm>
              <a:prstGeom prst="rect">
                <a:avLst/>
              </a:prstGeom>
              <a:blipFill rotWithShape="1">
                <a:blip r:embed="rId3"/>
                <a:stretch>
                  <a:fillRect l="-4" t="-19" r="-2940" b="1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标题 1"/>
              <p:cNvSpPr txBox="1"/>
              <p:nvPr/>
            </p:nvSpPr>
            <p:spPr>
              <a:xfrm>
                <a:off x="878818" y="1230463"/>
                <a:ext cx="8062595" cy="68580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a:latin typeface="楷体" panose="02010609060101010101" pitchFamily="49" charset="-122"/>
                    <a:ea typeface="楷体" panose="02010609060101010101" pitchFamily="49" charset="-122"/>
                  </a:rPr>
                  <a:t>有</a:t>
                </a:r>
                <a14:m>
                  <m:oMath xmlns:m="http://schemas.openxmlformats.org/officeDocument/2006/math">
                    <m:nary>
                      <m:naryPr>
                        <m:chr m:val="∮"/>
                        <m:limLoc m:val="undOvr"/>
                        <m:ctrlPr>
                          <a:rPr lang="en-US" altLang="zh-CN" sz="3000" b="0" i="1" smtClean="0">
                            <a:latin typeface="Cambria Math" panose="02040503050406030204" pitchFamily="18" charset="0"/>
                            <a:ea typeface="Cambria Math" panose="02040503050406030204" pitchFamily="18" charset="0"/>
                          </a:rPr>
                        </m:ctrlPr>
                      </m:naryPr>
                      <m:sub>
                        <m:r>
                          <m:rPr>
                            <m:brk m:alnAt="24"/>
                          </m:rPr>
                          <a:rPr lang="en-US" altLang="zh-CN" sz="3000" b="0" i="1" smtClean="0">
                            <a:latin typeface="Cambria Math" panose="02040503050406030204" pitchFamily="18" charset="0"/>
                            <a:ea typeface="Cambria Math" panose="02040503050406030204" pitchFamily="18" charset="0"/>
                          </a:rPr>
                          <m:t>𝐶</m:t>
                        </m:r>
                      </m:sub>
                      <m:sup/>
                      <m:e>
                        <m:r>
                          <a:rPr lang="en-US" altLang="zh-CN" sz="3000" b="0" i="1" smtClean="0">
                            <a:latin typeface="Cambria Math" panose="02040503050406030204" pitchFamily="18" charset="0"/>
                            <a:ea typeface="Cambria Math" panose="02040503050406030204" pitchFamily="18" charset="0"/>
                          </a:rPr>
                          <m:t>𝑓</m:t>
                        </m:r>
                        <m:d>
                          <m:dPr>
                            <m:ctrlPr>
                              <a:rPr lang="en-US" altLang="zh-CN" sz="3000" b="0" i="1" smtClean="0">
                                <a:latin typeface="Cambria Math" panose="02040503050406030204" pitchFamily="18" charset="0"/>
                                <a:ea typeface="Cambria Math" panose="02040503050406030204" pitchFamily="18" charset="0"/>
                              </a:rPr>
                            </m:ctrlPr>
                          </m:dPr>
                          <m:e>
                            <m:r>
                              <a:rPr lang="en-US" altLang="zh-CN" sz="3000" b="0" i="1" smtClean="0">
                                <a:latin typeface="Cambria Math" panose="02040503050406030204" pitchFamily="18" charset="0"/>
                                <a:ea typeface="Cambria Math" panose="02040503050406030204" pitchFamily="18" charset="0"/>
                              </a:rPr>
                              <m:t>𝑧</m:t>
                            </m:r>
                          </m:e>
                        </m:d>
                        <m:r>
                          <a:rPr lang="en-US" altLang="zh-CN" sz="3000" b="0" i="1" smtClean="0">
                            <a:latin typeface="Cambria Math" panose="02040503050406030204" pitchFamily="18" charset="0"/>
                            <a:ea typeface="Cambria Math" panose="02040503050406030204" pitchFamily="18" charset="0"/>
                          </a:rPr>
                          <m:t>𝑑𝑧</m:t>
                        </m:r>
                      </m:e>
                    </m:nary>
                    <m:r>
                      <a:rPr lang="en-US" altLang="zh-CN" sz="3000" b="0" i="1" smtClean="0">
                        <a:latin typeface="Cambria Math" panose="02040503050406030204" pitchFamily="18" charset="0"/>
                        <a:ea typeface="Cambria Math" panose="02040503050406030204" pitchFamily="18" charset="0"/>
                      </a:rPr>
                      <m:t>=</m:t>
                    </m:r>
                    <m:nary>
                      <m:naryPr>
                        <m:chr m:val="∮"/>
                        <m:limLoc m:val="undOvr"/>
                        <m:ctrlPr>
                          <a:rPr lang="en-US" altLang="zh-CN" sz="3000" b="0" i="1" smtClean="0">
                            <a:latin typeface="Cambria Math" panose="02040503050406030204" pitchFamily="18" charset="0"/>
                            <a:ea typeface="Cambria Math" panose="02040503050406030204" pitchFamily="18" charset="0"/>
                          </a:rPr>
                        </m:ctrlPr>
                      </m:naryPr>
                      <m:sub>
                        <m:r>
                          <m:rPr>
                            <m:brk m:alnAt="24"/>
                          </m:rPr>
                          <a:rPr lang="en-US" altLang="zh-CN" sz="3000" b="0" i="1" smtClean="0">
                            <a:latin typeface="Cambria Math" panose="02040503050406030204" pitchFamily="18" charset="0"/>
                            <a:ea typeface="Cambria Math" panose="02040503050406030204" pitchFamily="18" charset="0"/>
                          </a:rPr>
                          <m:t>𝐶</m:t>
                        </m:r>
                      </m:sub>
                      <m:sup/>
                      <m:e>
                        <m:r>
                          <a:rPr lang="en-US" altLang="zh-CN" sz="3000" b="0" i="1" smtClean="0">
                            <a:latin typeface="Cambria Math" panose="02040503050406030204" pitchFamily="18" charset="0"/>
                            <a:ea typeface="Cambria Math" panose="02040503050406030204" pitchFamily="18" charset="0"/>
                          </a:rPr>
                          <m:t>𝑢𝑑𝑥</m:t>
                        </m:r>
                        <m:r>
                          <a:rPr lang="en-US" altLang="zh-CN" sz="3000" b="0" i="1" smtClean="0">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𝑣𝑑𝑦</m:t>
                        </m:r>
                        <m:r>
                          <a:rPr lang="en-US" altLang="zh-CN" sz="3000" b="0" i="1" smtClean="0">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𝑖</m:t>
                        </m:r>
                        <m:nary>
                          <m:naryPr>
                            <m:chr m:val="∮"/>
                            <m:limLoc m:val="undOvr"/>
                            <m:ctrlPr>
                              <a:rPr lang="en-US" altLang="zh-CN" sz="3000" i="1">
                                <a:latin typeface="Cambria Math" panose="02040503050406030204" pitchFamily="18" charset="0"/>
                                <a:ea typeface="Cambria Math" panose="02040503050406030204" pitchFamily="18" charset="0"/>
                              </a:rPr>
                            </m:ctrlPr>
                          </m:naryPr>
                          <m:sub>
                            <m:r>
                              <m:rPr>
                                <m:brk m:alnAt="24"/>
                              </m:rPr>
                              <a:rPr lang="en-US" altLang="zh-CN" sz="3000" i="1">
                                <a:latin typeface="Cambria Math" panose="02040503050406030204" pitchFamily="18" charset="0"/>
                                <a:ea typeface="Cambria Math" panose="02040503050406030204" pitchFamily="18" charset="0"/>
                              </a:rPr>
                              <m:t>𝐶</m:t>
                            </m:r>
                          </m:sub>
                          <m:sup/>
                          <m:e>
                            <m:r>
                              <a:rPr lang="en-US" altLang="zh-CN" sz="3000" b="0" i="1" smtClean="0">
                                <a:latin typeface="Cambria Math" panose="02040503050406030204" pitchFamily="18" charset="0"/>
                                <a:ea typeface="Cambria Math" panose="02040503050406030204" pitchFamily="18" charset="0"/>
                              </a:rPr>
                              <m:t>𝑣</m:t>
                            </m:r>
                            <m:r>
                              <a:rPr lang="en-US" altLang="zh-CN" sz="3000" i="1">
                                <a:latin typeface="Cambria Math" panose="02040503050406030204" pitchFamily="18" charset="0"/>
                                <a:ea typeface="Cambria Math" panose="02040503050406030204" pitchFamily="18" charset="0"/>
                              </a:rPr>
                              <m:t>𝑑𝑥</m:t>
                            </m:r>
                            <m:r>
                              <a:rPr lang="en-US" altLang="zh-CN" sz="3000" b="0" i="1" smtClean="0">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𝑢𝑑𝑦</m:t>
                            </m:r>
                          </m:e>
                        </m:nary>
                      </m:e>
                    </m:nary>
                  </m:oMath>
                </a14:m>
                <a:endParaRPr lang="en-US" altLang="zh-CN" sz="3000" b="1" dirty="0">
                  <a:latin typeface="楷体" panose="02010609060101010101" pitchFamily="49" charset="-122"/>
                  <a:ea typeface="楷体" panose="02010609060101010101" pitchFamily="49" charset="-122"/>
                </a:endParaRPr>
              </a:p>
            </p:txBody>
          </p:sp>
        </mc:Choice>
        <mc:Fallback>
          <p:sp>
            <p:nvSpPr>
              <p:cNvPr id="3" name="标题 1"/>
              <p:cNvSpPr txBox="1">
                <a:spLocks noRot="1" noChangeAspect="1" noMove="1" noResize="1" noEditPoints="1" noAdjustHandles="1" noChangeArrowheads="1" noChangeShapeType="1" noTextEdit="1"/>
              </p:cNvSpPr>
              <p:nvPr/>
            </p:nvSpPr>
            <p:spPr>
              <a:xfrm>
                <a:off x="878818" y="1230463"/>
                <a:ext cx="8062595" cy="685800"/>
              </a:xfrm>
              <a:prstGeom prst="rect">
                <a:avLst/>
              </a:prstGeom>
              <a:blipFill rotWithShape="1">
                <a:blip r:embed="rId4"/>
                <a:stretch>
                  <a:fillRect l="-8" t="-21272" r="8" b="-21321"/>
                </a:stretch>
              </a:blipFill>
            </p:spPr>
            <p:txBody>
              <a:bodyPr/>
              <a:lstStyle/>
              <a:p>
                <a:r>
                  <a:rPr lang="zh-CN" altLang="en-US">
                    <a:noFill/>
                  </a:rPr>
                  <a:t> </a:t>
                </a:r>
              </a:p>
            </p:txBody>
          </p:sp>
        </mc:Fallback>
      </mc:AlternateContent>
      <p:grpSp>
        <p:nvGrpSpPr>
          <p:cNvPr id="7" name="组合 6"/>
          <p:cNvGrpSpPr/>
          <p:nvPr/>
        </p:nvGrpSpPr>
        <p:grpSpPr>
          <a:xfrm>
            <a:off x="0" y="82323"/>
            <a:ext cx="9088711" cy="516645"/>
            <a:chOff x="0" y="82323"/>
            <a:chExt cx="9088711" cy="516645"/>
          </a:xfrm>
        </p:grpSpPr>
        <p:sp>
          <p:nvSpPr>
            <p:cNvPr id="9"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2.5 </a:t>
              </a:r>
              <a:r>
                <a:rPr lang="en-US" altLang="zh-CN" sz="1800" b="1" i="1" dirty="0">
                  <a:latin typeface="楷体" panose="02010609060101010101" pitchFamily="49" charset="-122"/>
                  <a:ea typeface="楷体" panose="02010609060101010101" pitchFamily="49" charset="-122"/>
                </a:rPr>
                <a:t>Cauchy</a:t>
              </a:r>
              <a:r>
                <a:rPr lang="zh-CN" altLang="en-US" sz="1800" b="1" dirty="0">
                  <a:latin typeface="楷体" panose="02010609060101010101" pitchFamily="49" charset="-122"/>
                  <a:ea typeface="楷体" panose="02010609060101010101" pitchFamily="49" charset="-122"/>
                </a:rPr>
                <a:t>型积分公式</a:t>
              </a:r>
              <a:endParaRPr lang="zh-CN" altLang="en-US" sz="1800" b="1" dirty="0">
                <a:latin typeface="楷体" panose="02010609060101010101" pitchFamily="49" charset="-122"/>
                <a:ea typeface="楷体" panose="02010609060101010101" pitchFamily="49" charset="-122"/>
              </a:endParaRPr>
            </a:p>
          </p:txBody>
        </p:sp>
        <p:cxnSp>
          <p:nvCxnSpPr>
            <p:cNvPr id="10" name="直接连接符 9"/>
            <p:cNvCxnSpPr/>
            <p:nvPr/>
          </p:nvCxnSpPr>
          <p:spPr>
            <a:xfrm flipV="1">
              <a:off x="0" y="573451"/>
              <a:ext cx="9088711" cy="25517"/>
            </a:xfrm>
            <a:prstGeom prst="line">
              <a:avLst/>
            </a:prstGeom>
            <a:ln w="1270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11" name="文本框 10"/>
              <p:cNvSpPr txBox="1"/>
              <p:nvPr/>
            </p:nvSpPr>
            <p:spPr>
              <a:xfrm>
                <a:off x="4284003" y="5440053"/>
                <a:ext cx="2637138" cy="1210909"/>
              </a:xfrm>
              <a:prstGeom prst="rect">
                <a:avLst/>
              </a:prstGeom>
              <a:noFill/>
            </p:spPr>
            <p:txBody>
              <a:bodyPr wrap="square">
                <a:spAutoFit/>
              </a:bodyPr>
              <a:lstStyle/>
              <a:p>
                <a:r>
                  <a:rPr lang="en-US" altLang="zh-CN" sz="2800" dirty="0">
                    <a:ea typeface="楷体" panose="02010609060101010101" pitchFamily="49" charset="-122"/>
                  </a:rPr>
                  <a:t> </a:t>
                </a:r>
                <a14:m>
                  <m:oMath xmlns:m="http://schemas.openxmlformats.org/officeDocument/2006/math">
                    <m:groupChr>
                      <m:groupChrPr>
                        <m:chr m:val="⇒"/>
                        <m:vertJc m:val="bot"/>
                        <m:ctrlPr>
                          <a:rPr lang="en-US" altLang="zh-CN" sz="2800" i="1" smtClean="0">
                            <a:latin typeface="Cambria Math" panose="02040503050406030204" pitchFamily="18" charset="0"/>
                            <a:ea typeface="楷体" panose="02010609060101010101" pitchFamily="49" charset="-122"/>
                          </a:rPr>
                        </m:ctrlPr>
                      </m:groupChrPr>
                      <m:e/>
                    </m:groupChr>
                    <m:nary>
                      <m:naryPr>
                        <m:chr m:val="∮"/>
                        <m:limLoc m:val="undOvr"/>
                        <m:ctrlPr>
                          <a:rPr lang="en-US" altLang="zh-CN" sz="2800" i="1" smtClean="0">
                            <a:latin typeface="Cambria Math" panose="02040503050406030204" pitchFamily="18" charset="0"/>
                            <a:ea typeface="楷体" panose="02010609060101010101" pitchFamily="49" charset="-122"/>
                          </a:rPr>
                        </m:ctrlPr>
                      </m:naryPr>
                      <m:sub>
                        <m:r>
                          <m:rPr>
                            <m:brk m:alnAt="24"/>
                          </m:rPr>
                          <a:rPr lang="en-US" altLang="zh-CN" sz="2800" b="0" i="1" smtClean="0">
                            <a:latin typeface="Cambria Math" panose="02040503050406030204" pitchFamily="18" charset="0"/>
                            <a:ea typeface="楷体" panose="02010609060101010101" pitchFamily="49" charset="-122"/>
                          </a:rPr>
                          <m:t>𝐶</m:t>
                        </m:r>
                      </m:sub>
                      <m:sup/>
                      <m:e>
                        <m:r>
                          <a:rPr lang="en-US" altLang="zh-CN" sz="2800" b="0" i="1" smtClean="0">
                            <a:latin typeface="Cambria Math" panose="02040503050406030204" pitchFamily="18" charset="0"/>
                            <a:ea typeface="楷体" panose="02010609060101010101" pitchFamily="49" charset="-122"/>
                          </a:rPr>
                          <m:t>𝑓</m:t>
                        </m:r>
                        <m:d>
                          <m:dPr>
                            <m:ctrlPr>
                              <a:rPr lang="en-US" altLang="zh-CN" sz="2800" b="0" i="1" smtClean="0">
                                <a:latin typeface="Cambria Math" panose="02040503050406030204" pitchFamily="18" charset="0"/>
                                <a:ea typeface="楷体" panose="02010609060101010101" pitchFamily="49" charset="-122"/>
                              </a:rPr>
                            </m:ctrlPr>
                          </m:dPr>
                          <m:e>
                            <m:r>
                              <a:rPr lang="en-US" altLang="zh-CN" sz="2800" b="0" i="1" smtClean="0">
                                <a:latin typeface="Cambria Math" panose="02040503050406030204" pitchFamily="18" charset="0"/>
                                <a:ea typeface="楷体" panose="02010609060101010101" pitchFamily="49" charset="-122"/>
                              </a:rPr>
                              <m:t>𝑧</m:t>
                            </m:r>
                          </m:e>
                        </m:d>
                        <m:r>
                          <a:rPr lang="en-US" altLang="zh-CN" sz="2800" b="0" i="1" smtClean="0">
                            <a:latin typeface="Cambria Math" panose="02040503050406030204" pitchFamily="18" charset="0"/>
                            <a:ea typeface="楷体" panose="02010609060101010101" pitchFamily="49" charset="-122"/>
                          </a:rPr>
                          <m:t>𝑑𝑧</m:t>
                        </m:r>
                        <m:r>
                          <a:rPr lang="en-US" altLang="zh-CN" sz="2800" b="0" i="1" smtClean="0">
                            <a:latin typeface="Cambria Math" panose="02040503050406030204" pitchFamily="18" charset="0"/>
                            <a:ea typeface="楷体" panose="02010609060101010101" pitchFamily="49" charset="-122"/>
                          </a:rPr>
                          <m:t>=</m:t>
                        </m:r>
                        <m:r>
                          <a:rPr lang="en-US" altLang="zh-CN" sz="2800" b="0" i="1" smtClean="0">
                            <a:latin typeface="Cambria Math" panose="02040503050406030204" pitchFamily="18" charset="0"/>
                            <a:ea typeface="楷体" panose="02010609060101010101" pitchFamily="49" charset="-122"/>
                          </a:rPr>
                          <m:t>0</m:t>
                        </m:r>
                      </m:e>
                    </m:nary>
                  </m:oMath>
                </a14:m>
                <a:endParaRPr lang="zh-CN" altLang="en-US" sz="2800" dirty="0">
                  <a:latin typeface="楷体" panose="02010609060101010101" pitchFamily="49" charset="-122"/>
                  <a:ea typeface="楷体" panose="02010609060101010101" pitchFamily="49" charset="-122"/>
                </a:endParaRPr>
              </a:p>
            </p:txBody>
          </p:sp>
        </mc:Choice>
        <mc:Fallback>
          <p:sp>
            <p:nvSpPr>
              <p:cNvPr id="11" name="文本框 10"/>
              <p:cNvSpPr txBox="1">
                <a:spLocks noRot="1" noChangeAspect="1" noMove="1" noResize="1" noEditPoints="1" noAdjustHandles="1" noChangeArrowheads="1" noChangeShapeType="1" noTextEdit="1"/>
              </p:cNvSpPr>
              <p:nvPr/>
            </p:nvSpPr>
            <p:spPr>
              <a:xfrm>
                <a:off x="4284003" y="5440053"/>
                <a:ext cx="2637138" cy="1210909"/>
              </a:xfrm>
              <a:prstGeom prst="rect">
                <a:avLst/>
              </a:prstGeom>
              <a:blipFill rotWithShape="1">
                <a:blip r:embed="rId5"/>
                <a:stretch>
                  <a:fillRect l="-11" t="-1" r="-1025" b="50"/>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2" grpId="0"/>
      <p:bldP spid="8" grpId="0"/>
      <p:bldP spid="3"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标题 1"/>
              <p:cNvSpPr>
                <a:spLocks noGrp="1"/>
              </p:cNvSpPr>
              <p:nvPr>
                <p:ph type="title"/>
              </p:nvPr>
            </p:nvSpPr>
            <p:spPr>
              <a:xfrm>
                <a:off x="108085" y="3944945"/>
                <a:ext cx="8938517" cy="1766302"/>
              </a:xfrm>
            </p:spPr>
            <p:txBody>
              <a:bodyPr>
                <a:noAutofit/>
              </a:bodyPr>
              <a:lstStyle/>
              <a:p>
                <a:pPr>
                  <a:lnSpc>
                    <a:spcPct val="150000"/>
                  </a:lnSpc>
                </a:pPr>
                <a:r>
                  <a:rPr lang="zh-CN" altLang="en-US" sz="3200" dirty="0">
                    <a:solidFill>
                      <a:srgbClr val="FF0000"/>
                    </a:solidFill>
                    <a:latin typeface="楷体" panose="02010609060101010101" pitchFamily="49" charset="-122"/>
                    <a:ea typeface="楷体" panose="02010609060101010101" pitchFamily="49" charset="-122"/>
                  </a:rPr>
                  <a:t>推论</a:t>
                </a:r>
                <a:r>
                  <a:rPr lang="zh-CN" altLang="en-US" sz="3200" dirty="0">
                    <a:latin typeface="楷体" panose="02010609060101010101" pitchFamily="49" charset="-122"/>
                    <a:ea typeface="楷体" panose="02010609060101010101" pitchFamily="49" charset="-122"/>
                  </a:rPr>
                  <a:t>：</a:t>
                </a:r>
                <a14:m>
                  <m:oMath xmlns:m="http://schemas.openxmlformats.org/officeDocument/2006/math">
                    <m:r>
                      <a:rPr lang="en-US" altLang="zh-CN" sz="3200" b="0" i="1" smtClean="0">
                        <a:latin typeface="Cambria Math" panose="02040503050406030204" pitchFamily="18" charset="0"/>
                        <a:ea typeface="楷体" panose="02010609060101010101" pitchFamily="49" charset="-122"/>
                      </a:rPr>
                      <m:t>𝑓</m:t>
                    </m:r>
                    <m:r>
                      <a:rPr lang="en-US" altLang="zh-CN" sz="3200" b="0" i="1" smtClean="0">
                        <a:latin typeface="Cambria Math" panose="02040503050406030204" pitchFamily="18" charset="0"/>
                        <a:ea typeface="楷体" panose="02010609060101010101" pitchFamily="49" charset="-122"/>
                      </a:rPr>
                      <m:t>(</m:t>
                    </m:r>
                    <m:r>
                      <a:rPr lang="en-US" altLang="zh-CN" sz="3200" b="0" i="1" smtClean="0">
                        <a:latin typeface="Cambria Math" panose="02040503050406030204" pitchFamily="18" charset="0"/>
                        <a:ea typeface="楷体" panose="02010609060101010101" pitchFamily="49" charset="-122"/>
                      </a:rPr>
                      <m:t>𝑧</m:t>
                    </m:r>
                    <m:r>
                      <a:rPr lang="en-US" altLang="zh-CN" sz="3200" b="0" i="1" smtClean="0">
                        <a:latin typeface="Cambria Math" panose="02040503050406030204" pitchFamily="18" charset="0"/>
                        <a:ea typeface="楷体" panose="02010609060101010101" pitchFamily="49" charset="-122"/>
                      </a:rPr>
                      <m:t>)</m:t>
                    </m:r>
                  </m:oMath>
                </a14:m>
                <a:r>
                  <a:rPr lang="zh-CN" altLang="en-US" sz="3200" dirty="0">
                    <a:latin typeface="楷体" panose="02010609060101010101" pitchFamily="49" charset="-122"/>
                    <a:ea typeface="楷体" panose="02010609060101010101" pitchFamily="49" charset="-122"/>
                  </a:rPr>
                  <a:t>在</a:t>
                </a:r>
                <a14:m>
                  <m:oMath xmlns:m="http://schemas.openxmlformats.org/officeDocument/2006/math">
                    <m:r>
                      <a:rPr lang="en-US" altLang="zh-CN" sz="3200" b="0" i="1" smtClean="0">
                        <a:latin typeface="Cambria Math" panose="02040503050406030204" pitchFamily="18" charset="0"/>
                        <a:ea typeface="楷体" panose="02010609060101010101" pitchFamily="49" charset="-122"/>
                      </a:rPr>
                      <m:t>𝐷</m:t>
                    </m:r>
                  </m:oMath>
                </a14:m>
                <a:r>
                  <a:rPr lang="zh-CN" altLang="en-US" sz="3200" dirty="0">
                    <a:latin typeface="楷体" panose="02010609060101010101" pitchFamily="49" charset="-122"/>
                    <a:ea typeface="楷体" panose="02010609060101010101" pitchFamily="49" charset="-122"/>
                  </a:rPr>
                  <a:t>内解析，对</a:t>
                </a:r>
                <a14:m>
                  <m:oMath xmlns:m="http://schemas.openxmlformats.org/officeDocument/2006/math">
                    <m:r>
                      <a:rPr lang="en-US" altLang="zh-CN" sz="3200" i="1" smtClean="0">
                        <a:latin typeface="Cambria Math" panose="02040503050406030204" pitchFamily="18" charset="0"/>
                        <a:ea typeface="Cambria Math" panose="02040503050406030204" pitchFamily="18" charset="0"/>
                      </a:rPr>
                      <m:t>∀</m:t>
                    </m:r>
                    <m:sSub>
                      <m:sSubPr>
                        <m:ctrlPr>
                          <a:rPr lang="en-US" altLang="zh-CN" sz="3200" i="1" smtClean="0">
                            <a:latin typeface="Cambria Math" panose="02040503050406030204" pitchFamily="18" charset="0"/>
                            <a:ea typeface="Cambria Math" panose="02040503050406030204" pitchFamily="18" charset="0"/>
                          </a:rPr>
                        </m:ctrlPr>
                      </m:sSubPr>
                      <m:e>
                        <m:r>
                          <a:rPr lang="en-US" altLang="zh-CN" sz="3200" b="0" i="1" smtClean="0">
                            <a:latin typeface="Cambria Math" panose="02040503050406030204" pitchFamily="18" charset="0"/>
                            <a:ea typeface="Cambria Math" panose="02040503050406030204" pitchFamily="18" charset="0"/>
                          </a:rPr>
                          <m:t>𝑧</m:t>
                        </m:r>
                      </m:e>
                      <m:sub>
                        <m:r>
                          <a:rPr lang="en-US" altLang="zh-CN" sz="3200" b="0" i="1" smtClean="0">
                            <a:latin typeface="Cambria Math" panose="02040503050406030204" pitchFamily="18" charset="0"/>
                            <a:ea typeface="Cambria Math" panose="02040503050406030204" pitchFamily="18" charset="0"/>
                          </a:rPr>
                          <m:t>1</m:t>
                        </m:r>
                      </m:sub>
                    </m:sSub>
                    <m:r>
                      <a:rPr lang="en-US" altLang="zh-CN" sz="3200" b="0" i="1" smtClean="0">
                        <a:latin typeface="Cambria Math" panose="02040503050406030204" pitchFamily="18" charset="0"/>
                        <a:ea typeface="Cambria Math" panose="02040503050406030204" pitchFamily="18" charset="0"/>
                      </a:rPr>
                      <m:t>,</m:t>
                    </m:r>
                    <m:sSub>
                      <m:sSubPr>
                        <m:ctrlPr>
                          <a:rPr lang="en-US" altLang="zh-CN" sz="3200" b="0" i="1" smtClean="0">
                            <a:latin typeface="Cambria Math" panose="02040503050406030204" pitchFamily="18" charset="0"/>
                            <a:ea typeface="Cambria Math" panose="02040503050406030204" pitchFamily="18" charset="0"/>
                          </a:rPr>
                        </m:ctrlPr>
                      </m:sSubPr>
                      <m:e>
                        <m:r>
                          <a:rPr lang="en-US" altLang="zh-CN" sz="3200" b="0" i="1" smtClean="0">
                            <a:latin typeface="Cambria Math" panose="02040503050406030204" pitchFamily="18" charset="0"/>
                            <a:ea typeface="Cambria Math" panose="02040503050406030204" pitchFamily="18" charset="0"/>
                          </a:rPr>
                          <m:t>𝑧</m:t>
                        </m:r>
                      </m:e>
                      <m:sub>
                        <m:r>
                          <a:rPr lang="en-US" altLang="zh-CN" sz="3200" b="0" i="1" smtClean="0">
                            <a:latin typeface="Cambria Math" panose="02040503050406030204" pitchFamily="18" charset="0"/>
                            <a:ea typeface="Cambria Math" panose="02040503050406030204" pitchFamily="18" charset="0"/>
                          </a:rPr>
                          <m:t>2</m:t>
                        </m:r>
                      </m:sub>
                    </m:sSub>
                    <m:r>
                      <a:rPr lang="en-US" altLang="zh-CN" sz="3200" b="0" i="1" smtClean="0">
                        <a:latin typeface="Cambria Math" panose="02040503050406030204" pitchFamily="18" charset="0"/>
                        <a:ea typeface="Cambria Math" panose="02040503050406030204" pitchFamily="18" charset="0"/>
                      </a:rPr>
                      <m:t>∈</m:t>
                    </m:r>
                    <m:r>
                      <a:rPr lang="en-US" altLang="zh-CN" sz="3200" b="0" i="1" smtClean="0">
                        <a:latin typeface="Cambria Math" panose="02040503050406030204" pitchFamily="18" charset="0"/>
                        <a:ea typeface="Cambria Math" panose="02040503050406030204" pitchFamily="18" charset="0"/>
                      </a:rPr>
                      <m:t>𝐷</m:t>
                    </m:r>
                    <m:r>
                      <a:rPr lang="en-US" altLang="zh-CN" sz="3200" b="0" i="1" smtClean="0">
                        <a:latin typeface="Cambria Math" panose="02040503050406030204" pitchFamily="18" charset="0"/>
                        <a:ea typeface="Cambria Math" panose="02040503050406030204" pitchFamily="18" charset="0"/>
                      </a:rPr>
                      <m:t>,</m:t>
                    </m:r>
                    <m:r>
                      <a:rPr lang="en-US" altLang="zh-CN" sz="3200" b="0" i="1" smtClean="0">
                        <a:latin typeface="Cambria Math" panose="02040503050406030204" pitchFamily="18" charset="0"/>
                        <a:ea typeface="Cambria Math" panose="02040503050406030204" pitchFamily="18" charset="0"/>
                      </a:rPr>
                      <m:t>𝐶</m:t>
                    </m:r>
                  </m:oMath>
                </a14:m>
                <a:r>
                  <a:rPr lang="zh-CN" altLang="en-US" sz="3200" dirty="0">
                    <a:latin typeface="楷体" panose="02010609060101010101" pitchFamily="49" charset="-122"/>
                    <a:ea typeface="楷体" panose="02010609060101010101" pitchFamily="49" charset="-122"/>
                  </a:rPr>
                  <a:t>为连接</a:t>
                </a:r>
                <a14:m>
                  <m:oMath xmlns:m="http://schemas.openxmlformats.org/officeDocument/2006/math">
                    <m:sSub>
                      <m:sSubPr>
                        <m:ctrlPr>
                          <a:rPr lang="en-US" altLang="zh-CN" sz="3200" i="1">
                            <a:latin typeface="Cambria Math" panose="02040503050406030204" pitchFamily="18" charset="0"/>
                            <a:ea typeface="Cambria Math" panose="02040503050406030204" pitchFamily="18" charset="0"/>
                          </a:rPr>
                        </m:ctrlPr>
                      </m:sSubPr>
                      <m:e>
                        <m:r>
                          <a:rPr lang="en-US" altLang="zh-CN" sz="3200" i="1">
                            <a:latin typeface="Cambria Math" panose="02040503050406030204" pitchFamily="18" charset="0"/>
                            <a:ea typeface="Cambria Math" panose="02040503050406030204" pitchFamily="18" charset="0"/>
                          </a:rPr>
                          <m:t>𝑧</m:t>
                        </m:r>
                      </m:e>
                      <m:sub>
                        <m:r>
                          <a:rPr lang="en-US" altLang="zh-CN" sz="3200" i="1">
                            <a:latin typeface="Cambria Math" panose="02040503050406030204" pitchFamily="18" charset="0"/>
                            <a:ea typeface="Cambria Math" panose="02040503050406030204" pitchFamily="18" charset="0"/>
                          </a:rPr>
                          <m:t>1</m:t>
                        </m:r>
                      </m:sub>
                    </m:sSub>
                    <m:r>
                      <a:rPr lang="en-US" altLang="zh-CN" sz="3200" i="1">
                        <a:latin typeface="Cambria Math" panose="02040503050406030204" pitchFamily="18" charset="0"/>
                        <a:ea typeface="Cambria Math" panose="02040503050406030204" pitchFamily="18" charset="0"/>
                      </a:rPr>
                      <m:t>,</m:t>
                    </m:r>
                    <m:sSub>
                      <m:sSubPr>
                        <m:ctrlPr>
                          <a:rPr lang="en-US" altLang="zh-CN" sz="3200" i="1">
                            <a:latin typeface="Cambria Math" panose="02040503050406030204" pitchFamily="18" charset="0"/>
                            <a:ea typeface="Cambria Math" panose="02040503050406030204" pitchFamily="18" charset="0"/>
                          </a:rPr>
                        </m:ctrlPr>
                      </m:sSubPr>
                      <m:e>
                        <m:r>
                          <a:rPr lang="en-US" altLang="zh-CN" sz="3200" i="1">
                            <a:latin typeface="Cambria Math" panose="02040503050406030204" pitchFamily="18" charset="0"/>
                            <a:ea typeface="Cambria Math" panose="02040503050406030204" pitchFamily="18" charset="0"/>
                          </a:rPr>
                          <m:t>𝑧</m:t>
                        </m:r>
                      </m:e>
                      <m:sub>
                        <m:r>
                          <a:rPr lang="en-US" altLang="zh-CN" sz="3200" i="1">
                            <a:latin typeface="Cambria Math" panose="02040503050406030204" pitchFamily="18" charset="0"/>
                            <a:ea typeface="Cambria Math" panose="02040503050406030204" pitchFamily="18" charset="0"/>
                          </a:rPr>
                          <m:t>2</m:t>
                        </m:r>
                      </m:sub>
                    </m:sSub>
                  </m:oMath>
                </a14:m>
                <a:r>
                  <a:rPr lang="zh-CN" altLang="en-US" sz="3200" dirty="0">
                    <a:latin typeface="楷体" panose="02010609060101010101" pitchFamily="49" charset="-122"/>
                    <a:ea typeface="楷体" panose="02010609060101010101" pitchFamily="49" charset="-122"/>
                  </a:rPr>
                  <a:t>的曲线，</a:t>
                </a:r>
                <a14:m>
                  <m:oMath xmlns:m="http://schemas.openxmlformats.org/officeDocument/2006/math">
                    <m:nary>
                      <m:naryPr>
                        <m:limLoc m:val="undOvr"/>
                        <m:ctrlPr>
                          <a:rPr lang="zh-CN" altLang="en-US" sz="3200" i="1" smtClean="0">
                            <a:latin typeface="Cambria Math" panose="02040503050406030204" pitchFamily="18" charset="0"/>
                            <a:ea typeface="楷体" panose="02010609060101010101" pitchFamily="49" charset="-122"/>
                          </a:rPr>
                        </m:ctrlPr>
                      </m:naryPr>
                      <m:sub>
                        <m:r>
                          <m:rPr>
                            <m:brk m:alnAt="24"/>
                          </m:rPr>
                          <a:rPr lang="en-US" altLang="zh-CN" sz="3200" b="0" i="1" smtClean="0">
                            <a:latin typeface="Cambria Math" panose="02040503050406030204" pitchFamily="18" charset="0"/>
                            <a:ea typeface="楷体" panose="02010609060101010101" pitchFamily="49" charset="-122"/>
                          </a:rPr>
                          <m:t>𝐶</m:t>
                        </m:r>
                      </m:sub>
                      <m:sup/>
                      <m:e>
                        <m:r>
                          <a:rPr lang="en-US" altLang="zh-CN" sz="3200" b="0" i="1" smtClean="0">
                            <a:latin typeface="Cambria Math" panose="02040503050406030204" pitchFamily="18" charset="0"/>
                            <a:ea typeface="楷体" panose="02010609060101010101" pitchFamily="49" charset="-122"/>
                          </a:rPr>
                          <m:t>𝑓</m:t>
                        </m:r>
                        <m:d>
                          <m:dPr>
                            <m:ctrlPr>
                              <a:rPr lang="en-US" altLang="zh-CN" sz="3200" b="0" i="1" smtClean="0">
                                <a:latin typeface="Cambria Math" panose="02040503050406030204" pitchFamily="18" charset="0"/>
                                <a:ea typeface="楷体" panose="02010609060101010101" pitchFamily="49" charset="-122"/>
                              </a:rPr>
                            </m:ctrlPr>
                          </m:dPr>
                          <m:e>
                            <m:r>
                              <a:rPr lang="en-US" altLang="zh-CN" sz="3200" b="0" i="1" smtClean="0">
                                <a:latin typeface="Cambria Math" panose="02040503050406030204" pitchFamily="18" charset="0"/>
                                <a:ea typeface="楷体" panose="02010609060101010101" pitchFamily="49" charset="-122"/>
                              </a:rPr>
                              <m:t>𝑧</m:t>
                            </m:r>
                          </m:e>
                        </m:d>
                        <m:r>
                          <a:rPr lang="en-US" altLang="zh-CN" sz="3200" b="0" i="1" smtClean="0">
                            <a:latin typeface="Cambria Math" panose="02040503050406030204" pitchFamily="18" charset="0"/>
                            <a:ea typeface="楷体" panose="02010609060101010101" pitchFamily="49" charset="-122"/>
                          </a:rPr>
                          <m:t>𝑑𝑧</m:t>
                        </m:r>
                      </m:e>
                    </m:nary>
                    <m:r>
                      <a:rPr lang="zh-CN" altLang="en-US" sz="3200" i="1">
                        <a:latin typeface="Cambria Math" panose="02040503050406030204" pitchFamily="18" charset="0"/>
                        <a:ea typeface="楷体" panose="02010609060101010101" pitchFamily="49" charset="-122"/>
                      </a:rPr>
                      <m:t>与</m:t>
                    </m:r>
                  </m:oMath>
                </a14:m>
                <a:r>
                  <a:rPr lang="zh-CN" altLang="en-US" sz="3200" dirty="0">
                    <a:latin typeface="楷体" panose="02010609060101010101" pitchFamily="49" charset="-122"/>
                    <a:ea typeface="楷体" panose="02010609060101010101" pitchFamily="49" charset="-122"/>
                  </a:rPr>
                  <a:t>积分路径无关。</a:t>
                </a:r>
                <a:endParaRPr lang="zh-CN" altLang="en-US" sz="3200" dirty="0">
                  <a:latin typeface="楷体" panose="02010609060101010101" pitchFamily="49" charset="-122"/>
                  <a:ea typeface="楷体" panose="02010609060101010101" pitchFamily="49" charset="-122"/>
                </a:endParaRPr>
              </a:p>
            </p:txBody>
          </p:sp>
        </mc:Choice>
        <mc:Fallback>
          <p:sp>
            <p:nvSpPr>
              <p:cNvPr id="2" name="标题 1"/>
              <p:cNvSpPr>
                <a:spLocks noRot="1" noChangeAspect="1" noMove="1" noResize="1" noEditPoints="1" noAdjustHandles="1" noChangeArrowheads="1" noChangeShapeType="1" noTextEdit="1"/>
              </p:cNvSpPr>
              <p:nvPr>
                <p:ph type="title"/>
              </p:nvPr>
            </p:nvSpPr>
            <p:spPr>
              <a:xfrm>
                <a:off x="108085" y="3944945"/>
                <a:ext cx="8938517" cy="1766302"/>
              </a:xfrm>
              <a:blipFill rotWithShape="1">
                <a:blip r:embed="rId1"/>
                <a:stretch>
                  <a:fillRect l="-2" t="-270" r="4" b="-28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标题 1"/>
              <p:cNvSpPr txBox="1"/>
              <p:nvPr/>
            </p:nvSpPr>
            <p:spPr>
              <a:xfrm>
                <a:off x="154902" y="573451"/>
                <a:ext cx="8933809" cy="1592782"/>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200" b="0" i="1" smtClean="0">
                        <a:solidFill>
                          <a:srgbClr val="FF0000"/>
                        </a:solidFill>
                        <a:latin typeface="Cambria Math" panose="02040503050406030204" pitchFamily="18" charset="0"/>
                        <a:ea typeface="楷体" panose="02010609060101010101" pitchFamily="49" charset="-122"/>
                      </a:rPr>
                      <m:t>𝐶𝑎𝑢𝑐ℎ𝑦</m:t>
                    </m:r>
                  </m:oMath>
                </a14:m>
                <a:r>
                  <a:rPr lang="zh-CN" altLang="en-US" sz="3200" dirty="0">
                    <a:solidFill>
                      <a:srgbClr val="FF0000"/>
                    </a:solidFill>
                    <a:latin typeface="楷体" panose="02010609060101010101" pitchFamily="49" charset="-122"/>
                    <a:ea typeface="楷体" panose="02010609060101010101" pitchFamily="49" charset="-122"/>
                  </a:rPr>
                  <a:t>积分定理</a:t>
                </a:r>
                <a:r>
                  <a:rPr lang="zh-CN" altLang="en-US" sz="3200" dirty="0">
                    <a:latin typeface="楷体" panose="02010609060101010101" pitchFamily="49" charset="-122"/>
                    <a:ea typeface="楷体" panose="02010609060101010101" pitchFamily="49" charset="-122"/>
                  </a:rPr>
                  <a:t>：设</a:t>
                </a:r>
                <a14:m>
                  <m:oMath xmlns:m="http://schemas.openxmlformats.org/officeDocument/2006/math">
                    <m:r>
                      <a:rPr lang="en-US" altLang="zh-CN" sz="3200" i="1">
                        <a:latin typeface="Cambria Math" panose="02040503050406030204" pitchFamily="18" charset="0"/>
                        <a:ea typeface="楷体" panose="02010609060101010101" pitchFamily="49" charset="-122"/>
                      </a:rPr>
                      <m:t>𝐷</m:t>
                    </m:r>
                  </m:oMath>
                </a14:m>
                <a:r>
                  <a:rPr lang="zh-CN" altLang="en-US" sz="3200" dirty="0">
                    <a:latin typeface="Cambria Math" panose="02040503050406030204" pitchFamily="18" charset="0"/>
                    <a:ea typeface="楷体" panose="02010609060101010101" pitchFamily="49" charset="-122"/>
                  </a:rPr>
                  <a:t>为单连通</a:t>
                </a:r>
                <a:r>
                  <a:rPr lang="zh-CN" altLang="en-US" sz="3200" dirty="0">
                    <a:latin typeface="楷体" panose="02010609060101010101" pitchFamily="49" charset="-122"/>
                    <a:ea typeface="楷体" panose="02010609060101010101" pitchFamily="49" charset="-122"/>
                  </a:rPr>
                  <a:t>区域，</a:t>
                </a:r>
                <a:r>
                  <a:rPr lang="en-US" altLang="zh-CN" sz="3200" dirty="0">
                    <a:ea typeface="楷体" panose="02010609060101010101" pitchFamily="49" charset="-122"/>
                  </a:rPr>
                  <a:t> </a:t>
                </a:r>
                <a14:m>
                  <m:oMath xmlns:m="http://schemas.openxmlformats.org/officeDocument/2006/math">
                    <m:r>
                      <a:rPr lang="en-US" altLang="zh-CN" sz="3200" b="0" i="1" smtClean="0">
                        <a:latin typeface="Cambria Math" panose="02040503050406030204" pitchFamily="18" charset="0"/>
                        <a:ea typeface="楷体" panose="02010609060101010101" pitchFamily="49" charset="-122"/>
                      </a:rPr>
                      <m:t>𝑓</m:t>
                    </m:r>
                    <m:r>
                      <a:rPr lang="en-US" altLang="zh-CN" sz="3200" b="0" i="1" smtClean="0">
                        <a:latin typeface="Cambria Math" panose="02040503050406030204" pitchFamily="18" charset="0"/>
                        <a:ea typeface="楷体" panose="02010609060101010101" pitchFamily="49" charset="-122"/>
                      </a:rPr>
                      <m:t>(</m:t>
                    </m:r>
                    <m:r>
                      <a:rPr lang="en-US" altLang="zh-CN" sz="3200" b="0" i="1" smtClean="0">
                        <a:latin typeface="Cambria Math" panose="02040503050406030204" pitchFamily="18" charset="0"/>
                        <a:ea typeface="楷体" panose="02010609060101010101" pitchFamily="49" charset="-122"/>
                      </a:rPr>
                      <m:t>𝑧</m:t>
                    </m:r>
                    <m:r>
                      <a:rPr lang="en-US" altLang="zh-CN" sz="3200" b="0" i="1" smtClean="0">
                        <a:latin typeface="Cambria Math" panose="02040503050406030204" pitchFamily="18" charset="0"/>
                        <a:ea typeface="楷体" panose="02010609060101010101" pitchFamily="49" charset="-122"/>
                      </a:rPr>
                      <m:t>)</m:t>
                    </m:r>
                  </m:oMath>
                </a14:m>
                <a:r>
                  <a:rPr lang="zh-CN" altLang="en-US" sz="3200" dirty="0">
                    <a:latin typeface="楷体" panose="02010609060101010101" pitchFamily="49" charset="-122"/>
                    <a:ea typeface="楷体" panose="02010609060101010101" pitchFamily="49" charset="-122"/>
                  </a:rPr>
                  <a:t>在</a:t>
                </a:r>
                <a14:m>
                  <m:oMath xmlns:m="http://schemas.openxmlformats.org/officeDocument/2006/math">
                    <m:r>
                      <a:rPr lang="en-US" altLang="zh-CN" sz="3200" i="1">
                        <a:latin typeface="Cambria Math" panose="02040503050406030204" pitchFamily="18" charset="0"/>
                        <a:ea typeface="楷体" panose="02010609060101010101" pitchFamily="49" charset="-122"/>
                      </a:rPr>
                      <m:t>𝐷</m:t>
                    </m:r>
                  </m:oMath>
                </a14:m>
                <a:r>
                  <a:rPr lang="zh-CN" altLang="en-US" sz="3200" dirty="0">
                    <a:latin typeface="楷体" panose="02010609060101010101" pitchFamily="49" charset="-122"/>
                    <a:ea typeface="楷体" panose="02010609060101010101" pitchFamily="49" charset="-122"/>
                  </a:rPr>
                  <a:t>内解析，则对于</a:t>
                </a:r>
                <a14:m>
                  <m:oMath xmlns:m="http://schemas.openxmlformats.org/officeDocument/2006/math">
                    <m:r>
                      <a:rPr lang="en-US" altLang="zh-CN" sz="3200" i="1">
                        <a:latin typeface="Cambria Math" panose="02040503050406030204" pitchFamily="18" charset="0"/>
                        <a:ea typeface="楷体" panose="02010609060101010101" pitchFamily="49" charset="-122"/>
                      </a:rPr>
                      <m:t>𝐷</m:t>
                    </m:r>
                  </m:oMath>
                </a14:m>
                <a:r>
                  <a:rPr lang="zh-CN" altLang="en-US" sz="3200" dirty="0">
                    <a:latin typeface="楷体" panose="02010609060101010101" pitchFamily="49" charset="-122"/>
                    <a:ea typeface="楷体" panose="02010609060101010101" pitchFamily="49" charset="-122"/>
                  </a:rPr>
                  <a:t>内任一条闭曲线</a:t>
                </a:r>
                <a14:m>
                  <m:oMath xmlns:m="http://schemas.openxmlformats.org/officeDocument/2006/math">
                    <m:r>
                      <a:rPr lang="en-US" altLang="zh-CN" sz="3200" b="0" i="1" smtClean="0">
                        <a:latin typeface="Cambria Math" panose="02040503050406030204" pitchFamily="18" charset="0"/>
                        <a:ea typeface="楷体" panose="02010609060101010101" pitchFamily="49" charset="-122"/>
                      </a:rPr>
                      <m:t>𝐶</m:t>
                    </m:r>
                  </m:oMath>
                </a14:m>
                <a:r>
                  <a:rPr lang="zh-CN" altLang="en-US" sz="3200" dirty="0">
                    <a:latin typeface="楷体" panose="02010609060101010101" pitchFamily="49" charset="-122"/>
                    <a:ea typeface="楷体" panose="02010609060101010101" pitchFamily="49" charset="-122"/>
                  </a:rPr>
                  <a:t>，有</a:t>
                </a:r>
                <a:endParaRPr lang="en-US" altLang="zh-CN" sz="3200" dirty="0">
                  <a:latin typeface="楷体" panose="02010609060101010101" pitchFamily="49" charset="-122"/>
                  <a:ea typeface="楷体" panose="02010609060101010101" pitchFamily="49" charset="-122"/>
                </a:endParaRPr>
              </a:p>
            </p:txBody>
          </p:sp>
        </mc:Choice>
        <mc:Fallback>
          <p:sp>
            <p:nvSpPr>
              <p:cNvPr id="3" name="标题 1"/>
              <p:cNvSpPr txBox="1">
                <a:spLocks noRot="1" noChangeAspect="1" noMove="1" noResize="1" noEditPoints="1" noAdjustHandles="1" noChangeArrowheads="1" noChangeShapeType="1" noTextEdit="1"/>
              </p:cNvSpPr>
              <p:nvPr/>
            </p:nvSpPr>
            <p:spPr>
              <a:xfrm>
                <a:off x="154902" y="573451"/>
                <a:ext cx="8933809" cy="1592782"/>
              </a:xfrm>
              <a:prstGeom prst="rect">
                <a:avLst/>
              </a:prstGeom>
              <a:blipFill rotWithShape="1">
                <a:blip r:embed="rId2"/>
                <a:stretch>
                  <a:fillRect l="-7" t="-3" r="7" b="1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标题 1"/>
              <p:cNvSpPr txBox="1"/>
              <p:nvPr/>
            </p:nvSpPr>
            <p:spPr>
              <a:xfrm>
                <a:off x="104775" y="1586230"/>
                <a:ext cx="8933815" cy="235966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nary>
                        <m:naryPr>
                          <m:chr m:val="∮"/>
                          <m:limLoc m:val="undOvr"/>
                          <m:ctrlPr>
                            <a:rPr lang="en-US" altLang="zh-CN" sz="3200" i="1" smtClean="0">
                              <a:solidFill>
                                <a:srgbClr val="FF0000"/>
                              </a:solidFill>
                              <a:latin typeface="Cambria Math" panose="02040503050406030204" pitchFamily="18" charset="0"/>
                              <a:ea typeface="楷体" panose="02010609060101010101" pitchFamily="49" charset="-122"/>
                            </a:rPr>
                          </m:ctrlPr>
                        </m:naryPr>
                        <m:sub>
                          <m:r>
                            <m:rPr>
                              <m:brk m:alnAt="24"/>
                            </m:rPr>
                            <a:rPr lang="en-US" altLang="zh-CN" sz="3200" i="1">
                              <a:solidFill>
                                <a:srgbClr val="FF0000"/>
                              </a:solidFill>
                              <a:latin typeface="Cambria Math" panose="02040503050406030204" pitchFamily="18" charset="0"/>
                              <a:ea typeface="楷体" panose="02010609060101010101" pitchFamily="49" charset="-122"/>
                            </a:rPr>
                            <m:t>𝐶</m:t>
                          </m:r>
                        </m:sub>
                        <m:sup/>
                        <m:e>
                          <m:r>
                            <a:rPr lang="en-US" altLang="zh-CN" sz="3200" i="1">
                              <a:solidFill>
                                <a:srgbClr val="FF0000"/>
                              </a:solidFill>
                              <a:latin typeface="Cambria Math" panose="02040503050406030204" pitchFamily="18" charset="0"/>
                              <a:ea typeface="楷体" panose="02010609060101010101" pitchFamily="49" charset="-122"/>
                            </a:rPr>
                            <m:t>𝑓</m:t>
                          </m:r>
                          <m:d>
                            <m:dPr>
                              <m:ctrlPr>
                                <a:rPr lang="en-US" altLang="zh-CN" sz="3200" i="1">
                                  <a:solidFill>
                                    <a:srgbClr val="FF0000"/>
                                  </a:solidFill>
                                  <a:latin typeface="Cambria Math" panose="02040503050406030204" pitchFamily="18" charset="0"/>
                                  <a:ea typeface="楷体" panose="02010609060101010101" pitchFamily="49" charset="-122"/>
                                </a:rPr>
                              </m:ctrlPr>
                            </m:dPr>
                            <m:e>
                              <m:r>
                                <a:rPr lang="en-US" altLang="zh-CN" sz="3200" i="1">
                                  <a:solidFill>
                                    <a:srgbClr val="FF0000"/>
                                  </a:solidFill>
                                  <a:latin typeface="Cambria Math" panose="02040503050406030204" pitchFamily="18" charset="0"/>
                                  <a:ea typeface="楷体" panose="02010609060101010101" pitchFamily="49" charset="-122"/>
                                </a:rPr>
                                <m:t>𝑧</m:t>
                              </m:r>
                            </m:e>
                          </m:d>
                          <m:r>
                            <a:rPr lang="en-US" altLang="zh-CN" sz="3200" i="1">
                              <a:solidFill>
                                <a:srgbClr val="FF0000"/>
                              </a:solidFill>
                              <a:latin typeface="Cambria Math" panose="02040503050406030204" pitchFamily="18" charset="0"/>
                              <a:ea typeface="楷体" panose="02010609060101010101" pitchFamily="49" charset="-122"/>
                            </a:rPr>
                            <m:t>𝑑𝑧</m:t>
                          </m:r>
                          <m:r>
                            <a:rPr lang="en-US" altLang="zh-CN" sz="3200" i="1">
                              <a:solidFill>
                                <a:srgbClr val="FF0000"/>
                              </a:solidFill>
                              <a:latin typeface="Cambria Math" panose="02040503050406030204" pitchFamily="18" charset="0"/>
                              <a:ea typeface="楷体" panose="02010609060101010101" pitchFamily="49" charset="-122"/>
                            </a:rPr>
                            <m:t>=</m:t>
                          </m:r>
                          <m:r>
                            <a:rPr lang="en-US" altLang="zh-CN" sz="3200" i="1">
                              <a:solidFill>
                                <a:srgbClr val="FF0000"/>
                              </a:solidFill>
                              <a:latin typeface="Cambria Math" panose="02040503050406030204" pitchFamily="18" charset="0"/>
                              <a:ea typeface="楷体" panose="02010609060101010101" pitchFamily="49" charset="-122"/>
                            </a:rPr>
                            <m:t>0</m:t>
                          </m:r>
                        </m:e>
                      </m:nary>
                    </m:oMath>
                  </m:oMathPara>
                </a14:m>
                <a:endParaRPr lang="en-US" altLang="zh-CN" sz="3200" dirty="0">
                  <a:latin typeface="楷体" panose="02010609060101010101" pitchFamily="49" charset="-122"/>
                  <a:ea typeface="楷体" panose="02010609060101010101" pitchFamily="49" charset="-122"/>
                </a:endParaRPr>
              </a:p>
            </p:txBody>
          </p:sp>
        </mc:Choice>
        <mc:Fallback>
          <p:sp>
            <p:nvSpPr>
              <p:cNvPr id="4" name="标题 1"/>
              <p:cNvSpPr txBox="1">
                <a:spLocks noRot="1" noChangeAspect="1" noMove="1" noResize="1" noEditPoints="1" noAdjustHandles="1" noChangeArrowheads="1" noChangeShapeType="1" noTextEdit="1"/>
              </p:cNvSpPr>
              <p:nvPr/>
            </p:nvSpPr>
            <p:spPr>
              <a:xfrm>
                <a:off x="104775" y="1586230"/>
                <a:ext cx="8933815" cy="2359660"/>
              </a:xfrm>
              <a:prstGeom prst="rect">
                <a:avLst/>
              </a:prstGeom>
              <a:blipFill rotWithShape="1">
                <a:blip r:embed="rId3"/>
                <a:stretch>
                  <a:fillRect/>
                </a:stretch>
              </a:blipFill>
            </p:spPr>
            <p:txBody>
              <a:bodyPr/>
              <a:lstStyle/>
              <a:p>
                <a:r>
                  <a:rPr lang="zh-CN" altLang="en-US">
                    <a:noFill/>
                  </a:rPr>
                  <a:t> </a:t>
                </a:r>
              </a:p>
            </p:txBody>
          </p:sp>
        </mc:Fallback>
      </mc:AlternateContent>
      <p:grpSp>
        <p:nvGrpSpPr>
          <p:cNvPr id="9" name="组合 8"/>
          <p:cNvGrpSpPr/>
          <p:nvPr/>
        </p:nvGrpSpPr>
        <p:grpSpPr>
          <a:xfrm>
            <a:off x="0" y="82323"/>
            <a:ext cx="9088711" cy="516645"/>
            <a:chOff x="0" y="82323"/>
            <a:chExt cx="9088711" cy="516645"/>
          </a:xfrm>
        </p:grpSpPr>
        <p:sp>
          <p:nvSpPr>
            <p:cNvPr id="10"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2.5 </a:t>
              </a:r>
              <a:r>
                <a:rPr lang="en-US" altLang="zh-CN" sz="1800" b="1" i="1" dirty="0">
                  <a:latin typeface="楷体" panose="02010609060101010101" pitchFamily="49" charset="-122"/>
                  <a:ea typeface="楷体" panose="02010609060101010101" pitchFamily="49" charset="-122"/>
                </a:rPr>
                <a:t>Cauchy</a:t>
              </a:r>
              <a:r>
                <a:rPr lang="zh-CN" altLang="en-US" sz="1800" b="1" dirty="0">
                  <a:latin typeface="楷体" panose="02010609060101010101" pitchFamily="49" charset="-122"/>
                  <a:ea typeface="楷体" panose="02010609060101010101" pitchFamily="49" charset="-122"/>
                </a:rPr>
                <a:t>型积分公式</a:t>
              </a:r>
              <a:endParaRPr lang="zh-CN" altLang="en-US" sz="1800" b="1" dirty="0">
                <a:latin typeface="楷体" panose="02010609060101010101" pitchFamily="49" charset="-122"/>
                <a:ea typeface="楷体" panose="02010609060101010101" pitchFamily="49" charset="-122"/>
              </a:endParaRPr>
            </a:p>
          </p:txBody>
        </p:sp>
        <p:cxnSp>
          <p:nvCxnSpPr>
            <p:cNvPr id="11" name="直接连接符 10"/>
            <p:cNvCxnSpPr/>
            <p:nvPr/>
          </p:nvCxnSpPr>
          <p:spPr>
            <a:xfrm flipV="1">
              <a:off x="0" y="573451"/>
              <a:ext cx="9088711" cy="25517"/>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标题 1"/>
              <p:cNvSpPr txBox="1"/>
              <p:nvPr/>
            </p:nvSpPr>
            <p:spPr>
              <a:xfrm>
                <a:off x="122036" y="404796"/>
                <a:ext cx="8509000" cy="121031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200" b="0" i="1" smtClean="0">
                        <a:latin typeface="Cambria Math" panose="02040503050406030204" pitchFamily="18" charset="0"/>
                        <a:ea typeface="楷体" panose="02010609060101010101" pitchFamily="49" charset="-122"/>
                      </a:rPr>
                      <m:t>𝐸𝑔</m:t>
                    </m:r>
                    <m:r>
                      <a:rPr lang="en-US" altLang="zh-CN" sz="3200" b="0" i="1" smtClean="0">
                        <a:latin typeface="Cambria Math" panose="02040503050406030204" pitchFamily="18" charset="0"/>
                        <a:ea typeface="楷体" panose="02010609060101010101" pitchFamily="49" charset="-122"/>
                      </a:rPr>
                      <m:t>:</m:t>
                    </m:r>
                    <m:nary>
                      <m:naryPr>
                        <m:chr m:val="∮"/>
                        <m:ctrlPr>
                          <a:rPr lang="en-US" altLang="zh-CN" sz="3200" i="1" smtClean="0">
                            <a:latin typeface="Cambria Math" panose="02040503050406030204" pitchFamily="18" charset="0"/>
                            <a:ea typeface="楷体" panose="02010609060101010101" pitchFamily="49" charset="-122"/>
                          </a:rPr>
                        </m:ctrlPr>
                      </m:naryPr>
                      <m:sub>
                        <m:r>
                          <m:rPr>
                            <m:brk m:alnAt="23"/>
                          </m:rPr>
                          <a:rPr lang="en-US" altLang="zh-CN" sz="3200" b="0" i="1" smtClean="0">
                            <a:latin typeface="Cambria Math" panose="02040503050406030204" pitchFamily="18" charset="0"/>
                            <a:ea typeface="楷体" panose="02010609060101010101" pitchFamily="49" charset="-122"/>
                          </a:rPr>
                          <m:t>𝐶</m:t>
                        </m:r>
                      </m:sub>
                      <m:sup/>
                      <m:e>
                        <m:d>
                          <m:dPr>
                            <m:ctrlPr>
                              <a:rPr lang="en-US" altLang="zh-CN" sz="3200" b="0" i="1" smtClean="0">
                                <a:latin typeface="Cambria Math" panose="02040503050406030204" pitchFamily="18" charset="0"/>
                                <a:ea typeface="楷体" panose="02010609060101010101" pitchFamily="49" charset="-122"/>
                              </a:rPr>
                            </m:ctrlPr>
                          </m:dPr>
                          <m:e>
                            <m:d>
                              <m:dPr>
                                <m:begChr m:val="|"/>
                                <m:endChr m:val="|"/>
                                <m:ctrlPr>
                                  <a:rPr lang="en-US" altLang="zh-CN" sz="3200" b="0" i="1" smtClean="0">
                                    <a:latin typeface="Cambria Math" panose="02040503050406030204" pitchFamily="18" charset="0"/>
                                    <a:ea typeface="楷体" panose="02010609060101010101" pitchFamily="49" charset="-122"/>
                                  </a:rPr>
                                </m:ctrlPr>
                              </m:dPr>
                              <m:e>
                                <m:r>
                                  <a:rPr lang="en-US" altLang="zh-CN" sz="3200" b="0" i="1" smtClean="0">
                                    <a:latin typeface="Cambria Math" panose="02040503050406030204" pitchFamily="18" charset="0"/>
                                    <a:ea typeface="楷体" panose="02010609060101010101" pitchFamily="49" charset="-122"/>
                                  </a:rPr>
                                  <m:t>𝑧</m:t>
                                </m:r>
                              </m:e>
                            </m:d>
                            <m:r>
                              <a:rPr lang="en-US" altLang="zh-CN" sz="3200" b="0" i="1" smtClean="0">
                                <a:latin typeface="Cambria Math" panose="02040503050406030204" pitchFamily="18" charset="0"/>
                                <a:ea typeface="楷体" panose="02010609060101010101" pitchFamily="49" charset="-122"/>
                              </a:rPr>
                              <m:t>−</m:t>
                            </m:r>
                            <m:sSup>
                              <m:sSupPr>
                                <m:ctrlPr>
                                  <a:rPr lang="en-US" altLang="zh-CN" sz="3200" b="0" i="1" smtClean="0">
                                    <a:latin typeface="Cambria Math" panose="02040503050406030204" pitchFamily="18" charset="0"/>
                                    <a:ea typeface="楷体" panose="02010609060101010101" pitchFamily="49" charset="-122"/>
                                  </a:rPr>
                                </m:ctrlPr>
                              </m:sSupPr>
                              <m:e>
                                <m:r>
                                  <a:rPr lang="en-US" altLang="zh-CN" sz="3200" b="0" i="1" smtClean="0">
                                    <a:latin typeface="Cambria Math" panose="02040503050406030204" pitchFamily="18" charset="0"/>
                                    <a:ea typeface="楷体" panose="02010609060101010101" pitchFamily="49" charset="-122"/>
                                  </a:rPr>
                                  <m:t>𝑒</m:t>
                                </m:r>
                              </m:e>
                              <m:sup>
                                <m:r>
                                  <a:rPr lang="en-US" altLang="zh-CN" sz="3200" b="0" i="1" smtClean="0">
                                    <a:latin typeface="Cambria Math" panose="02040503050406030204" pitchFamily="18" charset="0"/>
                                    <a:ea typeface="楷体" panose="02010609060101010101" pitchFamily="49" charset="-122"/>
                                  </a:rPr>
                                  <m:t>𝑧</m:t>
                                </m:r>
                              </m:sup>
                            </m:sSup>
                            <m:r>
                              <a:rPr lang="en-US" altLang="zh-CN" sz="3200" b="0" i="1" smtClean="0">
                                <a:latin typeface="Cambria Math" panose="02040503050406030204" pitchFamily="18" charset="0"/>
                                <a:ea typeface="楷体" panose="02010609060101010101" pitchFamily="49" charset="-122"/>
                              </a:rPr>
                              <m:t>𝑠𝑖𝑛𝑧</m:t>
                            </m:r>
                          </m:e>
                        </m:d>
                        <m:r>
                          <a:rPr lang="en-US" altLang="zh-CN" sz="3200" b="0" i="1" smtClean="0">
                            <a:latin typeface="Cambria Math" panose="02040503050406030204" pitchFamily="18" charset="0"/>
                            <a:ea typeface="楷体" panose="02010609060101010101" pitchFamily="49" charset="-122"/>
                          </a:rPr>
                          <m:t>𝑑𝑧</m:t>
                        </m:r>
                      </m:e>
                    </m:nary>
                  </m:oMath>
                </a14:m>
                <a:r>
                  <a:rPr lang="zh-CN" altLang="en-US" sz="3200" dirty="0">
                    <a:latin typeface="楷体" panose="02010609060101010101" pitchFamily="49" charset="-122"/>
                    <a:ea typeface="楷体" panose="02010609060101010101" pitchFamily="49" charset="-122"/>
                  </a:rPr>
                  <a:t>，</a:t>
                </a:r>
                <a14:m>
                  <m:oMath xmlns:m="http://schemas.openxmlformats.org/officeDocument/2006/math">
                    <m:r>
                      <a:rPr lang="en-US" altLang="zh-CN" sz="3200" b="0" i="1" dirty="0" smtClean="0">
                        <a:latin typeface="Cambria Math" panose="02040503050406030204" pitchFamily="18" charset="0"/>
                        <a:ea typeface="楷体" panose="02010609060101010101" pitchFamily="49" charset="-122"/>
                      </a:rPr>
                      <m:t>𝐶</m:t>
                    </m:r>
                    <m:r>
                      <a:rPr lang="en-US" altLang="zh-CN" sz="3200" b="0" i="1" dirty="0" smtClean="0">
                        <a:latin typeface="Cambria Math" panose="02040503050406030204" pitchFamily="18" charset="0"/>
                        <a:ea typeface="楷体" panose="02010609060101010101" pitchFamily="49" charset="-122"/>
                      </a:rPr>
                      <m:t>:</m:t>
                    </m:r>
                    <m:d>
                      <m:dPr>
                        <m:begChr m:val="|"/>
                        <m:endChr m:val="|"/>
                        <m:ctrlPr>
                          <a:rPr lang="en-US" altLang="zh-CN" sz="3200" b="0" i="1" dirty="0" smtClean="0">
                            <a:latin typeface="Cambria Math" panose="02040503050406030204" pitchFamily="18" charset="0"/>
                            <a:ea typeface="楷体" panose="02010609060101010101" pitchFamily="49" charset="-122"/>
                          </a:rPr>
                        </m:ctrlPr>
                      </m:dPr>
                      <m:e>
                        <m:r>
                          <a:rPr lang="en-US" altLang="zh-CN" sz="3200" b="0" i="1" dirty="0" smtClean="0">
                            <a:latin typeface="Cambria Math" panose="02040503050406030204" pitchFamily="18" charset="0"/>
                            <a:ea typeface="楷体" panose="02010609060101010101" pitchFamily="49" charset="-122"/>
                          </a:rPr>
                          <m:t>𝑧</m:t>
                        </m:r>
                      </m:e>
                    </m:d>
                    <m:r>
                      <a:rPr lang="en-US" altLang="zh-CN" sz="3200" b="0" i="1" dirty="0" smtClean="0">
                        <a:latin typeface="Cambria Math" panose="02040503050406030204" pitchFamily="18" charset="0"/>
                        <a:ea typeface="楷体" panose="02010609060101010101" pitchFamily="49" charset="-122"/>
                      </a:rPr>
                      <m:t>=</m:t>
                    </m:r>
                    <m:r>
                      <a:rPr lang="en-US" altLang="zh-CN" sz="3200" b="0" i="1" dirty="0" smtClean="0">
                        <a:latin typeface="Cambria Math" panose="02040503050406030204" pitchFamily="18" charset="0"/>
                        <a:ea typeface="楷体" panose="02010609060101010101" pitchFamily="49" charset="-122"/>
                      </a:rPr>
                      <m:t>𝑎</m:t>
                    </m:r>
                    <m:r>
                      <a:rPr lang="en-US" altLang="zh-CN" sz="3200" b="0" i="1" dirty="0" smtClean="0">
                        <a:latin typeface="Cambria Math" panose="02040503050406030204" pitchFamily="18" charset="0"/>
                        <a:ea typeface="楷体" panose="02010609060101010101" pitchFamily="49" charset="-122"/>
                      </a:rPr>
                      <m:t>&gt;</m:t>
                    </m:r>
                    <m:r>
                      <a:rPr lang="en-US" altLang="zh-CN" sz="3200" b="0" i="1" dirty="0" smtClean="0">
                        <a:latin typeface="Cambria Math" panose="02040503050406030204" pitchFamily="18" charset="0"/>
                        <a:ea typeface="楷体" panose="02010609060101010101" pitchFamily="49" charset="-122"/>
                      </a:rPr>
                      <m:t>0</m:t>
                    </m:r>
                  </m:oMath>
                </a14:m>
                <a:endParaRPr lang="en-US" altLang="zh-CN" sz="3200" dirty="0">
                  <a:latin typeface="楷体" panose="02010609060101010101" pitchFamily="49" charset="-122"/>
                  <a:ea typeface="楷体" panose="02010609060101010101" pitchFamily="49" charset="-122"/>
                </a:endParaRPr>
              </a:p>
            </p:txBody>
          </p:sp>
        </mc:Choice>
        <mc:Fallback>
          <p:sp>
            <p:nvSpPr>
              <p:cNvPr id="3" name="标题 1"/>
              <p:cNvSpPr txBox="1">
                <a:spLocks noRot="1" noChangeAspect="1" noMove="1" noResize="1" noEditPoints="1" noAdjustHandles="1" noChangeArrowheads="1" noChangeShapeType="1" noTextEdit="1"/>
              </p:cNvSpPr>
              <p:nvPr/>
            </p:nvSpPr>
            <p:spPr>
              <a:xfrm>
                <a:off x="122036" y="404796"/>
                <a:ext cx="8509000" cy="1210310"/>
              </a:xfrm>
              <a:prstGeom prst="rect">
                <a:avLst/>
              </a:prstGeom>
              <a:blipFill rotWithShape="1">
                <a:blip r:embed="rId1"/>
                <a:stretch>
                  <a:fillRect l="-1" t="-25" r="1" b="25"/>
                </a:stretch>
              </a:blipFill>
            </p:spPr>
            <p:txBody>
              <a:bodyPr/>
              <a:lstStyle/>
              <a:p>
                <a:r>
                  <a:rPr lang="zh-CN" altLang="en-US">
                    <a:noFill/>
                  </a:rPr>
                  <a:t> </a:t>
                </a:r>
              </a:p>
            </p:txBody>
          </p:sp>
        </mc:Fallback>
      </mc:AlternateContent>
      <p:grpSp>
        <p:nvGrpSpPr>
          <p:cNvPr id="6" name="组合 5"/>
          <p:cNvGrpSpPr/>
          <p:nvPr/>
        </p:nvGrpSpPr>
        <p:grpSpPr>
          <a:xfrm>
            <a:off x="0" y="82323"/>
            <a:ext cx="9088711" cy="516645"/>
            <a:chOff x="0" y="82323"/>
            <a:chExt cx="9088711" cy="516645"/>
          </a:xfrm>
        </p:grpSpPr>
        <p:sp>
          <p:nvSpPr>
            <p:cNvPr id="7"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2.5 </a:t>
              </a:r>
              <a:r>
                <a:rPr lang="en-US" altLang="zh-CN" sz="1800" b="1" i="1" dirty="0">
                  <a:latin typeface="楷体" panose="02010609060101010101" pitchFamily="49" charset="-122"/>
                  <a:ea typeface="楷体" panose="02010609060101010101" pitchFamily="49" charset="-122"/>
                </a:rPr>
                <a:t>Cauchy</a:t>
              </a:r>
              <a:r>
                <a:rPr lang="zh-CN" altLang="en-US" sz="1800" b="1" dirty="0">
                  <a:latin typeface="楷体" panose="02010609060101010101" pitchFamily="49" charset="-122"/>
                  <a:ea typeface="楷体" panose="02010609060101010101" pitchFamily="49" charset="-122"/>
                </a:rPr>
                <a:t>型积分公式</a:t>
              </a:r>
              <a:endParaRPr lang="zh-CN" altLang="en-US" sz="1800" b="1" dirty="0">
                <a:latin typeface="楷体" panose="02010609060101010101" pitchFamily="49" charset="-122"/>
                <a:ea typeface="楷体" panose="02010609060101010101" pitchFamily="49" charset="-122"/>
              </a:endParaRPr>
            </a:p>
          </p:txBody>
        </p:sp>
        <p:cxnSp>
          <p:nvCxnSpPr>
            <p:cNvPr id="8" name="直接连接符 7"/>
            <p:cNvCxnSpPr/>
            <p:nvPr/>
          </p:nvCxnSpPr>
          <p:spPr>
            <a:xfrm flipV="1">
              <a:off x="0" y="573451"/>
              <a:ext cx="9088711" cy="25517"/>
            </a:xfrm>
            <a:prstGeom prst="line">
              <a:avLst/>
            </a:prstGeom>
            <a:ln w="1270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9" name="标题 1"/>
              <p:cNvSpPr txBox="1"/>
              <p:nvPr/>
            </p:nvSpPr>
            <p:spPr>
              <a:xfrm>
                <a:off x="173370" y="1288716"/>
                <a:ext cx="8509000" cy="121031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200" dirty="0">
                    <a:ea typeface="楷体" panose="02010609060101010101" pitchFamily="49" charset="-122"/>
                  </a:rPr>
                  <a:t>解：</a:t>
                </a:r>
                <a14:m>
                  <m:oMath xmlns:m="http://schemas.openxmlformats.org/officeDocument/2006/math">
                    <m:sSup>
                      <m:sSupPr>
                        <m:ctrlPr>
                          <a:rPr lang="en-US" altLang="zh-CN" sz="3200" i="1">
                            <a:latin typeface="Cambria Math" panose="02040503050406030204" pitchFamily="18" charset="0"/>
                            <a:ea typeface="楷体" panose="02010609060101010101" pitchFamily="49" charset="-122"/>
                          </a:rPr>
                        </m:ctrlPr>
                      </m:sSupPr>
                      <m:e>
                        <m:r>
                          <a:rPr lang="en-US" altLang="zh-CN" sz="3200" i="1">
                            <a:latin typeface="Cambria Math" panose="02040503050406030204" pitchFamily="18" charset="0"/>
                            <a:ea typeface="楷体" panose="02010609060101010101" pitchFamily="49" charset="-122"/>
                          </a:rPr>
                          <m:t>𝑒</m:t>
                        </m:r>
                      </m:e>
                      <m:sup>
                        <m:r>
                          <a:rPr lang="en-US" altLang="zh-CN" sz="3200" i="1">
                            <a:latin typeface="Cambria Math" panose="02040503050406030204" pitchFamily="18" charset="0"/>
                            <a:ea typeface="楷体" panose="02010609060101010101" pitchFamily="49" charset="-122"/>
                          </a:rPr>
                          <m:t>𝑧</m:t>
                        </m:r>
                      </m:sup>
                    </m:sSup>
                    <m:r>
                      <a:rPr lang="en-US" altLang="zh-CN" sz="3200" i="1">
                        <a:latin typeface="Cambria Math" panose="02040503050406030204" pitchFamily="18" charset="0"/>
                        <a:ea typeface="楷体" panose="02010609060101010101" pitchFamily="49" charset="-122"/>
                      </a:rPr>
                      <m:t>𝑠𝑖𝑛𝑧</m:t>
                    </m:r>
                  </m:oMath>
                </a14:m>
                <a:r>
                  <a:rPr lang="zh-CN" altLang="en-US" sz="3200" dirty="0">
                    <a:latin typeface="楷体" panose="02010609060101010101" pitchFamily="49" charset="-122"/>
                    <a:ea typeface="楷体" panose="02010609060101010101" pitchFamily="49" charset="-122"/>
                  </a:rPr>
                  <a:t>在</a:t>
                </a:r>
                <a14:m>
                  <m:oMath xmlns:m="http://schemas.openxmlformats.org/officeDocument/2006/math">
                    <m:r>
                      <a:rPr lang="en-US" altLang="zh-CN" sz="3200" i="1" dirty="0">
                        <a:latin typeface="Cambria Math" panose="02040503050406030204" pitchFamily="18" charset="0"/>
                        <a:ea typeface="楷体" panose="02010609060101010101" pitchFamily="49" charset="-122"/>
                      </a:rPr>
                      <m:t>𝐶</m:t>
                    </m:r>
                  </m:oMath>
                </a14:m>
                <a:r>
                  <a:rPr lang="zh-CN" altLang="en-US" sz="3200" dirty="0">
                    <a:latin typeface="楷体" panose="02010609060101010101" pitchFamily="49" charset="-122"/>
                    <a:ea typeface="楷体" panose="02010609060101010101" pitchFamily="49" charset="-122"/>
                  </a:rPr>
                  <a:t>所围区域内解析</a:t>
                </a:r>
                <a:endParaRPr lang="en-US" altLang="zh-CN" sz="3200" dirty="0">
                  <a:latin typeface="楷体" panose="02010609060101010101" pitchFamily="49" charset="-122"/>
                  <a:ea typeface="楷体" panose="02010609060101010101" pitchFamily="49" charset="-122"/>
                </a:endParaRPr>
              </a:p>
            </p:txBody>
          </p:sp>
        </mc:Choice>
        <mc:Fallback>
          <p:sp>
            <p:nvSpPr>
              <p:cNvPr id="9" name="标题 1"/>
              <p:cNvSpPr txBox="1">
                <a:spLocks noRot="1" noChangeAspect="1" noMove="1" noResize="1" noEditPoints="1" noAdjustHandles="1" noChangeArrowheads="1" noChangeShapeType="1" noTextEdit="1"/>
              </p:cNvSpPr>
              <p:nvPr/>
            </p:nvSpPr>
            <p:spPr>
              <a:xfrm>
                <a:off x="173370" y="1288716"/>
                <a:ext cx="8509000" cy="1210310"/>
              </a:xfrm>
              <a:prstGeom prst="rect">
                <a:avLst/>
              </a:prstGeom>
              <a:blipFill rotWithShape="1">
                <a:blip r:embed="rId2"/>
                <a:stretch>
                  <a:fillRect t="-25" b="2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标题 1"/>
              <p:cNvSpPr txBox="1"/>
              <p:nvPr/>
            </p:nvSpPr>
            <p:spPr>
              <a:xfrm>
                <a:off x="925745" y="2020136"/>
                <a:ext cx="6129572" cy="121031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200" i="1" smtClean="0">
                        <a:latin typeface="Cambria Math" panose="02040503050406030204" pitchFamily="18" charset="0"/>
                        <a:ea typeface="Cambria Math" panose="02040503050406030204" pitchFamily="18" charset="0"/>
                      </a:rPr>
                      <m:t>∴</m:t>
                    </m:r>
                    <m:nary>
                      <m:naryPr>
                        <m:chr m:val="∮"/>
                        <m:ctrlPr>
                          <a:rPr lang="en-US" altLang="zh-CN" sz="3200" i="1" smtClean="0">
                            <a:latin typeface="Cambria Math" panose="02040503050406030204" pitchFamily="18" charset="0"/>
                            <a:ea typeface="楷体" panose="02010609060101010101" pitchFamily="49" charset="-122"/>
                          </a:rPr>
                        </m:ctrlPr>
                      </m:naryPr>
                      <m:sub>
                        <m:r>
                          <m:rPr>
                            <m:brk m:alnAt="23"/>
                          </m:rPr>
                          <a:rPr lang="en-US" altLang="zh-CN" sz="3200" b="0" i="1" smtClean="0">
                            <a:latin typeface="Cambria Math" panose="02040503050406030204" pitchFamily="18" charset="0"/>
                            <a:ea typeface="楷体" panose="02010609060101010101" pitchFamily="49" charset="-122"/>
                          </a:rPr>
                          <m:t>𝐶</m:t>
                        </m:r>
                      </m:sub>
                      <m:sup/>
                      <m:e>
                        <m:d>
                          <m:dPr>
                            <m:ctrlPr>
                              <a:rPr lang="en-US" altLang="zh-CN" sz="3200" b="0" i="1" smtClean="0">
                                <a:latin typeface="Cambria Math" panose="02040503050406030204" pitchFamily="18" charset="0"/>
                                <a:ea typeface="楷体" panose="02010609060101010101" pitchFamily="49" charset="-122"/>
                              </a:rPr>
                            </m:ctrlPr>
                          </m:dPr>
                          <m:e>
                            <m:d>
                              <m:dPr>
                                <m:begChr m:val="|"/>
                                <m:endChr m:val="|"/>
                                <m:ctrlPr>
                                  <a:rPr lang="en-US" altLang="zh-CN" sz="3200" b="0" i="1" smtClean="0">
                                    <a:latin typeface="Cambria Math" panose="02040503050406030204" pitchFamily="18" charset="0"/>
                                    <a:ea typeface="楷体" panose="02010609060101010101" pitchFamily="49" charset="-122"/>
                                  </a:rPr>
                                </m:ctrlPr>
                              </m:dPr>
                              <m:e>
                                <m:r>
                                  <a:rPr lang="en-US" altLang="zh-CN" sz="3200" b="0" i="1" smtClean="0">
                                    <a:latin typeface="Cambria Math" panose="02040503050406030204" pitchFamily="18" charset="0"/>
                                    <a:ea typeface="楷体" panose="02010609060101010101" pitchFamily="49" charset="-122"/>
                                  </a:rPr>
                                  <m:t>𝑧</m:t>
                                </m:r>
                              </m:e>
                            </m:d>
                            <m:r>
                              <a:rPr lang="en-US" altLang="zh-CN" sz="3200" b="0" i="1" smtClean="0">
                                <a:latin typeface="Cambria Math" panose="02040503050406030204" pitchFamily="18" charset="0"/>
                                <a:ea typeface="楷体" panose="02010609060101010101" pitchFamily="49" charset="-122"/>
                              </a:rPr>
                              <m:t>−</m:t>
                            </m:r>
                            <m:sSup>
                              <m:sSupPr>
                                <m:ctrlPr>
                                  <a:rPr lang="en-US" altLang="zh-CN" sz="3200" b="0" i="1" smtClean="0">
                                    <a:latin typeface="Cambria Math" panose="02040503050406030204" pitchFamily="18" charset="0"/>
                                    <a:ea typeface="楷体" panose="02010609060101010101" pitchFamily="49" charset="-122"/>
                                  </a:rPr>
                                </m:ctrlPr>
                              </m:sSupPr>
                              <m:e>
                                <m:r>
                                  <a:rPr lang="en-US" altLang="zh-CN" sz="3200" b="0" i="1" smtClean="0">
                                    <a:latin typeface="Cambria Math" panose="02040503050406030204" pitchFamily="18" charset="0"/>
                                    <a:ea typeface="楷体" panose="02010609060101010101" pitchFamily="49" charset="-122"/>
                                  </a:rPr>
                                  <m:t>𝑒</m:t>
                                </m:r>
                              </m:e>
                              <m:sup>
                                <m:r>
                                  <a:rPr lang="en-US" altLang="zh-CN" sz="3200" b="0" i="1" smtClean="0">
                                    <a:latin typeface="Cambria Math" panose="02040503050406030204" pitchFamily="18" charset="0"/>
                                    <a:ea typeface="楷体" panose="02010609060101010101" pitchFamily="49" charset="-122"/>
                                  </a:rPr>
                                  <m:t>𝑧</m:t>
                                </m:r>
                              </m:sup>
                            </m:sSup>
                            <m:r>
                              <a:rPr lang="en-US" altLang="zh-CN" sz="3200" b="0" i="1" smtClean="0">
                                <a:latin typeface="Cambria Math" panose="02040503050406030204" pitchFamily="18" charset="0"/>
                                <a:ea typeface="楷体" panose="02010609060101010101" pitchFamily="49" charset="-122"/>
                              </a:rPr>
                              <m:t>𝑠𝑖𝑛𝑧</m:t>
                            </m:r>
                          </m:e>
                        </m:d>
                        <m:r>
                          <a:rPr lang="en-US" altLang="zh-CN" sz="3200" b="0" i="1" smtClean="0">
                            <a:latin typeface="Cambria Math" panose="02040503050406030204" pitchFamily="18" charset="0"/>
                            <a:ea typeface="楷体" panose="02010609060101010101" pitchFamily="49" charset="-122"/>
                          </a:rPr>
                          <m:t>𝑑𝑧</m:t>
                        </m:r>
                      </m:e>
                    </m:nary>
                    <m:r>
                      <a:rPr lang="en-US" altLang="zh-CN" sz="3200" i="1">
                        <a:latin typeface="Cambria Math" panose="02040503050406030204" pitchFamily="18" charset="0"/>
                        <a:ea typeface="楷体" panose="02010609060101010101" pitchFamily="49" charset="-122"/>
                      </a:rPr>
                      <m:t>=</m:t>
                    </m:r>
                  </m:oMath>
                </a14:m>
                <a:r>
                  <a:rPr lang="en-US" altLang="zh-CN" sz="3200" dirty="0">
                    <a:ea typeface="楷体" panose="02010609060101010101" pitchFamily="49" charset="-122"/>
                  </a:rPr>
                  <a:t> </a:t>
                </a:r>
                <a14:m>
                  <m:oMath xmlns:m="http://schemas.openxmlformats.org/officeDocument/2006/math">
                    <m:nary>
                      <m:naryPr>
                        <m:chr m:val="∮"/>
                        <m:ctrlPr>
                          <a:rPr lang="en-US" altLang="zh-CN" sz="3200" i="1">
                            <a:latin typeface="Cambria Math" panose="02040503050406030204" pitchFamily="18" charset="0"/>
                            <a:ea typeface="楷体" panose="02010609060101010101" pitchFamily="49" charset="-122"/>
                          </a:rPr>
                        </m:ctrlPr>
                      </m:naryPr>
                      <m:sub>
                        <m:r>
                          <m:rPr>
                            <m:brk m:alnAt="23"/>
                          </m:rPr>
                          <a:rPr lang="en-US" altLang="zh-CN" sz="3200" i="1">
                            <a:latin typeface="Cambria Math" panose="02040503050406030204" pitchFamily="18" charset="0"/>
                            <a:ea typeface="楷体" panose="02010609060101010101" pitchFamily="49" charset="-122"/>
                          </a:rPr>
                          <m:t>𝐶</m:t>
                        </m:r>
                      </m:sub>
                      <m:sup/>
                      <m:e>
                        <m:d>
                          <m:dPr>
                            <m:begChr m:val="|"/>
                            <m:endChr m:val="|"/>
                            <m:ctrlPr>
                              <a:rPr lang="en-US" altLang="zh-CN" sz="3200" i="1">
                                <a:latin typeface="Cambria Math" panose="02040503050406030204" pitchFamily="18" charset="0"/>
                                <a:ea typeface="楷体" panose="02010609060101010101" pitchFamily="49" charset="-122"/>
                              </a:rPr>
                            </m:ctrlPr>
                          </m:dPr>
                          <m:e>
                            <m:r>
                              <a:rPr lang="en-US" altLang="zh-CN" sz="3200" i="1">
                                <a:latin typeface="Cambria Math" panose="02040503050406030204" pitchFamily="18" charset="0"/>
                                <a:ea typeface="楷体" panose="02010609060101010101" pitchFamily="49" charset="-122"/>
                              </a:rPr>
                              <m:t>𝑧</m:t>
                            </m:r>
                          </m:e>
                        </m:d>
                        <m:r>
                          <a:rPr lang="en-US" altLang="zh-CN" sz="3200" i="1">
                            <a:latin typeface="Cambria Math" panose="02040503050406030204" pitchFamily="18" charset="0"/>
                            <a:ea typeface="楷体" panose="02010609060101010101" pitchFamily="49" charset="-122"/>
                          </a:rPr>
                          <m:t>𝑑𝑧</m:t>
                        </m:r>
                      </m:e>
                    </m:nary>
                  </m:oMath>
                </a14:m>
                <a:endParaRPr lang="en-US" altLang="zh-CN" sz="3200" dirty="0">
                  <a:latin typeface="楷体" panose="02010609060101010101" pitchFamily="49" charset="-122"/>
                  <a:ea typeface="楷体" panose="02010609060101010101" pitchFamily="49" charset="-122"/>
                </a:endParaRPr>
              </a:p>
            </p:txBody>
          </p:sp>
        </mc:Choice>
        <mc:Fallback>
          <p:sp>
            <p:nvSpPr>
              <p:cNvPr id="10" name="标题 1"/>
              <p:cNvSpPr txBox="1">
                <a:spLocks noRot="1" noChangeAspect="1" noMove="1" noResize="1" noEditPoints="1" noAdjustHandles="1" noChangeArrowheads="1" noChangeShapeType="1" noTextEdit="1"/>
              </p:cNvSpPr>
              <p:nvPr/>
            </p:nvSpPr>
            <p:spPr>
              <a:xfrm>
                <a:off x="925745" y="2020136"/>
                <a:ext cx="6129572" cy="1210310"/>
              </a:xfrm>
              <a:prstGeom prst="rect">
                <a:avLst/>
              </a:prstGeom>
              <a:blipFill rotWithShape="1">
                <a:blip r:embed="rId3"/>
                <a:stretch>
                  <a:fillRect l="-9" t="-17" r="8" b="1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标题 1"/>
              <p:cNvSpPr txBox="1"/>
              <p:nvPr/>
            </p:nvSpPr>
            <p:spPr>
              <a:xfrm>
                <a:off x="4819163" y="2823845"/>
                <a:ext cx="2120651" cy="121031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200" i="1" smtClean="0">
                        <a:latin typeface="Cambria Math" panose="02040503050406030204" pitchFamily="18" charset="0"/>
                        <a:ea typeface="楷体" panose="02010609060101010101" pitchFamily="49" charset="-122"/>
                      </a:rPr>
                      <m:t>=</m:t>
                    </m:r>
                  </m:oMath>
                </a14:m>
                <a:r>
                  <a:rPr lang="en-US" altLang="zh-CN" sz="3200" dirty="0">
                    <a:ea typeface="楷体" panose="02010609060101010101" pitchFamily="49" charset="-122"/>
                  </a:rPr>
                  <a:t> </a:t>
                </a:r>
                <a14:m>
                  <m:oMath xmlns:m="http://schemas.openxmlformats.org/officeDocument/2006/math">
                    <m:nary>
                      <m:naryPr>
                        <m:chr m:val="∮"/>
                        <m:ctrlPr>
                          <a:rPr lang="en-US" altLang="zh-CN" sz="3200" i="1">
                            <a:latin typeface="Cambria Math" panose="02040503050406030204" pitchFamily="18" charset="0"/>
                            <a:ea typeface="楷体" panose="02010609060101010101" pitchFamily="49" charset="-122"/>
                          </a:rPr>
                        </m:ctrlPr>
                      </m:naryPr>
                      <m:sub>
                        <m:r>
                          <m:rPr>
                            <m:brk m:alnAt="23"/>
                          </m:rPr>
                          <a:rPr lang="en-US" altLang="zh-CN" sz="3200" i="1">
                            <a:latin typeface="Cambria Math" panose="02040503050406030204" pitchFamily="18" charset="0"/>
                            <a:ea typeface="楷体" panose="02010609060101010101" pitchFamily="49" charset="-122"/>
                          </a:rPr>
                          <m:t>𝐶</m:t>
                        </m:r>
                      </m:sub>
                      <m:sup/>
                      <m:e>
                        <m:r>
                          <a:rPr lang="en-US" altLang="zh-CN" sz="3200" b="0" i="1" smtClean="0">
                            <a:latin typeface="Cambria Math" panose="02040503050406030204" pitchFamily="18" charset="0"/>
                            <a:ea typeface="楷体" panose="02010609060101010101" pitchFamily="49" charset="-122"/>
                          </a:rPr>
                          <m:t>𝑎</m:t>
                        </m:r>
                        <m:r>
                          <a:rPr lang="en-US" altLang="zh-CN" sz="3200" i="1">
                            <a:latin typeface="Cambria Math" panose="02040503050406030204" pitchFamily="18" charset="0"/>
                            <a:ea typeface="楷体" panose="02010609060101010101" pitchFamily="49" charset="-122"/>
                          </a:rPr>
                          <m:t>𝑑𝑧</m:t>
                        </m:r>
                      </m:e>
                    </m:nary>
                  </m:oMath>
                </a14:m>
                <a:endParaRPr lang="en-US" altLang="zh-CN" sz="3200" dirty="0">
                  <a:latin typeface="楷体" panose="02010609060101010101" pitchFamily="49" charset="-122"/>
                  <a:ea typeface="楷体" panose="02010609060101010101" pitchFamily="49" charset="-122"/>
                </a:endParaRPr>
              </a:p>
            </p:txBody>
          </p:sp>
        </mc:Choice>
        <mc:Fallback>
          <p:sp>
            <p:nvSpPr>
              <p:cNvPr id="11" name="标题 1"/>
              <p:cNvSpPr txBox="1">
                <a:spLocks noRot="1" noChangeAspect="1" noMove="1" noResize="1" noEditPoints="1" noAdjustHandles="1" noChangeArrowheads="1" noChangeShapeType="1" noTextEdit="1"/>
              </p:cNvSpPr>
              <p:nvPr/>
            </p:nvSpPr>
            <p:spPr>
              <a:xfrm>
                <a:off x="4819163" y="2823845"/>
                <a:ext cx="2120651" cy="1210310"/>
              </a:xfrm>
              <a:prstGeom prst="rect">
                <a:avLst/>
              </a:prstGeom>
              <a:blipFill rotWithShape="1">
                <a:blip r:embed="rId4"/>
                <a:stretch>
                  <a:fillRect l="-7" r="2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标题 1"/>
              <p:cNvSpPr txBox="1"/>
              <p:nvPr/>
            </p:nvSpPr>
            <p:spPr>
              <a:xfrm>
                <a:off x="6561719" y="2904056"/>
                <a:ext cx="2120651" cy="121031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200" i="1" smtClean="0">
                        <a:latin typeface="Cambria Math" panose="02040503050406030204" pitchFamily="18" charset="0"/>
                        <a:ea typeface="楷体" panose="02010609060101010101" pitchFamily="49" charset="-122"/>
                      </a:rPr>
                      <m:t>=</m:t>
                    </m:r>
                  </m:oMath>
                </a14:m>
                <a:r>
                  <a:rPr lang="en-US" altLang="zh-CN" sz="3200" dirty="0">
                    <a:ea typeface="楷体" panose="02010609060101010101" pitchFamily="49" charset="-122"/>
                  </a:rPr>
                  <a:t> </a:t>
                </a:r>
                <a14:m>
                  <m:oMath xmlns:m="http://schemas.openxmlformats.org/officeDocument/2006/math">
                    <m:r>
                      <a:rPr lang="en-US" altLang="zh-CN" sz="3200" i="1" smtClean="0">
                        <a:latin typeface="Cambria Math" panose="02040503050406030204" pitchFamily="18" charset="0"/>
                        <a:ea typeface="楷体" panose="02010609060101010101" pitchFamily="49" charset="-122"/>
                      </a:rPr>
                      <m:t>0</m:t>
                    </m:r>
                  </m:oMath>
                </a14:m>
                <a:endParaRPr lang="en-US" altLang="zh-CN" sz="3200" dirty="0">
                  <a:latin typeface="楷体" panose="02010609060101010101" pitchFamily="49" charset="-122"/>
                  <a:ea typeface="楷体" panose="02010609060101010101" pitchFamily="49" charset="-122"/>
                </a:endParaRPr>
              </a:p>
            </p:txBody>
          </p:sp>
        </mc:Choice>
        <mc:Fallback>
          <p:sp>
            <p:nvSpPr>
              <p:cNvPr id="12" name="标题 1"/>
              <p:cNvSpPr txBox="1">
                <a:spLocks noRot="1" noChangeAspect="1" noMove="1" noResize="1" noEditPoints="1" noAdjustHandles="1" noChangeArrowheads="1" noChangeShapeType="1" noTextEdit="1"/>
              </p:cNvSpPr>
              <p:nvPr/>
            </p:nvSpPr>
            <p:spPr>
              <a:xfrm>
                <a:off x="6561719" y="2904056"/>
                <a:ext cx="2120651" cy="1210310"/>
              </a:xfrm>
              <a:prstGeom prst="rect">
                <a:avLst/>
              </a:prstGeom>
              <a:blipFill rotWithShape="1">
                <a:blip r:embed="rId5"/>
                <a:stretch>
                  <a:fillRect l="-12" t="-17" r="1" b="1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标题 1"/>
              <p:cNvSpPr txBox="1"/>
              <p:nvPr/>
            </p:nvSpPr>
            <p:spPr>
              <a:xfrm>
                <a:off x="925745" y="3627555"/>
                <a:ext cx="3952472" cy="121031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200" dirty="0">
                    <a:latin typeface="楷体" panose="02010609060101010101" pitchFamily="49" charset="-122"/>
                    <a:ea typeface="楷体" panose="02010609060101010101" pitchFamily="49" charset="-122"/>
                  </a:rPr>
                  <a:t>或</a:t>
                </a:r>
                <a14:m>
                  <m:oMath xmlns:m="http://schemas.openxmlformats.org/officeDocument/2006/math">
                    <m:nary>
                      <m:naryPr>
                        <m:chr m:val="∮"/>
                        <m:ctrlPr>
                          <a:rPr lang="en-US" altLang="zh-CN" sz="3200" i="1" smtClean="0">
                            <a:latin typeface="Cambria Math" panose="02040503050406030204" pitchFamily="18" charset="0"/>
                            <a:ea typeface="楷体" panose="02010609060101010101" pitchFamily="49" charset="-122"/>
                          </a:rPr>
                        </m:ctrlPr>
                      </m:naryPr>
                      <m:sub>
                        <m:r>
                          <m:rPr>
                            <m:brk m:alnAt="23"/>
                          </m:rPr>
                          <a:rPr lang="en-US" altLang="zh-CN" sz="3200" b="0" i="1" smtClean="0">
                            <a:latin typeface="Cambria Math" panose="02040503050406030204" pitchFamily="18" charset="0"/>
                            <a:ea typeface="楷体" panose="02010609060101010101" pitchFamily="49" charset="-122"/>
                          </a:rPr>
                          <m:t>𝐶</m:t>
                        </m:r>
                      </m:sub>
                      <m:sup/>
                      <m:e>
                        <m:d>
                          <m:dPr>
                            <m:ctrlPr>
                              <a:rPr lang="en-US" altLang="zh-CN" sz="3200" b="0" i="1" smtClean="0">
                                <a:latin typeface="Cambria Math" panose="02040503050406030204" pitchFamily="18" charset="0"/>
                                <a:ea typeface="楷体" panose="02010609060101010101" pitchFamily="49" charset="-122"/>
                              </a:rPr>
                            </m:ctrlPr>
                          </m:dPr>
                          <m:e>
                            <m:d>
                              <m:dPr>
                                <m:begChr m:val="|"/>
                                <m:endChr m:val="|"/>
                                <m:ctrlPr>
                                  <a:rPr lang="en-US" altLang="zh-CN" sz="3200" b="0" i="1" smtClean="0">
                                    <a:latin typeface="Cambria Math" panose="02040503050406030204" pitchFamily="18" charset="0"/>
                                    <a:ea typeface="楷体" panose="02010609060101010101" pitchFamily="49" charset="-122"/>
                                  </a:rPr>
                                </m:ctrlPr>
                              </m:dPr>
                              <m:e>
                                <m:r>
                                  <a:rPr lang="en-US" altLang="zh-CN" sz="3200" b="0" i="1" smtClean="0">
                                    <a:latin typeface="Cambria Math" panose="02040503050406030204" pitchFamily="18" charset="0"/>
                                    <a:ea typeface="楷体" panose="02010609060101010101" pitchFamily="49" charset="-122"/>
                                  </a:rPr>
                                  <m:t>𝑧</m:t>
                                </m:r>
                              </m:e>
                            </m:d>
                            <m:r>
                              <a:rPr lang="en-US" altLang="zh-CN" sz="3200" b="0" i="1" smtClean="0">
                                <a:latin typeface="Cambria Math" panose="02040503050406030204" pitchFamily="18" charset="0"/>
                                <a:ea typeface="楷体" panose="02010609060101010101" pitchFamily="49" charset="-122"/>
                              </a:rPr>
                              <m:t>−</m:t>
                            </m:r>
                            <m:sSup>
                              <m:sSupPr>
                                <m:ctrlPr>
                                  <a:rPr lang="en-US" altLang="zh-CN" sz="3200" b="0" i="1" smtClean="0">
                                    <a:latin typeface="Cambria Math" panose="02040503050406030204" pitchFamily="18" charset="0"/>
                                    <a:ea typeface="楷体" panose="02010609060101010101" pitchFamily="49" charset="-122"/>
                                  </a:rPr>
                                </m:ctrlPr>
                              </m:sSupPr>
                              <m:e>
                                <m:r>
                                  <a:rPr lang="en-US" altLang="zh-CN" sz="3200" b="0" i="1" smtClean="0">
                                    <a:latin typeface="Cambria Math" panose="02040503050406030204" pitchFamily="18" charset="0"/>
                                    <a:ea typeface="楷体" panose="02010609060101010101" pitchFamily="49" charset="-122"/>
                                  </a:rPr>
                                  <m:t>𝑒</m:t>
                                </m:r>
                              </m:e>
                              <m:sup>
                                <m:r>
                                  <a:rPr lang="en-US" altLang="zh-CN" sz="3200" b="0" i="1" smtClean="0">
                                    <a:latin typeface="Cambria Math" panose="02040503050406030204" pitchFamily="18" charset="0"/>
                                    <a:ea typeface="楷体" panose="02010609060101010101" pitchFamily="49" charset="-122"/>
                                  </a:rPr>
                                  <m:t>𝑧</m:t>
                                </m:r>
                              </m:sup>
                            </m:sSup>
                            <m:r>
                              <a:rPr lang="en-US" altLang="zh-CN" sz="3200" b="0" i="1" smtClean="0">
                                <a:latin typeface="Cambria Math" panose="02040503050406030204" pitchFamily="18" charset="0"/>
                                <a:ea typeface="楷体" panose="02010609060101010101" pitchFamily="49" charset="-122"/>
                              </a:rPr>
                              <m:t>𝑠𝑖𝑛𝑧</m:t>
                            </m:r>
                          </m:e>
                        </m:d>
                        <m:r>
                          <a:rPr lang="en-US" altLang="zh-CN" sz="3200" b="0" i="1" smtClean="0">
                            <a:latin typeface="Cambria Math" panose="02040503050406030204" pitchFamily="18" charset="0"/>
                            <a:ea typeface="楷体" panose="02010609060101010101" pitchFamily="49" charset="-122"/>
                          </a:rPr>
                          <m:t>𝑑𝑧</m:t>
                        </m:r>
                      </m:e>
                    </m:nary>
                  </m:oMath>
                </a14:m>
                <a:endParaRPr lang="en-US" altLang="zh-CN" sz="3200" dirty="0">
                  <a:latin typeface="楷体" panose="02010609060101010101" pitchFamily="49" charset="-122"/>
                  <a:ea typeface="楷体" panose="02010609060101010101" pitchFamily="49" charset="-122"/>
                </a:endParaRPr>
              </a:p>
            </p:txBody>
          </p:sp>
        </mc:Choice>
        <mc:Fallback>
          <p:sp>
            <p:nvSpPr>
              <p:cNvPr id="2" name="标题 1"/>
              <p:cNvSpPr txBox="1">
                <a:spLocks noRot="1" noChangeAspect="1" noMove="1" noResize="1" noEditPoints="1" noAdjustHandles="1" noChangeArrowheads="1" noChangeShapeType="1" noTextEdit="1"/>
              </p:cNvSpPr>
              <p:nvPr/>
            </p:nvSpPr>
            <p:spPr>
              <a:xfrm>
                <a:off x="925745" y="3627555"/>
                <a:ext cx="3952472" cy="1210310"/>
              </a:xfrm>
              <a:prstGeom prst="rect">
                <a:avLst/>
              </a:prstGeom>
              <a:blipFill rotWithShape="1">
                <a:blip r:embed="rId6"/>
                <a:stretch>
                  <a:fillRect l="-14" t="-36" r="4" b="3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标题 1"/>
              <p:cNvSpPr txBox="1"/>
              <p:nvPr/>
            </p:nvSpPr>
            <p:spPr>
              <a:xfrm>
                <a:off x="4729898" y="3635476"/>
                <a:ext cx="4414102" cy="121031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200" i="1" smtClean="0">
                        <a:latin typeface="Cambria Math" panose="02040503050406030204" pitchFamily="18" charset="0"/>
                        <a:ea typeface="楷体" panose="02010609060101010101" pitchFamily="49" charset="-122"/>
                      </a:rPr>
                      <m:t>=</m:t>
                    </m:r>
                    <m:nary>
                      <m:naryPr>
                        <m:chr m:val="∮"/>
                        <m:ctrlPr>
                          <a:rPr lang="en-US" altLang="zh-CN" sz="3200" i="1" smtClean="0">
                            <a:latin typeface="Cambria Math" panose="02040503050406030204" pitchFamily="18" charset="0"/>
                            <a:ea typeface="楷体" panose="02010609060101010101" pitchFamily="49" charset="-122"/>
                          </a:rPr>
                        </m:ctrlPr>
                      </m:naryPr>
                      <m:sub>
                        <m:r>
                          <m:rPr>
                            <m:brk m:alnAt="23"/>
                          </m:rPr>
                          <a:rPr lang="en-US" altLang="zh-CN" sz="3200" b="0" i="1" smtClean="0">
                            <a:latin typeface="Cambria Math" panose="02040503050406030204" pitchFamily="18" charset="0"/>
                            <a:ea typeface="楷体" panose="02010609060101010101" pitchFamily="49" charset="-122"/>
                          </a:rPr>
                          <m:t>𝐶</m:t>
                        </m:r>
                      </m:sub>
                      <m:sup/>
                      <m:e>
                        <m:d>
                          <m:dPr>
                            <m:ctrlPr>
                              <a:rPr lang="en-US" altLang="zh-CN" sz="3200" b="0" i="1" smtClean="0">
                                <a:latin typeface="Cambria Math" panose="02040503050406030204" pitchFamily="18" charset="0"/>
                                <a:ea typeface="楷体" panose="02010609060101010101" pitchFamily="49" charset="-122"/>
                              </a:rPr>
                            </m:ctrlPr>
                          </m:dPr>
                          <m:e>
                            <m:r>
                              <a:rPr lang="en-US" altLang="zh-CN" sz="3200" b="0" i="1" smtClean="0">
                                <a:latin typeface="Cambria Math" panose="02040503050406030204" pitchFamily="18" charset="0"/>
                                <a:ea typeface="楷体" panose="02010609060101010101" pitchFamily="49" charset="-122"/>
                              </a:rPr>
                              <m:t>𝑎</m:t>
                            </m:r>
                            <m:r>
                              <a:rPr lang="en-US" altLang="zh-CN" sz="3200" b="0" i="1" smtClean="0">
                                <a:latin typeface="Cambria Math" panose="02040503050406030204" pitchFamily="18" charset="0"/>
                                <a:ea typeface="楷体" panose="02010609060101010101" pitchFamily="49" charset="-122"/>
                              </a:rPr>
                              <m:t>−</m:t>
                            </m:r>
                            <m:sSup>
                              <m:sSupPr>
                                <m:ctrlPr>
                                  <a:rPr lang="en-US" altLang="zh-CN" sz="3200" b="0" i="1" smtClean="0">
                                    <a:latin typeface="Cambria Math" panose="02040503050406030204" pitchFamily="18" charset="0"/>
                                    <a:ea typeface="楷体" panose="02010609060101010101" pitchFamily="49" charset="-122"/>
                                  </a:rPr>
                                </m:ctrlPr>
                              </m:sSupPr>
                              <m:e>
                                <m:r>
                                  <a:rPr lang="en-US" altLang="zh-CN" sz="3200" b="0" i="1" smtClean="0">
                                    <a:latin typeface="Cambria Math" panose="02040503050406030204" pitchFamily="18" charset="0"/>
                                    <a:ea typeface="楷体" panose="02010609060101010101" pitchFamily="49" charset="-122"/>
                                  </a:rPr>
                                  <m:t>𝑒</m:t>
                                </m:r>
                              </m:e>
                              <m:sup>
                                <m:r>
                                  <a:rPr lang="en-US" altLang="zh-CN" sz="3200" b="0" i="1" smtClean="0">
                                    <a:latin typeface="Cambria Math" panose="02040503050406030204" pitchFamily="18" charset="0"/>
                                    <a:ea typeface="楷体" panose="02010609060101010101" pitchFamily="49" charset="-122"/>
                                  </a:rPr>
                                  <m:t>𝑧</m:t>
                                </m:r>
                              </m:sup>
                            </m:sSup>
                            <m:r>
                              <a:rPr lang="en-US" altLang="zh-CN" sz="3200" b="0" i="1" smtClean="0">
                                <a:latin typeface="Cambria Math" panose="02040503050406030204" pitchFamily="18" charset="0"/>
                                <a:ea typeface="楷体" panose="02010609060101010101" pitchFamily="49" charset="-122"/>
                              </a:rPr>
                              <m:t>𝑠𝑖𝑛𝑧</m:t>
                            </m:r>
                          </m:e>
                        </m:d>
                        <m:r>
                          <a:rPr lang="en-US" altLang="zh-CN" sz="3200" b="0" i="1" smtClean="0">
                            <a:latin typeface="Cambria Math" panose="02040503050406030204" pitchFamily="18" charset="0"/>
                            <a:ea typeface="楷体" panose="02010609060101010101" pitchFamily="49" charset="-122"/>
                          </a:rPr>
                          <m:t>𝑑𝑧</m:t>
                        </m:r>
                      </m:e>
                    </m:nary>
                  </m:oMath>
                </a14:m>
                <a:r>
                  <a:rPr lang="en-US" altLang="zh-CN" sz="3200" dirty="0">
                    <a:latin typeface="楷体" panose="02010609060101010101" pitchFamily="49" charset="-122"/>
                    <a:ea typeface="楷体" panose="02010609060101010101" pitchFamily="49" charset="-122"/>
                  </a:rPr>
                  <a:t> </a:t>
                </a:r>
                <a:endParaRPr lang="en-US" altLang="zh-CN" sz="3200" dirty="0">
                  <a:latin typeface="楷体" panose="02010609060101010101" pitchFamily="49" charset="-122"/>
                  <a:ea typeface="楷体" panose="02010609060101010101" pitchFamily="49" charset="-122"/>
                </a:endParaRPr>
              </a:p>
            </p:txBody>
          </p:sp>
        </mc:Choice>
        <mc:Fallback>
          <p:sp>
            <p:nvSpPr>
              <p:cNvPr id="4" name="标题 1"/>
              <p:cNvSpPr txBox="1">
                <a:spLocks noRot="1" noChangeAspect="1" noMove="1" noResize="1" noEditPoints="1" noAdjustHandles="1" noChangeArrowheads="1" noChangeShapeType="1" noTextEdit="1"/>
              </p:cNvSpPr>
              <p:nvPr/>
            </p:nvSpPr>
            <p:spPr>
              <a:xfrm>
                <a:off x="4729898" y="3635476"/>
                <a:ext cx="4414102" cy="1210310"/>
              </a:xfrm>
              <a:prstGeom prst="rect">
                <a:avLst/>
              </a:prstGeom>
              <a:blipFill rotWithShape="1">
                <a:blip r:embed="rId7"/>
                <a:stretch>
                  <a:fillRect l="-9" t="-8" b="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标题 1"/>
              <p:cNvSpPr txBox="1"/>
              <p:nvPr/>
            </p:nvSpPr>
            <p:spPr>
              <a:xfrm>
                <a:off x="1422016" y="4629819"/>
                <a:ext cx="3048919" cy="121031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200" i="1">
                        <a:latin typeface="Cambria Math" panose="02040503050406030204" pitchFamily="18" charset="0"/>
                        <a:ea typeface="楷体" panose="02010609060101010101" pitchFamily="49" charset="-122"/>
                      </a:rPr>
                      <m:t>𝑎</m:t>
                    </m:r>
                    <m:r>
                      <a:rPr lang="en-US" altLang="zh-CN" sz="3200" i="1">
                        <a:latin typeface="Cambria Math" panose="02040503050406030204" pitchFamily="18" charset="0"/>
                        <a:ea typeface="楷体" panose="02010609060101010101" pitchFamily="49" charset="-122"/>
                      </a:rPr>
                      <m:t>−</m:t>
                    </m:r>
                    <m:sSup>
                      <m:sSupPr>
                        <m:ctrlPr>
                          <a:rPr lang="en-US" altLang="zh-CN" sz="3200" i="1">
                            <a:latin typeface="Cambria Math" panose="02040503050406030204" pitchFamily="18" charset="0"/>
                            <a:ea typeface="楷体" panose="02010609060101010101" pitchFamily="49" charset="-122"/>
                          </a:rPr>
                        </m:ctrlPr>
                      </m:sSupPr>
                      <m:e>
                        <m:r>
                          <a:rPr lang="en-US" altLang="zh-CN" sz="3200" i="1">
                            <a:latin typeface="Cambria Math" panose="02040503050406030204" pitchFamily="18" charset="0"/>
                            <a:ea typeface="楷体" panose="02010609060101010101" pitchFamily="49" charset="-122"/>
                          </a:rPr>
                          <m:t>𝑒</m:t>
                        </m:r>
                      </m:e>
                      <m:sup>
                        <m:r>
                          <a:rPr lang="en-US" altLang="zh-CN" sz="3200" i="1">
                            <a:latin typeface="Cambria Math" panose="02040503050406030204" pitchFamily="18" charset="0"/>
                            <a:ea typeface="楷体" panose="02010609060101010101" pitchFamily="49" charset="-122"/>
                          </a:rPr>
                          <m:t>𝑧</m:t>
                        </m:r>
                      </m:sup>
                    </m:sSup>
                    <m:r>
                      <a:rPr lang="en-US" altLang="zh-CN" sz="3200" i="1">
                        <a:latin typeface="Cambria Math" panose="02040503050406030204" pitchFamily="18" charset="0"/>
                        <a:ea typeface="楷体" panose="02010609060101010101" pitchFamily="49" charset="-122"/>
                      </a:rPr>
                      <m:t>𝑠𝑖𝑛𝑧</m:t>
                    </m:r>
                  </m:oMath>
                </a14:m>
                <a:r>
                  <a:rPr lang="zh-CN" altLang="en-US" sz="3200" dirty="0">
                    <a:latin typeface="楷体" panose="02010609060101010101" pitchFamily="49" charset="-122"/>
                    <a:ea typeface="楷体" panose="02010609060101010101" pitchFamily="49" charset="-122"/>
                  </a:rPr>
                  <a:t>解析</a:t>
                </a:r>
                <a:endParaRPr lang="en-US" altLang="zh-CN" sz="3200" dirty="0">
                  <a:latin typeface="楷体" panose="02010609060101010101" pitchFamily="49" charset="-122"/>
                  <a:ea typeface="楷体" panose="02010609060101010101" pitchFamily="49" charset="-122"/>
                </a:endParaRPr>
              </a:p>
            </p:txBody>
          </p:sp>
        </mc:Choice>
        <mc:Fallback>
          <p:sp>
            <p:nvSpPr>
              <p:cNvPr id="5" name="标题 1"/>
              <p:cNvSpPr txBox="1">
                <a:spLocks noRot="1" noChangeAspect="1" noMove="1" noResize="1" noEditPoints="1" noAdjustHandles="1" noChangeArrowheads="1" noChangeShapeType="1" noTextEdit="1"/>
              </p:cNvSpPr>
              <p:nvPr/>
            </p:nvSpPr>
            <p:spPr>
              <a:xfrm>
                <a:off x="1422016" y="4629819"/>
                <a:ext cx="3048919" cy="1210310"/>
              </a:xfrm>
              <a:prstGeom prst="rect">
                <a:avLst/>
              </a:prstGeom>
              <a:blipFill rotWithShape="1">
                <a:blip r:embed="rId8"/>
                <a:stretch>
                  <a:fillRect l="-8" t="-3" r="18" b="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标题 1"/>
              <p:cNvSpPr txBox="1"/>
              <p:nvPr/>
            </p:nvSpPr>
            <p:spPr>
              <a:xfrm>
                <a:off x="4748497" y="4651614"/>
                <a:ext cx="2120651" cy="121031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200" i="1" smtClean="0">
                        <a:latin typeface="Cambria Math" panose="02040503050406030204" pitchFamily="18" charset="0"/>
                        <a:ea typeface="楷体" panose="02010609060101010101" pitchFamily="49" charset="-122"/>
                      </a:rPr>
                      <m:t>=</m:t>
                    </m:r>
                  </m:oMath>
                </a14:m>
                <a:r>
                  <a:rPr lang="en-US" altLang="zh-CN" sz="3200" dirty="0">
                    <a:ea typeface="楷体" panose="02010609060101010101" pitchFamily="49" charset="-122"/>
                  </a:rPr>
                  <a:t> </a:t>
                </a:r>
                <a14:m>
                  <m:oMath xmlns:m="http://schemas.openxmlformats.org/officeDocument/2006/math">
                    <m:r>
                      <a:rPr lang="en-US" altLang="zh-CN" sz="3200" i="1" smtClean="0">
                        <a:latin typeface="Cambria Math" panose="02040503050406030204" pitchFamily="18" charset="0"/>
                        <a:ea typeface="楷体" panose="02010609060101010101" pitchFamily="49" charset="-122"/>
                      </a:rPr>
                      <m:t>0</m:t>
                    </m:r>
                  </m:oMath>
                </a14:m>
                <a:endParaRPr lang="en-US" altLang="zh-CN" sz="3200" dirty="0">
                  <a:latin typeface="楷体" panose="02010609060101010101" pitchFamily="49" charset="-122"/>
                  <a:ea typeface="楷体" panose="02010609060101010101" pitchFamily="49" charset="-122"/>
                </a:endParaRPr>
              </a:p>
            </p:txBody>
          </p:sp>
        </mc:Choice>
        <mc:Fallback>
          <p:sp>
            <p:nvSpPr>
              <p:cNvPr id="13" name="标题 1"/>
              <p:cNvSpPr txBox="1">
                <a:spLocks noRot="1" noChangeAspect="1" noMove="1" noResize="1" noEditPoints="1" noAdjustHandles="1" noChangeArrowheads="1" noChangeShapeType="1" noTextEdit="1"/>
              </p:cNvSpPr>
              <p:nvPr/>
            </p:nvSpPr>
            <p:spPr>
              <a:xfrm>
                <a:off x="4748497" y="4651614"/>
                <a:ext cx="2120651" cy="1210310"/>
              </a:xfrm>
              <a:prstGeom prst="rect">
                <a:avLst/>
              </a:prstGeom>
              <a:blipFill rotWithShape="1">
                <a:blip r:embed="rId5"/>
                <a:stretch>
                  <a:fillRect l="-28" t="-20" r="17" b="20"/>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P spid="11" grpId="0"/>
      <p:bldP spid="12" grpId="0"/>
      <p:bldP spid="2" grpId="0"/>
      <p:bldP spid="4" grpId="0"/>
      <p:bldP spid="5"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1" name="标题 1"/>
              <p:cNvSpPr txBox="1"/>
              <p:nvPr/>
            </p:nvSpPr>
            <p:spPr>
              <a:xfrm>
                <a:off x="212725" y="437950"/>
                <a:ext cx="8718550" cy="158816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14:m>
                  <m:oMath xmlns:m="http://schemas.openxmlformats.org/officeDocument/2006/math">
                    <m:r>
                      <a:rPr lang="en-US" altLang="zh-CN" sz="3200" i="1" smtClean="0">
                        <a:latin typeface="Cambria Math" panose="02040503050406030204" pitchFamily="18" charset="0"/>
                        <a:ea typeface="楷体" panose="02010609060101010101" pitchFamily="49" charset="-122"/>
                      </a:rPr>
                      <m:t>𝐸𝑔</m:t>
                    </m:r>
                    <m:r>
                      <a:rPr lang="en-US" altLang="zh-CN" sz="3200" i="1" smtClean="0">
                        <a:latin typeface="Cambria Math" panose="02040503050406030204" pitchFamily="18" charset="0"/>
                        <a:ea typeface="楷体" panose="02010609060101010101" pitchFamily="49" charset="-122"/>
                      </a:rPr>
                      <m:t>: </m:t>
                    </m:r>
                    <m:nary>
                      <m:naryPr>
                        <m:ctrlPr>
                          <a:rPr lang="en-US" altLang="zh-CN" sz="3200" i="1" smtClean="0">
                            <a:latin typeface="Cambria Math" panose="02040503050406030204" pitchFamily="18" charset="0"/>
                            <a:ea typeface="楷体" panose="02010609060101010101" pitchFamily="49" charset="-122"/>
                          </a:rPr>
                        </m:ctrlPr>
                      </m:naryPr>
                      <m:sub>
                        <m:r>
                          <m:rPr>
                            <m:brk m:alnAt="23"/>
                          </m:rPr>
                          <a:rPr lang="en-US" altLang="zh-CN" sz="3200" b="0" i="1" smtClean="0">
                            <a:latin typeface="Cambria Math" panose="02040503050406030204" pitchFamily="18" charset="0"/>
                            <a:ea typeface="楷体" panose="02010609060101010101" pitchFamily="49" charset="-122"/>
                          </a:rPr>
                          <m:t>𝐶</m:t>
                        </m:r>
                      </m:sub>
                      <m:sup/>
                      <m:e>
                        <m:d>
                          <m:dPr>
                            <m:ctrlPr>
                              <a:rPr lang="en-US" altLang="zh-CN" sz="3200" i="1">
                                <a:latin typeface="Cambria Math" panose="02040503050406030204" pitchFamily="18" charset="0"/>
                                <a:ea typeface="楷体" panose="02010609060101010101" pitchFamily="49" charset="-122"/>
                              </a:rPr>
                            </m:ctrlPr>
                          </m:dPr>
                          <m:e>
                            <m:r>
                              <a:rPr lang="en-US" altLang="zh-CN" sz="3200" i="1">
                                <a:latin typeface="Cambria Math" panose="02040503050406030204" pitchFamily="18" charset="0"/>
                                <a:ea typeface="楷体" panose="02010609060101010101" pitchFamily="49" charset="-122"/>
                              </a:rPr>
                              <m:t>2</m:t>
                            </m:r>
                            <m:sSup>
                              <m:sSupPr>
                                <m:ctrlPr>
                                  <a:rPr lang="en-US" altLang="zh-CN" sz="3200" i="1">
                                    <a:latin typeface="Cambria Math" panose="02040503050406030204" pitchFamily="18" charset="0"/>
                                    <a:ea typeface="楷体" panose="02010609060101010101" pitchFamily="49" charset="-122"/>
                                  </a:rPr>
                                </m:ctrlPr>
                              </m:sSupPr>
                              <m:e>
                                <m:r>
                                  <a:rPr lang="en-US" altLang="zh-CN" sz="3200" i="1">
                                    <a:latin typeface="Cambria Math" panose="02040503050406030204" pitchFamily="18" charset="0"/>
                                    <a:ea typeface="楷体" panose="02010609060101010101" pitchFamily="49" charset="-122"/>
                                  </a:rPr>
                                  <m:t>𝑧</m:t>
                                </m:r>
                              </m:e>
                              <m:sup>
                                <m:r>
                                  <a:rPr lang="en-US" altLang="zh-CN" sz="3200" i="1">
                                    <a:latin typeface="Cambria Math" panose="02040503050406030204" pitchFamily="18" charset="0"/>
                                    <a:ea typeface="楷体" panose="02010609060101010101" pitchFamily="49" charset="-122"/>
                                  </a:rPr>
                                  <m:t>2</m:t>
                                </m:r>
                              </m:sup>
                            </m:sSup>
                            <m:r>
                              <a:rPr lang="en-US" altLang="zh-CN" sz="3200" i="1">
                                <a:latin typeface="Cambria Math" panose="02040503050406030204" pitchFamily="18" charset="0"/>
                                <a:ea typeface="楷体" panose="02010609060101010101" pitchFamily="49" charset="-122"/>
                              </a:rPr>
                              <m:t>+</m:t>
                            </m:r>
                            <m:r>
                              <a:rPr lang="en-US" altLang="zh-CN" sz="3200" i="1">
                                <a:latin typeface="Cambria Math" panose="02040503050406030204" pitchFamily="18" charset="0"/>
                                <a:ea typeface="楷体" panose="02010609060101010101" pitchFamily="49" charset="-122"/>
                              </a:rPr>
                              <m:t>8</m:t>
                            </m:r>
                            <m:r>
                              <a:rPr lang="en-US" altLang="zh-CN" sz="3200" i="1">
                                <a:latin typeface="Cambria Math" panose="02040503050406030204" pitchFamily="18" charset="0"/>
                                <a:ea typeface="楷体" panose="02010609060101010101" pitchFamily="49" charset="-122"/>
                              </a:rPr>
                              <m:t>𝑧</m:t>
                            </m:r>
                            <m:r>
                              <a:rPr lang="en-US" altLang="zh-CN" sz="3200" i="1">
                                <a:latin typeface="Cambria Math" panose="02040503050406030204" pitchFamily="18" charset="0"/>
                                <a:ea typeface="楷体" panose="02010609060101010101" pitchFamily="49" charset="-122"/>
                              </a:rPr>
                              <m:t>+</m:t>
                            </m:r>
                            <m:r>
                              <a:rPr lang="en-US" altLang="zh-CN" sz="3200" i="1">
                                <a:latin typeface="Cambria Math" panose="02040503050406030204" pitchFamily="18" charset="0"/>
                                <a:ea typeface="楷体" panose="02010609060101010101" pitchFamily="49" charset="-122"/>
                              </a:rPr>
                              <m:t>1</m:t>
                            </m:r>
                          </m:e>
                        </m:d>
                        <m:r>
                          <a:rPr lang="en-US" altLang="zh-CN" sz="3200" i="1">
                            <a:latin typeface="Cambria Math" panose="02040503050406030204" pitchFamily="18" charset="0"/>
                            <a:ea typeface="楷体" panose="02010609060101010101" pitchFamily="49" charset="-122"/>
                          </a:rPr>
                          <m:t>𝑑𝑧</m:t>
                        </m:r>
                      </m:e>
                    </m:nary>
                  </m:oMath>
                </a14:m>
                <a:r>
                  <a:rPr lang="zh-CN" altLang="en-US" sz="3200" dirty="0">
                    <a:latin typeface="楷体" panose="02010609060101010101" pitchFamily="49" charset="-122"/>
                    <a:ea typeface="楷体" panose="02010609060101010101" pitchFamily="49" charset="-122"/>
                  </a:rPr>
                  <a:t>，</a:t>
                </a:r>
                <a14:m>
                  <m:oMath xmlns:m="http://schemas.openxmlformats.org/officeDocument/2006/math">
                    <m:r>
                      <a:rPr lang="en-US" altLang="zh-CN" sz="3200" b="0" i="1" dirty="0" smtClean="0">
                        <a:latin typeface="Cambria Math" panose="02040503050406030204" pitchFamily="18" charset="0"/>
                        <a:ea typeface="楷体" panose="02010609060101010101" pitchFamily="49" charset="-122"/>
                      </a:rPr>
                      <m:t>𝐶</m:t>
                    </m:r>
                    <m:r>
                      <a:rPr lang="en-US" altLang="zh-CN" sz="3200" b="0" i="1" dirty="0" smtClean="0">
                        <a:latin typeface="Cambria Math" panose="02040503050406030204" pitchFamily="18" charset="0"/>
                        <a:ea typeface="楷体" panose="02010609060101010101" pitchFamily="49" charset="-122"/>
                      </a:rPr>
                      <m:t>:</m:t>
                    </m:r>
                    <m:r>
                      <a:rPr lang="en-US" altLang="zh-CN" sz="3200" b="0" i="1" dirty="0" smtClean="0">
                        <a:latin typeface="Cambria Math" panose="02040503050406030204" pitchFamily="18" charset="0"/>
                        <a:ea typeface="楷体" panose="02010609060101010101" pitchFamily="49" charset="-122"/>
                      </a:rPr>
                      <m:t>0</m:t>
                    </m:r>
                    <m:groupChr>
                      <m:groupChrPr>
                        <m:chr m:val="→"/>
                        <m:pos m:val="top"/>
                        <m:ctrlPr>
                          <a:rPr lang="en-US" altLang="zh-CN" sz="3200" b="0" i="1" dirty="0" smtClean="0">
                            <a:latin typeface="Cambria Math" panose="02040503050406030204" pitchFamily="18" charset="0"/>
                            <a:ea typeface="楷体" panose="02010609060101010101" pitchFamily="49" charset="-122"/>
                          </a:rPr>
                        </m:ctrlPr>
                      </m:groupChrPr>
                      <m:e/>
                    </m:groupChr>
                    <m:r>
                      <a:rPr lang="en-US" altLang="zh-CN" sz="3200" b="0" i="1" dirty="0" smtClean="0">
                        <a:latin typeface="Cambria Math" panose="02040503050406030204" pitchFamily="18" charset="0"/>
                        <a:ea typeface="楷体" panose="02010609060101010101" pitchFamily="49" charset="-122"/>
                      </a:rPr>
                      <m:t>2</m:t>
                    </m:r>
                    <m:r>
                      <a:rPr lang="zh-CN" altLang="en-US" sz="3200" b="0" i="1" dirty="0" smtClean="0">
                        <a:latin typeface="Cambria Math" panose="02040503050406030204" pitchFamily="18" charset="0"/>
                        <a:ea typeface="楷体" panose="02010609060101010101" pitchFamily="49" charset="-122"/>
                      </a:rPr>
                      <m:t>𝜋</m:t>
                    </m:r>
                    <m:r>
                      <a:rPr lang="en-US" altLang="zh-CN" sz="3200" b="0" i="1" dirty="0" smtClean="0">
                        <a:latin typeface="Cambria Math" panose="02040503050406030204" pitchFamily="18" charset="0"/>
                        <a:ea typeface="楷体" panose="02010609060101010101" pitchFamily="49" charset="-122"/>
                      </a:rPr>
                      <m:t>𝑎</m:t>
                    </m:r>
                  </m:oMath>
                </a14:m>
                <a:r>
                  <a:rPr lang="zh-CN" altLang="en-US" sz="3200" dirty="0">
                    <a:latin typeface="楷体" panose="02010609060101010101" pitchFamily="49" charset="-122"/>
                    <a:ea typeface="楷体" panose="02010609060101010101" pitchFamily="49" charset="-122"/>
                  </a:rPr>
                  <a:t>沿摆线</a:t>
                </a:r>
                <a14:m>
                  <m:oMath xmlns:m="http://schemas.openxmlformats.org/officeDocument/2006/math">
                    <m:r>
                      <a:rPr lang="en-US" altLang="zh-CN" sz="3200" b="0" i="1" smtClean="0">
                        <a:latin typeface="Cambria Math" panose="02040503050406030204" pitchFamily="18" charset="0"/>
                        <a:ea typeface="楷体" panose="02010609060101010101" pitchFamily="49" charset="-122"/>
                      </a:rPr>
                      <m:t>𝑥</m:t>
                    </m:r>
                    <m:r>
                      <a:rPr lang="en-US" altLang="zh-CN" sz="3200" b="0" i="1" smtClean="0">
                        <a:latin typeface="Cambria Math" panose="02040503050406030204" pitchFamily="18" charset="0"/>
                        <a:ea typeface="楷体" panose="02010609060101010101" pitchFamily="49" charset="-122"/>
                      </a:rPr>
                      <m:t>=</m:t>
                    </m:r>
                    <m:r>
                      <a:rPr lang="en-US" altLang="zh-CN" sz="3200" b="0" i="1" smtClean="0">
                        <a:latin typeface="Cambria Math" panose="02040503050406030204" pitchFamily="18" charset="0"/>
                        <a:ea typeface="楷体" panose="02010609060101010101" pitchFamily="49" charset="-122"/>
                      </a:rPr>
                      <m:t>𝑎</m:t>
                    </m:r>
                    <m:r>
                      <a:rPr lang="en-US" altLang="zh-CN" sz="3200" b="0" i="1" smtClean="0">
                        <a:latin typeface="Cambria Math" panose="02040503050406030204" pitchFamily="18" charset="0"/>
                        <a:ea typeface="楷体" panose="02010609060101010101" pitchFamily="49" charset="-122"/>
                      </a:rPr>
                      <m:t>(</m:t>
                    </m:r>
                    <m:r>
                      <a:rPr lang="zh-CN" altLang="en-US" sz="3200" b="0" i="1" smtClean="0">
                        <a:latin typeface="Cambria Math" panose="02040503050406030204" pitchFamily="18" charset="0"/>
                        <a:ea typeface="楷体" panose="02010609060101010101" pitchFamily="49" charset="-122"/>
                      </a:rPr>
                      <m:t>𝜃</m:t>
                    </m:r>
                    <m:r>
                      <a:rPr lang="en-US" altLang="zh-CN" sz="3200" b="0" i="1" smtClean="0">
                        <a:latin typeface="Cambria Math" panose="02040503050406030204" pitchFamily="18" charset="0"/>
                        <a:ea typeface="楷体" panose="02010609060101010101" pitchFamily="49" charset="-122"/>
                      </a:rPr>
                      <m:t>−</m:t>
                    </m:r>
                    <m:r>
                      <a:rPr lang="en-US" altLang="zh-CN" sz="3200" i="1" smtClean="0">
                        <a:latin typeface="Cambria Math" panose="02040503050406030204" pitchFamily="18" charset="0"/>
                        <a:ea typeface="楷体" panose="02010609060101010101" pitchFamily="49" charset="-122"/>
                      </a:rPr>
                      <m:t>𝑠𝑖𝑛</m:t>
                    </m:r>
                    <m:r>
                      <a:rPr lang="zh-CN" altLang="en-US" sz="3200" i="1">
                        <a:latin typeface="Cambria Math" panose="02040503050406030204" pitchFamily="18" charset="0"/>
                        <a:ea typeface="楷体" panose="02010609060101010101" pitchFamily="49" charset="-122"/>
                      </a:rPr>
                      <m:t>𝜃</m:t>
                    </m:r>
                    <m:r>
                      <a:rPr lang="en-US" altLang="zh-CN" sz="3200" i="1">
                        <a:latin typeface="Cambria Math" panose="02040503050406030204" pitchFamily="18" charset="0"/>
                        <a:ea typeface="楷体" panose="02010609060101010101" pitchFamily="49" charset="-122"/>
                      </a:rPr>
                      <m:t>) </m:t>
                    </m:r>
                    <m:r>
                      <a:rPr lang="en-US" altLang="zh-CN" sz="3200" b="0" i="1" smtClean="0">
                        <a:latin typeface="Cambria Math" panose="02040503050406030204" pitchFamily="18" charset="0"/>
                        <a:ea typeface="楷体" panose="02010609060101010101" pitchFamily="49" charset="-122"/>
                      </a:rPr>
                      <m:t>,</m:t>
                    </m:r>
                    <m:r>
                      <a:rPr lang="en-US" altLang="zh-CN" sz="3200" b="0" i="1" smtClean="0">
                        <a:latin typeface="Cambria Math" panose="02040503050406030204" pitchFamily="18" charset="0"/>
                        <a:ea typeface="楷体" panose="02010609060101010101" pitchFamily="49" charset="-122"/>
                      </a:rPr>
                      <m:t>𝑦</m:t>
                    </m:r>
                    <m:r>
                      <a:rPr lang="en-US" altLang="zh-CN" sz="3200" b="0" i="1" smtClean="0">
                        <a:latin typeface="Cambria Math" panose="02040503050406030204" pitchFamily="18" charset="0"/>
                        <a:ea typeface="楷体" panose="02010609060101010101" pitchFamily="49" charset="-122"/>
                      </a:rPr>
                      <m:t>=</m:t>
                    </m:r>
                    <m:r>
                      <a:rPr lang="en-US" altLang="zh-CN" sz="3200" b="0" i="1" smtClean="0">
                        <a:latin typeface="Cambria Math" panose="02040503050406030204" pitchFamily="18" charset="0"/>
                        <a:ea typeface="楷体" panose="02010609060101010101" pitchFamily="49" charset="-122"/>
                      </a:rPr>
                      <m:t>𝑎</m:t>
                    </m:r>
                    <m:r>
                      <a:rPr lang="en-US" altLang="zh-CN" sz="3200" b="0" i="1" smtClean="0">
                        <a:latin typeface="Cambria Math" panose="02040503050406030204" pitchFamily="18" charset="0"/>
                        <a:ea typeface="楷体" panose="02010609060101010101" pitchFamily="49" charset="-122"/>
                      </a:rPr>
                      <m:t>(</m:t>
                    </m:r>
                    <m:r>
                      <a:rPr lang="en-US" altLang="zh-CN" sz="3200" b="0" i="1" smtClean="0">
                        <a:latin typeface="Cambria Math" panose="02040503050406030204" pitchFamily="18" charset="0"/>
                        <a:ea typeface="楷体" panose="02010609060101010101" pitchFamily="49" charset="-122"/>
                      </a:rPr>
                      <m:t>1</m:t>
                    </m:r>
                    <m:r>
                      <a:rPr lang="en-US" altLang="zh-CN" sz="3200" b="0" i="1" smtClean="0">
                        <a:latin typeface="Cambria Math" panose="02040503050406030204" pitchFamily="18" charset="0"/>
                        <a:ea typeface="楷体" panose="02010609060101010101" pitchFamily="49" charset="-122"/>
                      </a:rPr>
                      <m:t>−</m:t>
                    </m:r>
                    <m:r>
                      <a:rPr lang="en-US" altLang="zh-CN" sz="3200" b="0" i="1" smtClean="0">
                        <a:latin typeface="Cambria Math" panose="02040503050406030204" pitchFamily="18" charset="0"/>
                        <a:ea typeface="楷体" panose="02010609060101010101" pitchFamily="49" charset="-122"/>
                      </a:rPr>
                      <m:t>𝑐𝑜𝑠</m:t>
                    </m:r>
                    <m:r>
                      <a:rPr lang="zh-CN" altLang="en-US" sz="3200" b="0" i="1" smtClean="0">
                        <a:latin typeface="Cambria Math" panose="02040503050406030204" pitchFamily="18" charset="0"/>
                        <a:ea typeface="楷体" panose="02010609060101010101" pitchFamily="49" charset="-122"/>
                      </a:rPr>
                      <m:t>𝜃</m:t>
                    </m:r>
                    <m:r>
                      <a:rPr lang="en-US" altLang="zh-CN" sz="3200" b="0" i="1" smtClean="0">
                        <a:latin typeface="Cambria Math" panose="02040503050406030204" pitchFamily="18" charset="0"/>
                        <a:ea typeface="楷体" panose="02010609060101010101" pitchFamily="49" charset="-122"/>
                      </a:rPr>
                      <m:t>)</m:t>
                    </m:r>
                  </m:oMath>
                </a14:m>
                <a:endParaRPr lang="en-US" altLang="zh-CN" sz="3200" dirty="0">
                  <a:latin typeface="楷体" panose="02010609060101010101" pitchFamily="49" charset="-122"/>
                  <a:ea typeface="楷体" panose="02010609060101010101" pitchFamily="49" charset="-122"/>
                </a:endParaRPr>
              </a:p>
            </p:txBody>
          </p:sp>
        </mc:Choice>
        <mc:Fallback>
          <p:sp>
            <p:nvSpPr>
              <p:cNvPr id="11" name="标题 1"/>
              <p:cNvSpPr txBox="1">
                <a:spLocks noRot="1" noChangeAspect="1" noMove="1" noResize="1" noEditPoints="1" noAdjustHandles="1" noChangeArrowheads="1" noChangeShapeType="1" noTextEdit="1"/>
              </p:cNvSpPr>
              <p:nvPr/>
            </p:nvSpPr>
            <p:spPr>
              <a:xfrm>
                <a:off x="212725" y="437950"/>
                <a:ext cx="8718550" cy="1588168"/>
              </a:xfrm>
              <a:prstGeom prst="rect">
                <a:avLst/>
              </a:prstGeom>
              <a:blipFill rotWithShape="1">
                <a:blip r:embed="rId1"/>
                <a:stretch>
                  <a:fillRect t="-27" b="29"/>
                </a:stretch>
              </a:blipFill>
            </p:spPr>
            <p:txBody>
              <a:bodyPr/>
              <a:lstStyle/>
              <a:p>
                <a:r>
                  <a:rPr lang="zh-CN" altLang="en-US">
                    <a:noFill/>
                  </a:rPr>
                  <a:t> </a:t>
                </a:r>
              </a:p>
            </p:txBody>
          </p:sp>
        </mc:Fallback>
      </mc:AlternateContent>
      <p:grpSp>
        <p:nvGrpSpPr>
          <p:cNvPr id="4" name="组合 3"/>
          <p:cNvGrpSpPr/>
          <p:nvPr/>
        </p:nvGrpSpPr>
        <p:grpSpPr>
          <a:xfrm>
            <a:off x="0" y="82323"/>
            <a:ext cx="9088711" cy="516645"/>
            <a:chOff x="0" y="82323"/>
            <a:chExt cx="9088711" cy="516645"/>
          </a:xfrm>
        </p:grpSpPr>
        <p:sp>
          <p:nvSpPr>
            <p:cNvPr id="6"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2.5 </a:t>
              </a:r>
              <a:r>
                <a:rPr lang="en-US" altLang="zh-CN" sz="1800" b="1" i="1" dirty="0">
                  <a:latin typeface="楷体" panose="02010609060101010101" pitchFamily="49" charset="-122"/>
                  <a:ea typeface="楷体" panose="02010609060101010101" pitchFamily="49" charset="-122"/>
                </a:rPr>
                <a:t>Cauchy</a:t>
              </a:r>
              <a:r>
                <a:rPr lang="zh-CN" altLang="en-US" sz="1800" b="1" dirty="0">
                  <a:latin typeface="楷体" panose="02010609060101010101" pitchFamily="49" charset="-122"/>
                  <a:ea typeface="楷体" panose="02010609060101010101" pitchFamily="49" charset="-122"/>
                </a:rPr>
                <a:t>型积分公式</a:t>
              </a:r>
              <a:endParaRPr lang="zh-CN" altLang="en-US" sz="1800" b="1" dirty="0">
                <a:latin typeface="楷体" panose="02010609060101010101" pitchFamily="49" charset="-122"/>
                <a:ea typeface="楷体" panose="02010609060101010101" pitchFamily="49" charset="-122"/>
              </a:endParaRPr>
            </a:p>
          </p:txBody>
        </p:sp>
        <p:cxnSp>
          <p:nvCxnSpPr>
            <p:cNvPr id="7" name="直接连接符 6"/>
            <p:cNvCxnSpPr/>
            <p:nvPr/>
          </p:nvCxnSpPr>
          <p:spPr>
            <a:xfrm flipV="1">
              <a:off x="0" y="573451"/>
              <a:ext cx="9088711" cy="25517"/>
            </a:xfrm>
            <a:prstGeom prst="line">
              <a:avLst/>
            </a:prstGeom>
            <a:ln w="1270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8" name="标题 1"/>
              <p:cNvSpPr txBox="1"/>
              <p:nvPr/>
            </p:nvSpPr>
            <p:spPr>
              <a:xfrm>
                <a:off x="212725" y="1889761"/>
                <a:ext cx="6313203" cy="1049303"/>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zh-CN" altLang="en-US" sz="3200" dirty="0">
                    <a:ea typeface="楷体" panose="02010609060101010101" pitchFamily="49" charset="-122"/>
                  </a:rPr>
                  <a:t>解</a:t>
                </a:r>
                <a14:m>
                  <m:oMath xmlns:m="http://schemas.openxmlformats.org/officeDocument/2006/math">
                    <m:r>
                      <a:rPr lang="en-US" altLang="zh-CN" sz="3200" i="1">
                        <a:latin typeface="Cambria Math" panose="02040503050406030204" pitchFamily="18" charset="0"/>
                        <a:ea typeface="楷体" panose="02010609060101010101" pitchFamily="49" charset="-122"/>
                      </a:rPr>
                      <m:t>:</m:t>
                    </m:r>
                    <m:d>
                      <m:dPr>
                        <m:ctrlPr>
                          <a:rPr lang="en-US" altLang="zh-CN" sz="3200" i="1">
                            <a:latin typeface="Cambria Math" panose="02040503050406030204" pitchFamily="18" charset="0"/>
                            <a:ea typeface="楷体" panose="02010609060101010101" pitchFamily="49" charset="-122"/>
                          </a:rPr>
                        </m:ctrlPr>
                      </m:dPr>
                      <m:e>
                        <m:sSup>
                          <m:sSupPr>
                            <m:ctrlPr>
                              <a:rPr lang="en-US" altLang="zh-CN" sz="3200" i="1">
                                <a:latin typeface="Cambria Math" panose="02040503050406030204" pitchFamily="18" charset="0"/>
                                <a:ea typeface="楷体" panose="02010609060101010101" pitchFamily="49" charset="-122"/>
                              </a:rPr>
                            </m:ctrlPr>
                          </m:sSupPr>
                          <m:e>
                            <m:r>
                              <a:rPr lang="en-US" altLang="zh-CN" sz="3200" i="1">
                                <a:latin typeface="Cambria Math" panose="02040503050406030204" pitchFamily="18" charset="0"/>
                                <a:ea typeface="楷体" panose="02010609060101010101" pitchFamily="49" charset="-122"/>
                              </a:rPr>
                              <m:t>2</m:t>
                            </m:r>
                            <m:r>
                              <a:rPr lang="en-US" altLang="zh-CN" sz="3200" i="1">
                                <a:latin typeface="Cambria Math" panose="02040503050406030204" pitchFamily="18" charset="0"/>
                                <a:ea typeface="楷体" panose="02010609060101010101" pitchFamily="49" charset="-122"/>
                              </a:rPr>
                              <m:t>𝑧</m:t>
                            </m:r>
                          </m:e>
                          <m:sup>
                            <m:r>
                              <a:rPr lang="en-US" altLang="zh-CN" sz="3200" i="1">
                                <a:latin typeface="Cambria Math" panose="02040503050406030204" pitchFamily="18" charset="0"/>
                                <a:ea typeface="楷体" panose="02010609060101010101" pitchFamily="49" charset="-122"/>
                              </a:rPr>
                              <m:t>2</m:t>
                            </m:r>
                          </m:sup>
                        </m:sSup>
                        <m:r>
                          <a:rPr lang="en-US" altLang="zh-CN" sz="3200" i="1">
                            <a:latin typeface="Cambria Math" panose="02040503050406030204" pitchFamily="18" charset="0"/>
                            <a:ea typeface="楷体" panose="02010609060101010101" pitchFamily="49" charset="-122"/>
                          </a:rPr>
                          <m:t>+</m:t>
                        </m:r>
                        <m:r>
                          <a:rPr lang="en-US" altLang="zh-CN" sz="3200" i="1">
                            <a:latin typeface="Cambria Math" panose="02040503050406030204" pitchFamily="18" charset="0"/>
                            <a:ea typeface="楷体" panose="02010609060101010101" pitchFamily="49" charset="-122"/>
                          </a:rPr>
                          <m:t>8</m:t>
                        </m:r>
                        <m:r>
                          <a:rPr lang="en-US" altLang="zh-CN" sz="3200" i="1">
                            <a:latin typeface="Cambria Math" panose="02040503050406030204" pitchFamily="18" charset="0"/>
                            <a:ea typeface="楷体" panose="02010609060101010101" pitchFamily="49" charset="-122"/>
                          </a:rPr>
                          <m:t>𝑧</m:t>
                        </m:r>
                        <m:r>
                          <a:rPr lang="en-US" altLang="zh-CN" sz="3200" i="1">
                            <a:latin typeface="Cambria Math" panose="02040503050406030204" pitchFamily="18" charset="0"/>
                            <a:ea typeface="楷体" panose="02010609060101010101" pitchFamily="49" charset="-122"/>
                          </a:rPr>
                          <m:t>+</m:t>
                        </m:r>
                        <m:r>
                          <a:rPr lang="en-US" altLang="zh-CN" sz="3200" i="1">
                            <a:latin typeface="Cambria Math" panose="02040503050406030204" pitchFamily="18" charset="0"/>
                            <a:ea typeface="楷体" panose="02010609060101010101" pitchFamily="49" charset="-122"/>
                          </a:rPr>
                          <m:t>1</m:t>
                        </m:r>
                      </m:e>
                    </m:d>
                  </m:oMath>
                </a14:m>
                <a:r>
                  <a:rPr lang="zh-CN" altLang="en-US" sz="3200" dirty="0">
                    <a:latin typeface="楷体" panose="02010609060101010101" pitchFamily="49" charset="-122"/>
                    <a:ea typeface="楷体" panose="02010609060101010101" pitchFamily="49" charset="-122"/>
                  </a:rPr>
                  <a:t>在复平面上解析</a:t>
                </a:r>
                <a:endParaRPr lang="en-US" altLang="zh-CN" sz="3200" dirty="0">
                  <a:latin typeface="楷体" panose="02010609060101010101" pitchFamily="49" charset="-122"/>
                  <a:ea typeface="楷体" panose="02010609060101010101" pitchFamily="49" charset="-122"/>
                </a:endParaRPr>
              </a:p>
            </p:txBody>
          </p:sp>
        </mc:Choice>
        <mc:Fallback>
          <p:sp>
            <p:nvSpPr>
              <p:cNvPr id="8" name="标题 1"/>
              <p:cNvSpPr txBox="1">
                <a:spLocks noRot="1" noChangeAspect="1" noMove="1" noResize="1" noEditPoints="1" noAdjustHandles="1" noChangeArrowheads="1" noChangeShapeType="1" noTextEdit="1"/>
              </p:cNvSpPr>
              <p:nvPr/>
            </p:nvSpPr>
            <p:spPr>
              <a:xfrm>
                <a:off x="212725" y="1889761"/>
                <a:ext cx="6313203" cy="1049303"/>
              </a:xfrm>
              <a:prstGeom prst="rect">
                <a:avLst/>
              </a:prstGeom>
              <a:blipFill rotWithShape="1">
                <a:blip r:embed="rId2"/>
                <a:stretch>
                  <a:fillRect r="1" b="27"/>
                </a:stretch>
              </a:blipFill>
            </p:spPr>
            <p:txBody>
              <a:bodyPr/>
              <a:lstStyle/>
              <a:p>
                <a:r>
                  <a:rPr lang="zh-CN" altLang="en-US">
                    <a:noFill/>
                  </a:rPr>
                  <a:t> </a:t>
                </a:r>
              </a:p>
            </p:txBody>
          </p:sp>
        </mc:Fallback>
      </mc:AlternateContent>
      <p:sp>
        <p:nvSpPr>
          <p:cNvPr id="9" name="标题 1"/>
          <p:cNvSpPr txBox="1"/>
          <p:nvPr/>
        </p:nvSpPr>
        <p:spPr>
          <a:xfrm>
            <a:off x="884890" y="2720743"/>
            <a:ext cx="4163562" cy="81173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zh-CN" altLang="en-US" sz="3200" dirty="0">
                <a:latin typeface="楷体" panose="02010609060101010101" pitchFamily="49" charset="-122"/>
                <a:ea typeface="楷体" panose="02010609060101010101" pitchFamily="49" charset="-122"/>
              </a:rPr>
              <a:t>所以与积分路径无关</a:t>
            </a:r>
            <a:endParaRPr lang="en-US" altLang="zh-CN" sz="3200" dirty="0">
              <a:latin typeface="楷体" panose="02010609060101010101" pitchFamily="49" charset="-122"/>
              <a:ea typeface="楷体" panose="02010609060101010101" pitchFamily="49" charset="-122"/>
            </a:endParaRPr>
          </a:p>
        </p:txBody>
      </p:sp>
      <p:sp>
        <p:nvSpPr>
          <p:cNvPr id="10" name="标题 1"/>
          <p:cNvSpPr txBox="1"/>
          <p:nvPr/>
        </p:nvSpPr>
        <p:spPr>
          <a:xfrm>
            <a:off x="884889" y="3413765"/>
            <a:ext cx="4835727" cy="81173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zh-CN" altLang="en-US" sz="3200" dirty="0">
                <a:latin typeface="楷体" panose="02010609060101010101" pitchFamily="49" charset="-122"/>
                <a:ea typeface="楷体" panose="02010609060101010101" pitchFamily="49" charset="-122"/>
              </a:rPr>
              <a:t>选取一条计算方便的路径</a:t>
            </a:r>
            <a:endParaRPr lang="en-US" altLang="zh-CN" sz="3200" dirty="0">
              <a:latin typeface="楷体" panose="02010609060101010101" pitchFamily="49" charset="-122"/>
              <a:ea typeface="楷体" panose="02010609060101010101" pitchFamily="49" charset="-122"/>
            </a:endParaRPr>
          </a:p>
        </p:txBody>
      </p:sp>
      <p:sp>
        <p:nvSpPr>
          <p:cNvPr id="12" name="标题 1"/>
          <p:cNvSpPr txBox="1"/>
          <p:nvPr/>
        </p:nvSpPr>
        <p:spPr>
          <a:xfrm>
            <a:off x="5236143" y="2975922"/>
            <a:ext cx="2739022" cy="51440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zh-CN" altLang="en-US" sz="3200" dirty="0">
                <a:solidFill>
                  <a:srgbClr val="00B0F0"/>
                </a:solidFill>
                <a:latin typeface="楷体" panose="02010609060101010101" pitchFamily="49" charset="-122"/>
                <a:ea typeface="楷体" panose="02010609060101010101" pitchFamily="49" charset="-122"/>
              </a:rPr>
              <a:t>平行于坐标轴</a:t>
            </a:r>
            <a:endParaRPr lang="en-US" altLang="zh-CN" sz="3200" dirty="0">
              <a:solidFill>
                <a:srgbClr val="00B0F0"/>
              </a:solidFill>
              <a:latin typeface="楷体" panose="02010609060101010101" pitchFamily="49" charset="-122"/>
              <a:ea typeface="楷体" panose="02010609060101010101" pitchFamily="49" charset="-122"/>
            </a:endParaRPr>
          </a:p>
        </p:txBody>
      </p:sp>
      <p:sp>
        <p:nvSpPr>
          <p:cNvPr id="13" name="标题 1"/>
          <p:cNvSpPr txBox="1"/>
          <p:nvPr/>
        </p:nvSpPr>
        <p:spPr>
          <a:xfrm>
            <a:off x="5441482" y="3551804"/>
            <a:ext cx="1084446" cy="51440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zh-CN" altLang="en-US" sz="3200" dirty="0">
                <a:solidFill>
                  <a:srgbClr val="00B0F0"/>
                </a:solidFill>
                <a:latin typeface="楷体" panose="02010609060101010101" pitchFamily="49" charset="-122"/>
                <a:ea typeface="楷体" panose="02010609060101010101" pitchFamily="49" charset="-122"/>
              </a:rPr>
              <a:t>直线</a:t>
            </a:r>
            <a:endParaRPr lang="en-US" altLang="zh-CN" sz="3200" dirty="0">
              <a:solidFill>
                <a:srgbClr val="00B0F0"/>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14" name="标题 1"/>
              <p:cNvSpPr txBox="1"/>
              <p:nvPr/>
            </p:nvSpPr>
            <p:spPr>
              <a:xfrm>
                <a:off x="3527022" y="4034261"/>
                <a:ext cx="3528295" cy="81173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en-US" altLang="zh-CN" sz="3200" dirty="0">
                    <a:latin typeface="楷体" panose="02010609060101010101" pitchFamily="49" charset="-122"/>
                    <a:ea typeface="楷体" panose="02010609060101010101" pitchFamily="49" charset="-122"/>
                  </a:rPr>
                  <a:t>—</a:t>
                </a:r>
                <a:r>
                  <a:rPr lang="zh-CN" altLang="en-US" sz="3200" dirty="0">
                    <a:latin typeface="楷体" panose="02010609060101010101" pitchFamily="49" charset="-122"/>
                    <a:ea typeface="楷体" panose="02010609060101010101" pitchFamily="49" charset="-122"/>
                  </a:rPr>
                  <a:t>沿</a:t>
                </a:r>
                <a:r>
                  <a:rPr lang="en-US" altLang="zh-CN" sz="3200" dirty="0">
                    <a:latin typeface="楷体" panose="02010609060101010101" pitchFamily="49" charset="-122"/>
                    <a:ea typeface="楷体" panose="02010609060101010101" pitchFamily="49" charset="-122"/>
                  </a:rPr>
                  <a:t>x</a:t>
                </a:r>
                <a:r>
                  <a:rPr lang="zh-CN" altLang="en-US" sz="3200" dirty="0">
                    <a:latin typeface="楷体" panose="02010609060101010101" pitchFamily="49" charset="-122"/>
                    <a:ea typeface="楷体" panose="02010609060101010101" pitchFamily="49" charset="-122"/>
                  </a:rPr>
                  <a:t>轴从</a:t>
                </a:r>
                <a:r>
                  <a:rPr lang="en-US" altLang="zh-CN" sz="3200" dirty="0">
                    <a:latin typeface="楷体" panose="02010609060101010101" pitchFamily="49" charset="-122"/>
                    <a:ea typeface="楷体" panose="02010609060101010101" pitchFamily="49" charset="-122"/>
                  </a:rPr>
                  <a:t>0</a:t>
                </a:r>
                <a:r>
                  <a:rPr lang="zh-CN" altLang="en-US" sz="3200" dirty="0">
                    <a:latin typeface="楷体" panose="02010609060101010101" pitchFamily="49" charset="-122"/>
                    <a:ea typeface="楷体" panose="02010609060101010101" pitchFamily="49" charset="-122"/>
                  </a:rPr>
                  <a:t>到</a:t>
                </a:r>
                <a14:m>
                  <m:oMath xmlns:m="http://schemas.openxmlformats.org/officeDocument/2006/math">
                    <m:r>
                      <a:rPr lang="en-US" altLang="zh-CN" sz="3200" i="1" dirty="0">
                        <a:latin typeface="Cambria Math" panose="02040503050406030204" pitchFamily="18" charset="0"/>
                        <a:ea typeface="楷体" panose="02010609060101010101" pitchFamily="49" charset="-122"/>
                      </a:rPr>
                      <m:t>2</m:t>
                    </m:r>
                    <m:r>
                      <a:rPr lang="zh-CN" altLang="en-US" sz="3200" i="1" dirty="0">
                        <a:latin typeface="Cambria Math" panose="02040503050406030204" pitchFamily="18" charset="0"/>
                        <a:ea typeface="楷体" panose="02010609060101010101" pitchFamily="49" charset="-122"/>
                      </a:rPr>
                      <m:t>𝜋</m:t>
                    </m:r>
                    <m:r>
                      <a:rPr lang="en-US" altLang="zh-CN" sz="3200" i="1" dirty="0">
                        <a:latin typeface="Cambria Math" panose="02040503050406030204" pitchFamily="18" charset="0"/>
                        <a:ea typeface="楷体" panose="02010609060101010101" pitchFamily="49" charset="-122"/>
                      </a:rPr>
                      <m:t>𝑎</m:t>
                    </m:r>
                  </m:oMath>
                </a14:m>
                <a:endParaRPr lang="en-US" altLang="zh-CN" sz="3200" dirty="0">
                  <a:latin typeface="楷体" panose="02010609060101010101" pitchFamily="49" charset="-122"/>
                  <a:ea typeface="楷体" panose="02010609060101010101" pitchFamily="49" charset="-122"/>
                </a:endParaRPr>
              </a:p>
            </p:txBody>
          </p:sp>
        </mc:Choice>
        <mc:Fallback>
          <p:sp>
            <p:nvSpPr>
              <p:cNvPr id="14" name="标题 1"/>
              <p:cNvSpPr txBox="1">
                <a:spLocks noRot="1" noChangeAspect="1" noMove="1" noResize="1" noEditPoints="1" noAdjustHandles="1" noChangeArrowheads="1" noChangeShapeType="1" noTextEdit="1"/>
              </p:cNvSpPr>
              <p:nvPr/>
            </p:nvSpPr>
            <p:spPr>
              <a:xfrm>
                <a:off x="3527022" y="4034261"/>
                <a:ext cx="3528295" cy="811730"/>
              </a:xfrm>
              <a:prstGeom prst="rect">
                <a:avLst/>
              </a:prstGeom>
              <a:blipFill rotWithShape="1">
                <a:blip r:embed="rId3"/>
                <a:stretch>
                  <a:fillRect l="-7" t="-13" r="13" b="3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标题 1"/>
              <p:cNvSpPr txBox="1"/>
              <p:nvPr/>
            </p:nvSpPr>
            <p:spPr>
              <a:xfrm>
                <a:off x="740511" y="4626488"/>
                <a:ext cx="8718550" cy="987569"/>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14:m>
                  <m:oMath xmlns:m="http://schemas.openxmlformats.org/officeDocument/2006/math">
                    <m:r>
                      <a:rPr lang="en-US" altLang="zh-CN" sz="3200" i="1" smtClean="0">
                        <a:latin typeface="Cambria Math" panose="02040503050406030204" pitchFamily="18" charset="0"/>
                        <a:ea typeface="Cambria Math" panose="02040503050406030204" pitchFamily="18" charset="0"/>
                      </a:rPr>
                      <m:t>∴</m:t>
                    </m:r>
                    <m:nary>
                      <m:naryPr>
                        <m:ctrlPr>
                          <a:rPr lang="en-US" altLang="zh-CN" sz="3200" i="1">
                            <a:latin typeface="Cambria Math" panose="02040503050406030204" pitchFamily="18" charset="0"/>
                            <a:ea typeface="楷体" panose="02010609060101010101" pitchFamily="49" charset="-122"/>
                          </a:rPr>
                        </m:ctrlPr>
                      </m:naryPr>
                      <m:sub>
                        <m:r>
                          <m:rPr>
                            <m:brk m:alnAt="23"/>
                          </m:rPr>
                          <a:rPr lang="en-US" altLang="zh-CN" sz="3200" i="1">
                            <a:latin typeface="Cambria Math" panose="02040503050406030204" pitchFamily="18" charset="0"/>
                            <a:ea typeface="楷体" panose="02010609060101010101" pitchFamily="49" charset="-122"/>
                          </a:rPr>
                          <m:t>𝐶</m:t>
                        </m:r>
                      </m:sub>
                      <m:sup/>
                      <m:e>
                        <m:d>
                          <m:dPr>
                            <m:ctrlPr>
                              <a:rPr lang="en-US" altLang="zh-CN" sz="3200" i="1">
                                <a:latin typeface="Cambria Math" panose="02040503050406030204" pitchFamily="18" charset="0"/>
                                <a:ea typeface="楷体" panose="02010609060101010101" pitchFamily="49" charset="-122"/>
                              </a:rPr>
                            </m:ctrlPr>
                          </m:dPr>
                          <m:e>
                            <m:sSup>
                              <m:sSupPr>
                                <m:ctrlPr>
                                  <a:rPr lang="en-US" altLang="zh-CN" sz="3200" i="1">
                                    <a:latin typeface="Cambria Math" panose="02040503050406030204" pitchFamily="18" charset="0"/>
                                    <a:ea typeface="楷体" panose="02010609060101010101" pitchFamily="49" charset="-122"/>
                                  </a:rPr>
                                </m:ctrlPr>
                              </m:sSupPr>
                              <m:e>
                                <m:r>
                                  <a:rPr lang="en-US" altLang="zh-CN" sz="3200" i="1">
                                    <a:latin typeface="Cambria Math" panose="02040503050406030204" pitchFamily="18" charset="0"/>
                                    <a:ea typeface="楷体" panose="02010609060101010101" pitchFamily="49" charset="-122"/>
                                  </a:rPr>
                                  <m:t>2</m:t>
                                </m:r>
                                <m:r>
                                  <a:rPr lang="en-US" altLang="zh-CN" sz="3200" i="1">
                                    <a:latin typeface="Cambria Math" panose="02040503050406030204" pitchFamily="18" charset="0"/>
                                    <a:ea typeface="楷体" panose="02010609060101010101" pitchFamily="49" charset="-122"/>
                                  </a:rPr>
                                  <m:t>𝑧</m:t>
                                </m:r>
                              </m:e>
                              <m:sup>
                                <m:r>
                                  <a:rPr lang="en-US" altLang="zh-CN" sz="3200" i="1">
                                    <a:latin typeface="Cambria Math" panose="02040503050406030204" pitchFamily="18" charset="0"/>
                                    <a:ea typeface="楷体" panose="02010609060101010101" pitchFamily="49" charset="-122"/>
                                  </a:rPr>
                                  <m:t>2</m:t>
                                </m:r>
                              </m:sup>
                            </m:sSup>
                            <m:r>
                              <a:rPr lang="en-US" altLang="zh-CN" sz="3200" i="1">
                                <a:latin typeface="Cambria Math" panose="02040503050406030204" pitchFamily="18" charset="0"/>
                                <a:ea typeface="楷体" panose="02010609060101010101" pitchFamily="49" charset="-122"/>
                              </a:rPr>
                              <m:t>+</m:t>
                            </m:r>
                            <m:r>
                              <a:rPr lang="en-US" altLang="zh-CN" sz="3200" i="1">
                                <a:latin typeface="Cambria Math" panose="02040503050406030204" pitchFamily="18" charset="0"/>
                                <a:ea typeface="楷体" panose="02010609060101010101" pitchFamily="49" charset="-122"/>
                              </a:rPr>
                              <m:t>8</m:t>
                            </m:r>
                            <m:r>
                              <a:rPr lang="en-US" altLang="zh-CN" sz="3200" i="1">
                                <a:latin typeface="Cambria Math" panose="02040503050406030204" pitchFamily="18" charset="0"/>
                                <a:ea typeface="楷体" panose="02010609060101010101" pitchFamily="49" charset="-122"/>
                              </a:rPr>
                              <m:t>𝑧</m:t>
                            </m:r>
                            <m:r>
                              <a:rPr lang="en-US" altLang="zh-CN" sz="3200" i="1">
                                <a:latin typeface="Cambria Math" panose="02040503050406030204" pitchFamily="18" charset="0"/>
                                <a:ea typeface="楷体" panose="02010609060101010101" pitchFamily="49" charset="-122"/>
                              </a:rPr>
                              <m:t>+</m:t>
                            </m:r>
                            <m:r>
                              <a:rPr lang="en-US" altLang="zh-CN" sz="3200" i="1">
                                <a:latin typeface="Cambria Math" panose="02040503050406030204" pitchFamily="18" charset="0"/>
                                <a:ea typeface="楷体" panose="02010609060101010101" pitchFamily="49" charset="-122"/>
                              </a:rPr>
                              <m:t>1</m:t>
                            </m:r>
                          </m:e>
                        </m:d>
                        <m:r>
                          <a:rPr lang="en-US" altLang="zh-CN" sz="3200" i="1">
                            <a:latin typeface="Cambria Math" panose="02040503050406030204" pitchFamily="18" charset="0"/>
                            <a:ea typeface="楷体" panose="02010609060101010101" pitchFamily="49" charset="-122"/>
                          </a:rPr>
                          <m:t>𝑑𝑧</m:t>
                        </m:r>
                      </m:e>
                    </m:nary>
                    <m:r>
                      <a:rPr lang="en-US" altLang="zh-CN" sz="3200" i="1">
                        <a:latin typeface="Cambria Math" panose="02040503050406030204" pitchFamily="18" charset="0"/>
                        <a:ea typeface="楷体" panose="02010609060101010101" pitchFamily="49" charset="-122"/>
                      </a:rPr>
                      <m:t>=</m:t>
                    </m:r>
                    <m:nary>
                      <m:naryPr>
                        <m:ctrlPr>
                          <a:rPr lang="en-US" altLang="zh-CN" sz="3200" i="1" smtClean="0">
                            <a:latin typeface="Cambria Math" panose="02040503050406030204" pitchFamily="18" charset="0"/>
                            <a:ea typeface="楷体" panose="02010609060101010101" pitchFamily="49" charset="-122"/>
                          </a:rPr>
                        </m:ctrlPr>
                      </m:naryPr>
                      <m:sub>
                        <m:r>
                          <m:rPr>
                            <m:brk m:alnAt="23"/>
                          </m:rPr>
                          <a:rPr lang="en-US" altLang="zh-CN" sz="3200" i="1">
                            <a:latin typeface="Cambria Math" panose="02040503050406030204" pitchFamily="18" charset="0"/>
                            <a:ea typeface="楷体" panose="02010609060101010101" pitchFamily="49" charset="-122"/>
                          </a:rPr>
                          <m:t>0</m:t>
                        </m:r>
                      </m:sub>
                      <m:sup>
                        <m:r>
                          <a:rPr lang="en-US" altLang="zh-CN" sz="3200" i="1" dirty="0">
                            <a:latin typeface="Cambria Math" panose="02040503050406030204" pitchFamily="18" charset="0"/>
                            <a:ea typeface="楷体" panose="02010609060101010101" pitchFamily="49" charset="-122"/>
                          </a:rPr>
                          <m:t>2</m:t>
                        </m:r>
                        <m:r>
                          <a:rPr lang="zh-CN" altLang="en-US" sz="3200" i="1" dirty="0">
                            <a:latin typeface="Cambria Math" panose="02040503050406030204" pitchFamily="18" charset="0"/>
                            <a:ea typeface="楷体" panose="02010609060101010101" pitchFamily="49" charset="-122"/>
                          </a:rPr>
                          <m:t>𝜋</m:t>
                        </m:r>
                        <m:r>
                          <a:rPr lang="en-US" altLang="zh-CN" sz="3200" i="1" dirty="0">
                            <a:latin typeface="Cambria Math" panose="02040503050406030204" pitchFamily="18" charset="0"/>
                            <a:ea typeface="楷体" panose="02010609060101010101" pitchFamily="49" charset="-122"/>
                          </a:rPr>
                          <m:t>𝑎</m:t>
                        </m:r>
                      </m:sup>
                      <m:e>
                        <m:r>
                          <a:rPr lang="en-US" altLang="zh-CN" sz="3200" b="0" i="1" smtClean="0">
                            <a:latin typeface="Cambria Math" panose="02040503050406030204" pitchFamily="18" charset="0"/>
                            <a:ea typeface="楷体" panose="02010609060101010101" pitchFamily="49" charset="-122"/>
                          </a:rPr>
                          <m:t>(</m:t>
                        </m:r>
                        <m:r>
                          <a:rPr lang="en-US" altLang="zh-CN" sz="3200" i="1">
                            <a:latin typeface="Cambria Math" panose="02040503050406030204" pitchFamily="18" charset="0"/>
                            <a:ea typeface="楷体" panose="02010609060101010101" pitchFamily="49" charset="-122"/>
                          </a:rPr>
                          <m:t>2</m:t>
                        </m:r>
                        <m:sSup>
                          <m:sSupPr>
                            <m:ctrlPr>
                              <a:rPr lang="en-US" altLang="zh-CN" sz="3200" i="1" smtClean="0">
                                <a:latin typeface="Cambria Math" panose="02040503050406030204" pitchFamily="18" charset="0"/>
                                <a:ea typeface="楷体" panose="02010609060101010101" pitchFamily="49" charset="-122"/>
                              </a:rPr>
                            </m:ctrlPr>
                          </m:sSupPr>
                          <m:e>
                            <m:r>
                              <a:rPr lang="en-US" altLang="zh-CN" sz="3200" b="0" i="1" smtClean="0">
                                <a:latin typeface="Cambria Math" panose="02040503050406030204" pitchFamily="18" charset="0"/>
                                <a:ea typeface="楷体" panose="02010609060101010101" pitchFamily="49" charset="-122"/>
                              </a:rPr>
                              <m:t>𝑥</m:t>
                            </m:r>
                          </m:e>
                          <m:sup>
                            <m:r>
                              <a:rPr lang="en-US" altLang="zh-CN" sz="3200" b="0" i="1" smtClean="0">
                                <a:latin typeface="Cambria Math" panose="02040503050406030204" pitchFamily="18" charset="0"/>
                                <a:ea typeface="楷体" panose="02010609060101010101" pitchFamily="49" charset="-122"/>
                              </a:rPr>
                              <m:t>2</m:t>
                            </m:r>
                          </m:sup>
                        </m:sSup>
                        <m:r>
                          <a:rPr lang="en-US" altLang="zh-CN" sz="3200" b="0" i="1" smtClean="0">
                            <a:latin typeface="Cambria Math" panose="02040503050406030204" pitchFamily="18" charset="0"/>
                            <a:ea typeface="楷体" panose="02010609060101010101" pitchFamily="49" charset="-122"/>
                          </a:rPr>
                          <m:t>+</m:t>
                        </m:r>
                        <m:r>
                          <a:rPr lang="en-US" altLang="zh-CN" sz="3200" b="0" i="1" smtClean="0">
                            <a:latin typeface="Cambria Math" panose="02040503050406030204" pitchFamily="18" charset="0"/>
                            <a:ea typeface="楷体" panose="02010609060101010101" pitchFamily="49" charset="-122"/>
                          </a:rPr>
                          <m:t>8</m:t>
                        </m:r>
                        <m:r>
                          <a:rPr lang="en-US" altLang="zh-CN" sz="3200" b="0" i="1" smtClean="0">
                            <a:latin typeface="Cambria Math" panose="02040503050406030204" pitchFamily="18" charset="0"/>
                            <a:ea typeface="楷体" panose="02010609060101010101" pitchFamily="49" charset="-122"/>
                          </a:rPr>
                          <m:t>𝑥</m:t>
                        </m:r>
                        <m:r>
                          <a:rPr lang="en-US" altLang="zh-CN" sz="3200" b="0" i="1" smtClean="0">
                            <a:latin typeface="Cambria Math" panose="02040503050406030204" pitchFamily="18" charset="0"/>
                            <a:ea typeface="楷体" panose="02010609060101010101" pitchFamily="49" charset="-122"/>
                          </a:rPr>
                          <m:t>+</m:t>
                        </m:r>
                        <m:r>
                          <a:rPr lang="en-US" altLang="zh-CN" sz="3200" b="0" i="1" smtClean="0">
                            <a:latin typeface="Cambria Math" panose="02040503050406030204" pitchFamily="18" charset="0"/>
                            <a:ea typeface="楷体" panose="02010609060101010101" pitchFamily="49" charset="-122"/>
                          </a:rPr>
                          <m:t>1</m:t>
                        </m:r>
                        <m:r>
                          <a:rPr lang="en-US" altLang="zh-CN" sz="3200" b="0" i="1" smtClean="0">
                            <a:latin typeface="Cambria Math" panose="02040503050406030204" pitchFamily="18" charset="0"/>
                            <a:ea typeface="楷体" panose="02010609060101010101" pitchFamily="49" charset="-122"/>
                          </a:rPr>
                          <m:t>)</m:t>
                        </m:r>
                      </m:e>
                    </m:nary>
                    <m:r>
                      <a:rPr lang="en-US" altLang="zh-CN" sz="3200" b="0" i="1" smtClean="0">
                        <a:latin typeface="Cambria Math" panose="02040503050406030204" pitchFamily="18" charset="0"/>
                        <a:ea typeface="楷体" panose="02010609060101010101" pitchFamily="49" charset="-122"/>
                      </a:rPr>
                      <m:t>𝑑𝑥</m:t>
                    </m:r>
                  </m:oMath>
                </a14:m>
                <a:r>
                  <a:rPr lang="en-US" altLang="zh-CN" sz="3200" dirty="0">
                    <a:latin typeface="楷体" panose="02010609060101010101" pitchFamily="49" charset="-122"/>
                    <a:ea typeface="楷体" panose="02010609060101010101" pitchFamily="49" charset="-122"/>
                  </a:rPr>
                  <a:t> </a:t>
                </a:r>
                <a:endParaRPr lang="en-US" altLang="zh-CN" sz="3200" dirty="0">
                  <a:latin typeface="楷体" panose="02010609060101010101" pitchFamily="49" charset="-122"/>
                  <a:ea typeface="楷体" panose="02010609060101010101" pitchFamily="49" charset="-122"/>
                </a:endParaRPr>
              </a:p>
            </p:txBody>
          </p:sp>
        </mc:Choice>
        <mc:Fallback>
          <p:sp>
            <p:nvSpPr>
              <p:cNvPr id="15" name="标题 1"/>
              <p:cNvSpPr txBox="1">
                <a:spLocks noRot="1" noChangeAspect="1" noMove="1" noResize="1" noEditPoints="1" noAdjustHandles="1" noChangeArrowheads="1" noChangeShapeType="1" noTextEdit="1"/>
              </p:cNvSpPr>
              <p:nvPr/>
            </p:nvSpPr>
            <p:spPr>
              <a:xfrm>
                <a:off x="740511" y="4626488"/>
                <a:ext cx="8718550" cy="987569"/>
              </a:xfrm>
              <a:prstGeom prst="rect">
                <a:avLst/>
              </a:prstGeom>
              <a:blipFill rotWithShape="1">
                <a:blip r:embed="rId4"/>
                <a:stretch>
                  <a:fillRect l="-1" t="-52" r="1" b="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标题 1"/>
              <p:cNvSpPr txBox="1"/>
              <p:nvPr/>
            </p:nvSpPr>
            <p:spPr>
              <a:xfrm>
                <a:off x="740511" y="5466487"/>
                <a:ext cx="3884428" cy="987569"/>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14:m>
                  <m:oMath xmlns:m="http://schemas.openxmlformats.org/officeDocument/2006/math">
                    <m:r>
                      <a:rPr lang="en-US" altLang="zh-CN" sz="3200" b="0" i="1" smtClean="0">
                        <a:latin typeface="Cambria Math" panose="02040503050406030204" pitchFamily="18" charset="0"/>
                        <a:ea typeface="楷体" panose="02010609060101010101" pitchFamily="49" charset="-122"/>
                      </a:rPr>
                      <m:t>=</m:t>
                    </m:r>
                    <m:f>
                      <m:fPr>
                        <m:ctrlPr>
                          <a:rPr lang="en-US" altLang="zh-CN" sz="3200" b="0" i="1" smtClean="0">
                            <a:latin typeface="Cambria Math" panose="02040503050406030204" pitchFamily="18" charset="0"/>
                            <a:ea typeface="楷体" panose="02010609060101010101" pitchFamily="49" charset="-122"/>
                          </a:rPr>
                        </m:ctrlPr>
                      </m:fPr>
                      <m:num>
                        <m:r>
                          <a:rPr lang="en-US" altLang="zh-CN" sz="3200" b="0" i="1" smtClean="0">
                            <a:latin typeface="Cambria Math" panose="02040503050406030204" pitchFamily="18" charset="0"/>
                            <a:ea typeface="楷体" panose="02010609060101010101" pitchFamily="49" charset="-122"/>
                          </a:rPr>
                          <m:t>2</m:t>
                        </m:r>
                      </m:num>
                      <m:den>
                        <m:r>
                          <a:rPr lang="en-US" altLang="zh-CN" sz="3200" b="0" i="1" smtClean="0">
                            <a:latin typeface="Cambria Math" panose="02040503050406030204" pitchFamily="18" charset="0"/>
                            <a:ea typeface="楷体" panose="02010609060101010101" pitchFamily="49" charset="-122"/>
                          </a:rPr>
                          <m:t>3</m:t>
                        </m:r>
                      </m:den>
                    </m:f>
                    <m:sSup>
                      <m:sSupPr>
                        <m:ctrlPr>
                          <a:rPr lang="en-US" altLang="zh-CN" sz="3200" b="0" i="1" smtClean="0">
                            <a:latin typeface="Cambria Math" panose="02040503050406030204" pitchFamily="18" charset="0"/>
                            <a:ea typeface="楷体" panose="02010609060101010101" pitchFamily="49" charset="-122"/>
                          </a:rPr>
                        </m:ctrlPr>
                      </m:sSupPr>
                      <m:e>
                        <m:r>
                          <a:rPr lang="en-US" altLang="zh-CN" sz="3200" b="0" i="1" smtClean="0">
                            <a:latin typeface="Cambria Math" panose="02040503050406030204" pitchFamily="18" charset="0"/>
                            <a:ea typeface="楷体" panose="02010609060101010101" pitchFamily="49" charset="-122"/>
                          </a:rPr>
                          <m:t>𝑥</m:t>
                        </m:r>
                      </m:e>
                      <m:sup>
                        <m:r>
                          <a:rPr lang="en-US" altLang="zh-CN" sz="3200" b="0" i="1" smtClean="0">
                            <a:latin typeface="Cambria Math" panose="02040503050406030204" pitchFamily="18" charset="0"/>
                            <a:ea typeface="楷体" panose="02010609060101010101" pitchFamily="49" charset="-122"/>
                          </a:rPr>
                          <m:t>3</m:t>
                        </m:r>
                      </m:sup>
                    </m:sSup>
                    <m:r>
                      <a:rPr lang="en-US" altLang="zh-CN" sz="3200" b="0" i="1" smtClean="0">
                        <a:latin typeface="Cambria Math" panose="02040503050406030204" pitchFamily="18" charset="0"/>
                        <a:ea typeface="楷体" panose="02010609060101010101" pitchFamily="49" charset="-122"/>
                      </a:rPr>
                      <m:t>+</m:t>
                    </m:r>
                    <m:r>
                      <a:rPr lang="en-US" altLang="zh-CN" sz="3200" b="0" i="1" smtClean="0">
                        <a:latin typeface="Cambria Math" panose="02040503050406030204" pitchFamily="18" charset="0"/>
                        <a:ea typeface="楷体" panose="02010609060101010101" pitchFamily="49" charset="-122"/>
                      </a:rPr>
                      <m:t>4</m:t>
                    </m:r>
                    <m:sSup>
                      <m:sSupPr>
                        <m:ctrlPr>
                          <a:rPr lang="en-US" altLang="zh-CN" sz="3200" b="0" i="1" smtClean="0">
                            <a:latin typeface="Cambria Math" panose="02040503050406030204" pitchFamily="18" charset="0"/>
                            <a:ea typeface="楷体" panose="02010609060101010101" pitchFamily="49" charset="-122"/>
                          </a:rPr>
                        </m:ctrlPr>
                      </m:sSupPr>
                      <m:e>
                        <m:r>
                          <a:rPr lang="en-US" altLang="zh-CN" sz="3200" b="0" i="1" smtClean="0">
                            <a:latin typeface="Cambria Math" panose="02040503050406030204" pitchFamily="18" charset="0"/>
                            <a:ea typeface="楷体" panose="02010609060101010101" pitchFamily="49" charset="-122"/>
                          </a:rPr>
                          <m:t>𝑥</m:t>
                        </m:r>
                      </m:e>
                      <m:sup>
                        <m:r>
                          <a:rPr lang="en-US" altLang="zh-CN" sz="3200" b="0" i="1" smtClean="0">
                            <a:latin typeface="Cambria Math" panose="02040503050406030204" pitchFamily="18" charset="0"/>
                            <a:ea typeface="楷体" panose="02010609060101010101" pitchFamily="49" charset="-122"/>
                          </a:rPr>
                          <m:t>2</m:t>
                        </m:r>
                      </m:sup>
                    </m:sSup>
                    <m:r>
                      <a:rPr lang="en-US" altLang="zh-CN" sz="3200" b="0" i="1" smtClean="0">
                        <a:latin typeface="Cambria Math" panose="02040503050406030204" pitchFamily="18" charset="0"/>
                        <a:ea typeface="楷体" panose="02010609060101010101" pitchFamily="49" charset="-122"/>
                      </a:rPr>
                      <m:t>+</m:t>
                    </m:r>
                    <m:r>
                      <a:rPr lang="en-US" altLang="zh-CN" sz="3200" b="0" i="1" smtClean="0">
                        <a:latin typeface="Cambria Math" panose="02040503050406030204" pitchFamily="18" charset="0"/>
                        <a:ea typeface="楷体" panose="02010609060101010101" pitchFamily="49" charset="-122"/>
                      </a:rPr>
                      <m:t>𝑥</m:t>
                    </m:r>
                    <m:sSubSup>
                      <m:sSubSupPr>
                        <m:ctrlPr>
                          <a:rPr lang="en-US" altLang="zh-CN" sz="3200" b="0" i="1" smtClean="0">
                            <a:latin typeface="Cambria Math" panose="02040503050406030204" pitchFamily="18" charset="0"/>
                            <a:ea typeface="楷体" panose="02010609060101010101" pitchFamily="49" charset="-122"/>
                          </a:rPr>
                        </m:ctrlPr>
                      </m:sSubSupPr>
                      <m:e>
                        <m:r>
                          <a:rPr lang="en-US" altLang="zh-CN" sz="3200" b="0" i="1" smtClean="0">
                            <a:latin typeface="Cambria Math" panose="02040503050406030204" pitchFamily="18" charset="0"/>
                            <a:ea typeface="楷体" panose="02010609060101010101" pitchFamily="49" charset="-122"/>
                          </a:rPr>
                          <m:t>|</m:t>
                        </m:r>
                      </m:e>
                      <m:sub>
                        <m:r>
                          <a:rPr lang="en-US" altLang="zh-CN" sz="3200" b="0" i="1" smtClean="0">
                            <a:latin typeface="Cambria Math" panose="02040503050406030204" pitchFamily="18" charset="0"/>
                            <a:ea typeface="楷体" panose="02010609060101010101" pitchFamily="49" charset="-122"/>
                          </a:rPr>
                          <m:t>0</m:t>
                        </m:r>
                      </m:sub>
                      <m:sup>
                        <m:r>
                          <a:rPr lang="en-US" altLang="zh-CN" sz="3200" b="0" i="1" smtClean="0">
                            <a:latin typeface="Cambria Math" panose="02040503050406030204" pitchFamily="18" charset="0"/>
                            <a:ea typeface="楷体" panose="02010609060101010101" pitchFamily="49" charset="-122"/>
                          </a:rPr>
                          <m:t>2</m:t>
                        </m:r>
                        <m:r>
                          <a:rPr lang="zh-CN" altLang="en-US" sz="3200" b="0" i="1" smtClean="0">
                            <a:latin typeface="Cambria Math" panose="02040503050406030204" pitchFamily="18" charset="0"/>
                            <a:ea typeface="楷体" panose="02010609060101010101" pitchFamily="49" charset="-122"/>
                          </a:rPr>
                          <m:t>𝜋</m:t>
                        </m:r>
                        <m:r>
                          <a:rPr lang="en-US" altLang="zh-CN" sz="3200" b="0" i="1" smtClean="0">
                            <a:latin typeface="Cambria Math" panose="02040503050406030204" pitchFamily="18" charset="0"/>
                            <a:ea typeface="楷体" panose="02010609060101010101" pitchFamily="49" charset="-122"/>
                          </a:rPr>
                          <m:t>𝑎</m:t>
                        </m:r>
                      </m:sup>
                    </m:sSubSup>
                  </m:oMath>
                </a14:m>
                <a:r>
                  <a:rPr lang="en-US" altLang="zh-CN" sz="3200" dirty="0">
                    <a:latin typeface="楷体" panose="02010609060101010101" pitchFamily="49" charset="-122"/>
                    <a:ea typeface="楷体" panose="02010609060101010101" pitchFamily="49" charset="-122"/>
                  </a:rPr>
                  <a:t> </a:t>
                </a:r>
                <a:endParaRPr lang="en-US" altLang="zh-CN" sz="3200" dirty="0">
                  <a:latin typeface="楷体" panose="02010609060101010101" pitchFamily="49" charset="-122"/>
                  <a:ea typeface="楷体" panose="02010609060101010101" pitchFamily="49" charset="-122"/>
                </a:endParaRPr>
              </a:p>
            </p:txBody>
          </p:sp>
        </mc:Choice>
        <mc:Fallback>
          <p:sp>
            <p:nvSpPr>
              <p:cNvPr id="16" name="标题 1"/>
              <p:cNvSpPr txBox="1">
                <a:spLocks noRot="1" noChangeAspect="1" noMove="1" noResize="1" noEditPoints="1" noAdjustHandles="1" noChangeArrowheads="1" noChangeShapeType="1" noTextEdit="1"/>
              </p:cNvSpPr>
              <p:nvPr/>
            </p:nvSpPr>
            <p:spPr>
              <a:xfrm>
                <a:off x="740511" y="5466487"/>
                <a:ext cx="3884428" cy="987569"/>
              </a:xfrm>
              <a:prstGeom prst="rect">
                <a:avLst/>
              </a:prstGeom>
              <a:blipFill rotWithShape="1">
                <a:blip r:embed="rId5"/>
                <a:stretch>
                  <a:fillRect l="-3" t="-41" r="6" b="5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标题 1"/>
              <p:cNvSpPr txBox="1"/>
              <p:nvPr/>
            </p:nvSpPr>
            <p:spPr>
              <a:xfrm>
                <a:off x="4237689" y="5539434"/>
                <a:ext cx="5036251" cy="987569"/>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en-US" altLang="zh-CN" sz="3200" b="0" dirty="0">
                    <a:ea typeface="楷体" panose="02010609060101010101" pitchFamily="49" charset="-122"/>
                  </a:rPr>
                  <a:t> </a:t>
                </a:r>
                <a14:m>
                  <m:oMath xmlns:m="http://schemas.openxmlformats.org/officeDocument/2006/math">
                    <m:r>
                      <a:rPr lang="en-US" altLang="zh-CN" sz="3200" b="0" i="1" smtClean="0">
                        <a:latin typeface="Cambria Math" panose="02040503050406030204" pitchFamily="18" charset="0"/>
                        <a:ea typeface="楷体" panose="02010609060101010101" pitchFamily="49" charset="-122"/>
                      </a:rPr>
                      <m:t>=</m:t>
                    </m:r>
                    <m:f>
                      <m:fPr>
                        <m:ctrlPr>
                          <a:rPr lang="en-US" altLang="zh-CN" sz="3200" b="0" i="1" smtClean="0">
                            <a:latin typeface="Cambria Math" panose="02040503050406030204" pitchFamily="18" charset="0"/>
                            <a:ea typeface="楷体" panose="02010609060101010101" pitchFamily="49" charset="-122"/>
                          </a:rPr>
                        </m:ctrlPr>
                      </m:fPr>
                      <m:num>
                        <m:r>
                          <a:rPr lang="en-US" altLang="zh-CN" sz="3200" b="0" i="1" smtClean="0">
                            <a:latin typeface="Cambria Math" panose="02040503050406030204" pitchFamily="18" charset="0"/>
                            <a:ea typeface="楷体" panose="02010609060101010101" pitchFamily="49" charset="-122"/>
                          </a:rPr>
                          <m:t>16</m:t>
                        </m:r>
                      </m:num>
                      <m:den>
                        <m:r>
                          <a:rPr lang="en-US" altLang="zh-CN" sz="3200" b="0" i="1" smtClean="0">
                            <a:latin typeface="Cambria Math" panose="02040503050406030204" pitchFamily="18" charset="0"/>
                            <a:ea typeface="楷体" panose="02010609060101010101" pitchFamily="49" charset="-122"/>
                          </a:rPr>
                          <m:t>3</m:t>
                        </m:r>
                      </m:den>
                    </m:f>
                    <m:sSup>
                      <m:sSupPr>
                        <m:ctrlPr>
                          <a:rPr lang="en-US" altLang="zh-CN" sz="3200" b="0" i="1" smtClean="0">
                            <a:latin typeface="Cambria Math" panose="02040503050406030204" pitchFamily="18" charset="0"/>
                            <a:ea typeface="楷体" panose="02010609060101010101" pitchFamily="49" charset="-122"/>
                          </a:rPr>
                        </m:ctrlPr>
                      </m:sSupPr>
                      <m:e>
                        <m:r>
                          <a:rPr lang="zh-CN" altLang="en-US" sz="3200" b="0" i="1" smtClean="0">
                            <a:latin typeface="Cambria Math" panose="02040503050406030204" pitchFamily="18" charset="0"/>
                            <a:ea typeface="楷体" panose="02010609060101010101" pitchFamily="49" charset="-122"/>
                          </a:rPr>
                          <m:t>𝜋</m:t>
                        </m:r>
                      </m:e>
                      <m:sup>
                        <m:r>
                          <a:rPr lang="en-US" altLang="zh-CN" sz="3200" b="0" i="1" smtClean="0">
                            <a:latin typeface="Cambria Math" panose="02040503050406030204" pitchFamily="18" charset="0"/>
                            <a:ea typeface="楷体" panose="02010609060101010101" pitchFamily="49" charset="-122"/>
                          </a:rPr>
                          <m:t>3</m:t>
                        </m:r>
                      </m:sup>
                    </m:sSup>
                    <m:sSup>
                      <m:sSupPr>
                        <m:ctrlPr>
                          <a:rPr lang="en-US" altLang="zh-CN" sz="3200" b="0" i="1" smtClean="0">
                            <a:latin typeface="Cambria Math" panose="02040503050406030204" pitchFamily="18" charset="0"/>
                            <a:ea typeface="楷体" panose="02010609060101010101" pitchFamily="49" charset="-122"/>
                          </a:rPr>
                        </m:ctrlPr>
                      </m:sSupPr>
                      <m:e>
                        <m:r>
                          <a:rPr lang="en-US" altLang="zh-CN" sz="3200" b="0" i="1" smtClean="0">
                            <a:latin typeface="Cambria Math" panose="02040503050406030204" pitchFamily="18" charset="0"/>
                            <a:ea typeface="楷体" panose="02010609060101010101" pitchFamily="49" charset="-122"/>
                          </a:rPr>
                          <m:t>𝑎</m:t>
                        </m:r>
                      </m:e>
                      <m:sup>
                        <m:r>
                          <a:rPr lang="en-US" altLang="zh-CN" sz="3200" b="0" i="1" smtClean="0">
                            <a:latin typeface="Cambria Math" panose="02040503050406030204" pitchFamily="18" charset="0"/>
                            <a:ea typeface="楷体" panose="02010609060101010101" pitchFamily="49" charset="-122"/>
                          </a:rPr>
                          <m:t>3</m:t>
                        </m:r>
                      </m:sup>
                    </m:sSup>
                    <m:r>
                      <a:rPr lang="en-US" altLang="zh-CN" sz="3200" b="0" i="1" smtClean="0">
                        <a:latin typeface="Cambria Math" panose="02040503050406030204" pitchFamily="18" charset="0"/>
                        <a:ea typeface="楷体" panose="02010609060101010101" pitchFamily="49" charset="-122"/>
                      </a:rPr>
                      <m:t>+</m:t>
                    </m:r>
                    <m:r>
                      <a:rPr lang="en-US" altLang="zh-CN" sz="3200" b="0" i="1" smtClean="0">
                        <a:latin typeface="Cambria Math" panose="02040503050406030204" pitchFamily="18" charset="0"/>
                        <a:ea typeface="楷体" panose="02010609060101010101" pitchFamily="49" charset="-122"/>
                      </a:rPr>
                      <m:t>16</m:t>
                    </m:r>
                    <m:sSup>
                      <m:sSupPr>
                        <m:ctrlPr>
                          <a:rPr lang="en-US" altLang="zh-CN" sz="3200" i="1">
                            <a:latin typeface="Cambria Math" panose="02040503050406030204" pitchFamily="18" charset="0"/>
                            <a:ea typeface="楷体" panose="02010609060101010101" pitchFamily="49" charset="-122"/>
                          </a:rPr>
                        </m:ctrlPr>
                      </m:sSupPr>
                      <m:e>
                        <m:r>
                          <a:rPr lang="zh-CN" altLang="en-US" sz="3200" i="1">
                            <a:latin typeface="Cambria Math" panose="02040503050406030204" pitchFamily="18" charset="0"/>
                            <a:ea typeface="楷体" panose="02010609060101010101" pitchFamily="49" charset="-122"/>
                          </a:rPr>
                          <m:t>𝜋</m:t>
                        </m:r>
                      </m:e>
                      <m:sup>
                        <m:r>
                          <a:rPr lang="en-US" altLang="zh-CN" sz="3200" b="0" i="1" smtClean="0">
                            <a:latin typeface="Cambria Math" panose="02040503050406030204" pitchFamily="18" charset="0"/>
                            <a:ea typeface="楷体" panose="02010609060101010101" pitchFamily="49" charset="-122"/>
                          </a:rPr>
                          <m:t>2</m:t>
                        </m:r>
                      </m:sup>
                    </m:sSup>
                    <m:sSup>
                      <m:sSupPr>
                        <m:ctrlPr>
                          <a:rPr lang="en-US" altLang="zh-CN" sz="3200" i="1">
                            <a:latin typeface="Cambria Math" panose="02040503050406030204" pitchFamily="18" charset="0"/>
                            <a:ea typeface="楷体" panose="02010609060101010101" pitchFamily="49" charset="-122"/>
                          </a:rPr>
                        </m:ctrlPr>
                      </m:sSupPr>
                      <m:e>
                        <m:r>
                          <a:rPr lang="en-US" altLang="zh-CN" sz="3200" i="1">
                            <a:latin typeface="Cambria Math" panose="02040503050406030204" pitchFamily="18" charset="0"/>
                            <a:ea typeface="楷体" panose="02010609060101010101" pitchFamily="49" charset="-122"/>
                          </a:rPr>
                          <m:t>𝑎</m:t>
                        </m:r>
                      </m:e>
                      <m:sup>
                        <m:r>
                          <a:rPr lang="en-US" altLang="zh-CN" sz="3200" b="0" i="1" smtClean="0">
                            <a:latin typeface="Cambria Math" panose="02040503050406030204" pitchFamily="18" charset="0"/>
                            <a:ea typeface="楷体" panose="02010609060101010101" pitchFamily="49" charset="-122"/>
                          </a:rPr>
                          <m:t>2</m:t>
                        </m:r>
                      </m:sup>
                    </m:sSup>
                    <m:r>
                      <a:rPr lang="en-US" altLang="zh-CN" sz="3200" b="0" i="1" smtClean="0">
                        <a:latin typeface="Cambria Math" panose="02040503050406030204" pitchFamily="18" charset="0"/>
                        <a:ea typeface="楷体" panose="02010609060101010101" pitchFamily="49" charset="-122"/>
                      </a:rPr>
                      <m:t>+</m:t>
                    </m:r>
                    <m:r>
                      <a:rPr lang="en-US" altLang="zh-CN" sz="3200" b="0" i="1" smtClean="0">
                        <a:latin typeface="Cambria Math" panose="02040503050406030204" pitchFamily="18" charset="0"/>
                        <a:ea typeface="楷体" panose="02010609060101010101" pitchFamily="49" charset="-122"/>
                      </a:rPr>
                      <m:t>2</m:t>
                    </m:r>
                    <m:r>
                      <a:rPr lang="zh-CN" altLang="en-US" sz="3200" b="0" i="1" smtClean="0">
                        <a:latin typeface="Cambria Math" panose="02040503050406030204" pitchFamily="18" charset="0"/>
                        <a:ea typeface="楷体" panose="02010609060101010101" pitchFamily="49" charset="-122"/>
                      </a:rPr>
                      <m:t>𝜋</m:t>
                    </m:r>
                    <m:r>
                      <a:rPr lang="en-US" altLang="zh-CN" sz="3200" b="0" i="1" smtClean="0">
                        <a:latin typeface="Cambria Math" panose="02040503050406030204" pitchFamily="18" charset="0"/>
                        <a:ea typeface="楷体" panose="02010609060101010101" pitchFamily="49" charset="-122"/>
                      </a:rPr>
                      <m:t>𝑎</m:t>
                    </m:r>
                  </m:oMath>
                </a14:m>
                <a:endParaRPr lang="en-US" altLang="zh-CN" sz="3200" dirty="0">
                  <a:latin typeface="楷体" panose="02010609060101010101" pitchFamily="49" charset="-122"/>
                  <a:ea typeface="楷体" panose="02010609060101010101" pitchFamily="49" charset="-122"/>
                </a:endParaRPr>
              </a:p>
            </p:txBody>
          </p:sp>
        </mc:Choice>
        <mc:Fallback>
          <p:sp>
            <p:nvSpPr>
              <p:cNvPr id="17" name="标题 1"/>
              <p:cNvSpPr txBox="1">
                <a:spLocks noRot="1" noChangeAspect="1" noMove="1" noResize="1" noEditPoints="1" noAdjustHandles="1" noChangeArrowheads="1" noChangeShapeType="1" noTextEdit="1"/>
              </p:cNvSpPr>
              <p:nvPr/>
            </p:nvSpPr>
            <p:spPr>
              <a:xfrm>
                <a:off x="4237689" y="5539434"/>
                <a:ext cx="5036251" cy="987569"/>
              </a:xfrm>
              <a:prstGeom prst="rect">
                <a:avLst/>
              </a:prstGeom>
              <a:blipFill rotWithShape="1">
                <a:blip r:embed="rId6"/>
                <a:stretch>
                  <a:fillRect l="-7" t="-33" r="8" b="48"/>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0"/>
      <p:bldP spid="9" grpId="0"/>
      <p:bldP spid="10" grpId="0"/>
      <p:bldP spid="12" grpId="0"/>
      <p:bldP spid="13" grpId="0"/>
      <p:bldP spid="14" grpId="0"/>
      <p:bldP spid="15" grpId="0"/>
      <p:bldP spid="16" grpId="0"/>
      <p:bldP spid="17" grpId="0"/>
    </p:bldLst>
  </p:timing>
</p:sld>
</file>

<file path=ppt/tags/tag1.xml><?xml version="1.0" encoding="utf-8"?>
<p:tagLst xmlns:p="http://schemas.openxmlformats.org/presentationml/2006/main">
  <p:tag name="KSO_WM_UNIT_PLACING_PICTURE_USER_VIEWPORT" val="{&quot;height&quot;:1485,&quot;width&quot;:14400}"/>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COMMONDATA" val="eyJoZGlkIjoiMTAyMzJkOGNiMDEyZDQzM2FkNGM4ODJmZGE4NDczMDMifQ=="/>
  <p:tag name="KSO_WPP_MARK_KEY" val="043e562c-9beb-4dbd-b82d-8d155956475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14780</Words>
  <Application>WPS 演示</Application>
  <PresentationFormat>全屏显示(4:3)</PresentationFormat>
  <Paragraphs>943</Paragraphs>
  <Slides>54</Slides>
  <Notes>0</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54</vt:i4>
      </vt:variant>
    </vt:vector>
  </HeadingPairs>
  <TitlesOfParts>
    <vt:vector size="70" baseType="lpstr">
      <vt:lpstr>Arial</vt:lpstr>
      <vt:lpstr>宋体</vt:lpstr>
      <vt:lpstr>Wingdings</vt:lpstr>
      <vt:lpstr>楷体</vt:lpstr>
      <vt:lpstr>Cambria Math</vt:lpstr>
      <vt:lpstr>等线</vt:lpstr>
      <vt:lpstr>微软雅黑</vt:lpstr>
      <vt:lpstr>Arial Unicode MS</vt:lpstr>
      <vt:lpstr>等线 Light</vt:lpstr>
      <vt:lpstr>Calibri</vt:lpstr>
      <vt:lpstr>MS Mincho</vt:lpstr>
      <vt:lpstr>Speak Pro Light</vt:lpstr>
      <vt:lpstr>Yu Gothic UI Light</vt:lpstr>
      <vt:lpstr>Sitka Subheading</vt:lpstr>
      <vt:lpstr>Office 主题​​</vt:lpstr>
      <vt:lpstr>1_Office 主题​​</vt:lpstr>
      <vt:lpstr>复变函数与积分变换</vt:lpstr>
      <vt:lpstr>PowerPoint 演示文稿</vt:lpstr>
      <vt:lpstr>PowerPoint 演示文稿</vt:lpstr>
      <vt:lpstr>PowerPoint 演示文稿</vt:lpstr>
      <vt:lpstr>一、 积分定理</vt:lpstr>
      <vt:lpstr>PowerPoint 演示文稿</vt:lpstr>
      <vt:lpstr>推论：在内解析，对为连接的曲线，积分路径无关。</vt:lpstr>
      <vt:lpstr>PowerPoint 演示文稿</vt:lpstr>
      <vt:lpstr>PowerPoint 演示文稿</vt:lpstr>
      <vt:lpstr>PowerPoint 演示文稿</vt:lpstr>
      <vt:lpstr>PowerPoint 演示文稿</vt:lpstr>
      <vt:lpstr>PowerPoint 演示文稿</vt:lpstr>
      <vt:lpstr>二、复合闭路定理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三、柯西积分公式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四、高阶导数公式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五、几个重要推论</vt:lpstr>
      <vt:lpstr>PowerPoint 演示文稿</vt:lpstr>
      <vt:lpstr>PowerPoint 演示文稿</vt:lpstr>
      <vt:lpstr>PowerPoint 演示文稿</vt:lpstr>
      <vt:lpstr>PowerPoint 演示文稿</vt:lpstr>
      <vt:lpstr>PowerPoint 演示文稿</vt:lpstr>
      <vt:lpstr>代数学基本定理：任何复系数多项式方程在复平面上至少有一个根。</vt:lpstr>
      <vt:lpstr>PowerPoint 演示文稿</vt:lpstr>
      <vt:lpstr>引理：设在以为中心的圆盘解析，且有最大值，则在圆盘内是常数。</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复变函数与积分变换</dc:title>
  <dc:creator>dym</dc:creator>
  <cp:lastModifiedBy>DhyWay</cp:lastModifiedBy>
  <cp:revision>175</cp:revision>
  <dcterms:created xsi:type="dcterms:W3CDTF">2020-09-10T08:53:00Z</dcterms:created>
  <dcterms:modified xsi:type="dcterms:W3CDTF">2025-10-13T06:05:49Z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5C0C726DA0204B2CB2FADD838E6CE289</vt:lpwstr>
  </property>
  <property fmtid="{D5CDD505-2E9C-101B-9397-08002B2CF9AE}" pid="3" name="KSOProductBuildVer">
    <vt:lpwstr>2052-12.1.0.22529</vt:lpwstr>
  </property>
</Properties>
</file>